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M.Thirumalai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T.Thamizharasan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3382301" y="7963842"/>
            <a:ext cx="377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Prakash. 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Guest User</cp:lastModifiedBy>
  <cp:revision>7</cp:revision>
  <dcterms:created xsi:type="dcterms:W3CDTF">2023-10-22T14:57:33Z</dcterms:created>
  <dcterms:modified xsi:type="dcterms:W3CDTF">2023-10-25T11:05:37Z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