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B2956-AFA2-4BCC-BAD2-47D1B2ED3E1A}" v="217" dt="2023-06-26T03:31:41.667"/>
    <p1510:client id="{8CB13966-2D67-4780-9E6D-6C8D1D64AAFA}" v="8" dt="2023-06-26T04:13:34.814"/>
    <p1510:client id="{986B42D9-DE7C-40FC-A4A9-60C9528184F7}" v="73" dt="2023-06-26T04:08:38.166"/>
    <p1510:client id="{FA2D182A-8EE4-4F67-9FB2-100139C3E6D3}" v="925" dt="2023-06-30T04:02:04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v" userId="b26757f8fab3188c" providerId="Windows Live" clId="Web-{8CB13966-2D67-4780-9E6D-6C8D1D64AAFA}"/>
    <pc:docChg chg="modSld">
      <pc:chgData name="prakash v" userId="b26757f8fab3188c" providerId="Windows Live" clId="Web-{8CB13966-2D67-4780-9E6D-6C8D1D64AAFA}" dt="2023-06-26T04:13:34.814" v="7" actId="14100"/>
      <pc:docMkLst>
        <pc:docMk/>
      </pc:docMkLst>
      <pc:sldChg chg="modSp">
        <pc:chgData name="prakash v" userId="b26757f8fab3188c" providerId="Windows Live" clId="Web-{8CB13966-2D67-4780-9E6D-6C8D1D64AAFA}" dt="2023-06-26T04:13:34.814" v="7" actId="14100"/>
        <pc:sldMkLst>
          <pc:docMk/>
          <pc:sldMk cId="3564932351" sldId="259"/>
        </pc:sldMkLst>
        <pc:spChg chg="mod">
          <ac:chgData name="prakash v" userId="b26757f8fab3188c" providerId="Windows Live" clId="Web-{8CB13966-2D67-4780-9E6D-6C8D1D64AAFA}" dt="2023-06-26T04:13:21.142" v="4" actId="14100"/>
          <ac:spMkLst>
            <pc:docMk/>
            <pc:sldMk cId="3564932351" sldId="259"/>
            <ac:spMk id="2" creationId="{7121BFB4-2231-8174-1543-EDA154975DAE}"/>
          </ac:spMkLst>
        </pc:spChg>
        <pc:spChg chg="mod">
          <ac:chgData name="prakash v" userId="b26757f8fab3188c" providerId="Windows Live" clId="Web-{8CB13966-2D67-4780-9E6D-6C8D1D64AAFA}" dt="2023-06-26T04:13:34.814" v="7" actId="14100"/>
          <ac:spMkLst>
            <pc:docMk/>
            <pc:sldMk cId="3564932351" sldId="259"/>
            <ac:spMk id="3" creationId="{8F17ADA2-0B3B-C381-6D50-05C0E97B0780}"/>
          </ac:spMkLst>
        </pc:spChg>
      </pc:sldChg>
    </pc:docChg>
  </pc:docChgLst>
  <pc:docChgLst>
    <pc:chgData name="prakash v" userId="b26757f8fab3188c" providerId="Windows Live" clId="Web-{FA2D182A-8EE4-4F67-9FB2-100139C3E6D3}"/>
    <pc:docChg chg="addSld delSld modSld addMainMaster delMainMaster">
      <pc:chgData name="prakash v" userId="b26757f8fab3188c" providerId="Windows Live" clId="Web-{FA2D182A-8EE4-4F67-9FB2-100139C3E6D3}" dt="2023-06-30T04:02:04.322" v="655" actId="1076"/>
      <pc:docMkLst>
        <pc:docMk/>
      </pc:docMkLst>
      <pc:sldChg chg="addSp delSp modSp mod modClrScheme setClrOvrMap delDesignElem chgLayout">
        <pc:chgData name="prakash v" userId="b26757f8fab3188c" providerId="Windows Live" clId="Web-{FA2D182A-8EE4-4F67-9FB2-100139C3E6D3}" dt="2023-06-30T02:36:22.116" v="147"/>
        <pc:sldMkLst>
          <pc:docMk/>
          <pc:sldMk cId="109857222" sldId="256"/>
        </pc:sldMkLst>
        <pc:spChg chg="mod ord">
          <ac:chgData name="prakash v" userId="b26757f8fab3188c" providerId="Windows Live" clId="Web-{FA2D182A-8EE4-4F67-9FB2-100139C3E6D3}" dt="2023-06-30T02:36:22.116" v="147"/>
          <ac:spMkLst>
            <pc:docMk/>
            <pc:sldMk cId="109857222" sldId="256"/>
            <ac:spMk id="2" creationId="{00000000-0000-0000-0000-000000000000}"/>
          </ac:spMkLst>
        </pc:spChg>
        <pc:spChg chg="add">
          <ac:chgData name="prakash v" userId="b26757f8fab3188c" providerId="Windows Live" clId="Web-{FA2D182A-8EE4-4F67-9FB2-100139C3E6D3}" dt="2023-06-30T02:36:22.116" v="147"/>
          <ac:spMkLst>
            <pc:docMk/>
            <pc:sldMk cId="109857222" sldId="256"/>
            <ac:spMk id="12" creationId="{D589E016-1EE1-484C-8423-012B4B78067D}"/>
          </ac:spMkLst>
        </pc:spChg>
        <pc:spChg chg="add">
          <ac:chgData name="prakash v" userId="b26757f8fab3188c" providerId="Windows Live" clId="Web-{FA2D182A-8EE4-4F67-9FB2-100139C3E6D3}" dt="2023-06-30T02:36:22.116" v="147"/>
          <ac:spMkLst>
            <pc:docMk/>
            <pc:sldMk cId="109857222" sldId="256"/>
            <ac:spMk id="14" creationId="{46100866-3689-418C-84D9-07C7E2435C86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109857222" sldId="256"/>
            <ac:spMk id="99" creationId="{4E1EF4E8-5513-4BF5-BC41-04645281C672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109857222" sldId="256"/>
            <ac:spMk id="101" creationId="{D22FBD32-C88A-4C1D-BC76-613A93944B72}"/>
          </ac:spMkLst>
        </pc:s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109857222" sldId="256"/>
            <ac:grpSpMk id="103" creationId="{53499997-BC46-4896-AEA5-37EC629D2291}"/>
          </ac:grpSpMkLst>
        </pc:grpChg>
        <pc:picChg chg="mod">
          <ac:chgData name="prakash v" userId="b26757f8fab3188c" providerId="Windows Live" clId="Web-{FA2D182A-8EE4-4F67-9FB2-100139C3E6D3}" dt="2023-06-30T02:36:22.116" v="147"/>
          <ac:picMkLst>
            <pc:docMk/>
            <pc:sldMk cId="109857222" sldId="256"/>
            <ac:picMk id="7" creationId="{83B074DF-A228-06C1-6425-1B0976D88E54}"/>
          </ac:picMkLst>
        </pc:picChg>
      </pc:sldChg>
      <pc:sldChg chg="delSp mod modClrScheme delDesignElem chgLayout">
        <pc:chgData name="prakash v" userId="b26757f8fab3188c" providerId="Windows Live" clId="Web-{FA2D182A-8EE4-4F67-9FB2-100139C3E6D3}" dt="2023-06-30T02:26:01.022" v="58"/>
        <pc:sldMkLst>
          <pc:docMk/>
          <pc:sldMk cId="2903093179" sldId="257"/>
        </pc:sldMkLst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2903093179" sldId="257"/>
            <ac:spMk id="157" creationId="{63BAC6E0-ADAC-40FB-AF53-88FA5F83738C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2903093179" sldId="257"/>
            <ac:spMk id="158" creationId="{2FD1FEA2-AFB3-4160-AD46-30A807296446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2903093179" sldId="257"/>
            <ac:spMk id="160" creationId="{9AA2BC59-928B-43C3-B9E7-D77D4F3EE7EA}"/>
          </ac:spMkLst>
        </pc:s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2903093179" sldId="257"/>
            <ac:grpSpMk id="156" creationId="{BDF0D99C-5D42-41C6-A50C-C4E2D6B2A36E}"/>
          </ac:grpSpMkLst>
        </pc:gr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2903093179" sldId="257"/>
            <ac:grpSpMk id="159" creationId="{514AF8D4-8E5C-4E3A-999F-1FE86654EE48}"/>
          </ac:grpSpMkLst>
        </pc:grpChg>
      </pc:sldChg>
      <pc:sldChg chg="delSp mod modClrScheme delDesignElem chgLayout">
        <pc:chgData name="prakash v" userId="b26757f8fab3188c" providerId="Windows Live" clId="Web-{FA2D182A-8EE4-4F67-9FB2-100139C3E6D3}" dt="2023-06-30T02:26:01.022" v="58"/>
        <pc:sldMkLst>
          <pc:docMk/>
          <pc:sldMk cId="3334340808" sldId="258"/>
        </pc:sldMkLst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3334340808" sldId="258"/>
            <ac:spMk id="117" creationId="{63BAC6E0-ADAC-40FB-AF53-88FA5F83738C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3334340808" sldId="258"/>
            <ac:spMk id="119" creationId="{F14D45BF-E397-40C0-AFE3-A4149E60E152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3334340808" sldId="258"/>
            <ac:spMk id="154" creationId="{EA51299F-406B-4318-AEA1-08F10590EFD3}"/>
          </ac:spMkLst>
        </pc:s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3334340808" sldId="258"/>
            <ac:grpSpMk id="84" creationId="{BDF0D99C-5D42-41C6-A50C-C4E2D6B2A36E}"/>
          </ac:grpSpMkLst>
        </pc:gr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3334340808" sldId="258"/>
            <ac:grpSpMk id="121" creationId="{4473D18E-8239-4237-AAE3-669A5DC9E81C}"/>
          </ac:grpSpMkLst>
        </pc:grpChg>
      </pc:sldChg>
      <pc:sldChg chg="delSp mod modClrScheme delDesignElem chgLayout">
        <pc:chgData name="prakash v" userId="b26757f8fab3188c" providerId="Windows Live" clId="Web-{FA2D182A-8EE4-4F67-9FB2-100139C3E6D3}" dt="2023-06-30T02:26:01.022" v="58"/>
        <pc:sldMkLst>
          <pc:docMk/>
          <pc:sldMk cId="3564932351" sldId="259"/>
        </pc:sldMkLst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3564932351" sldId="259"/>
            <ac:spMk id="78" creationId="{69F0804E-F8DE-40E7-90F4-68B638136E17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3564932351" sldId="259"/>
            <ac:spMk id="83" creationId="{63BAC6E0-ADAC-40FB-AF53-88FA5F83738C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3564932351" sldId="259"/>
            <ac:spMk id="84" creationId="{D7C3C2D0-A48F-4A6F-9C7D-888E9DFE643A}"/>
          </ac:spMkLst>
        </pc:s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3564932351" sldId="259"/>
            <ac:grpSpMk id="82" creationId="{BDF0D99C-5D42-41C6-A50C-C4E2D6B2A36E}"/>
          </ac:grpSpMkLst>
        </pc:gr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3564932351" sldId="259"/>
            <ac:grpSpMk id="85" creationId="{E37E539E-8E53-45C6-9EEF-BF0998DEDBE3}"/>
          </ac:grpSpMkLst>
        </pc:grpChg>
      </pc:sldChg>
      <pc:sldChg chg="delSp mod modClrScheme delDesignElem chgLayout">
        <pc:chgData name="prakash v" userId="b26757f8fab3188c" providerId="Windows Live" clId="Web-{FA2D182A-8EE4-4F67-9FB2-100139C3E6D3}" dt="2023-06-30T02:26:01.022" v="58"/>
        <pc:sldMkLst>
          <pc:docMk/>
          <pc:sldMk cId="1503736766" sldId="260"/>
        </pc:sldMkLst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1503736766" sldId="260"/>
            <ac:spMk id="41" creationId="{63BAC6E0-ADAC-40FB-AF53-88FA5F83738C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1503736766" sldId="260"/>
            <ac:spMk id="43" creationId="{D7C3C2D0-A48F-4A6F-9C7D-888E9DFE643A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1503736766" sldId="260"/>
            <ac:spMk id="78" creationId="{69F0804E-F8DE-40E7-90F4-68B638136E17}"/>
          </ac:spMkLst>
        </pc:s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1503736766" sldId="260"/>
            <ac:grpSpMk id="8" creationId="{BDF0D99C-5D42-41C6-A50C-C4E2D6B2A36E}"/>
          </ac:grpSpMkLst>
        </pc:gr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1503736766" sldId="260"/>
            <ac:grpSpMk id="45" creationId="{9B25B592-2C0B-450F-B2B8-E021BDA0565D}"/>
          </ac:grpSpMkLst>
        </pc:grpChg>
      </pc:sldChg>
      <pc:sldChg chg="delSp mod modClrScheme delDesignElem chgLayout">
        <pc:chgData name="prakash v" userId="b26757f8fab3188c" providerId="Windows Live" clId="Web-{FA2D182A-8EE4-4F67-9FB2-100139C3E6D3}" dt="2023-06-30T02:26:01.022" v="58"/>
        <pc:sldMkLst>
          <pc:docMk/>
          <pc:sldMk cId="4010463862" sldId="261"/>
        </pc:sldMkLst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4010463862" sldId="261"/>
            <ac:spMk id="123" creationId="{63BAC6E0-ADAC-40FB-AF53-88FA5F83738C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4010463862" sldId="261"/>
            <ac:spMk id="125" creationId="{F14D45BF-E397-40C0-AFE3-A4149E60E152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4010463862" sldId="261"/>
            <ac:spMk id="160" creationId="{EA51299F-406B-4318-AEA1-08F10590EFD3}"/>
          </ac:spMkLst>
        </pc:s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4010463862" sldId="261"/>
            <ac:grpSpMk id="90" creationId="{BDF0D99C-5D42-41C6-A50C-C4E2D6B2A36E}"/>
          </ac:grpSpMkLst>
        </pc:gr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4010463862" sldId="261"/>
            <ac:grpSpMk id="127" creationId="{4473D18E-8239-4237-AAE3-669A5DC9E81C}"/>
          </ac:grpSpMkLst>
        </pc:grpChg>
      </pc:sldChg>
      <pc:sldChg chg="delSp mod modClrScheme delDesignElem chgLayout">
        <pc:chgData name="prakash v" userId="b26757f8fab3188c" providerId="Windows Live" clId="Web-{FA2D182A-8EE4-4F67-9FB2-100139C3E6D3}" dt="2023-06-30T02:26:01.022" v="58"/>
        <pc:sldMkLst>
          <pc:docMk/>
          <pc:sldMk cId="459635953" sldId="262"/>
        </pc:sldMkLst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459635953" sldId="262"/>
            <ac:spMk id="41" creationId="{63BAC6E0-ADAC-40FB-AF53-88FA5F83738C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459635953" sldId="262"/>
            <ac:spMk id="43" creationId="{D7C3C2D0-A48F-4A6F-9C7D-888E9DFE643A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459635953" sldId="262"/>
            <ac:spMk id="78" creationId="{69F0804E-F8DE-40E7-90F4-68B638136E17}"/>
          </ac:spMkLst>
        </pc:s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459635953" sldId="262"/>
            <ac:grpSpMk id="8" creationId="{BDF0D99C-5D42-41C6-A50C-C4E2D6B2A36E}"/>
          </ac:grpSpMkLst>
        </pc:gr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459635953" sldId="262"/>
            <ac:grpSpMk id="45" creationId="{9B25B592-2C0B-450F-B2B8-E021BDA0565D}"/>
          </ac:grpSpMkLst>
        </pc:grpChg>
      </pc:sldChg>
      <pc:sldChg chg="delSp mod modClrScheme delDesignElem chgLayout">
        <pc:chgData name="prakash v" userId="b26757f8fab3188c" providerId="Windows Live" clId="Web-{FA2D182A-8EE4-4F67-9FB2-100139C3E6D3}" dt="2023-06-30T02:26:01.022" v="58"/>
        <pc:sldMkLst>
          <pc:docMk/>
          <pc:sldMk cId="79519269" sldId="263"/>
        </pc:sldMkLst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79519269" sldId="263"/>
            <ac:spMk id="314" creationId="{63BAC6E0-ADAC-40FB-AF53-88FA5F83738C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79519269" sldId="263"/>
            <ac:spMk id="315" creationId="{1C582B07-D0F0-4B6B-A5D9-D2F192CB3A4E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79519269" sldId="263"/>
            <ac:spMk id="316" creationId="{CFDF70F4-97B6-40D8-B1FA-9580DBD23934}"/>
          </ac:spMkLst>
        </pc:spChg>
        <pc:spChg chg="del">
          <ac:chgData name="prakash v" userId="b26757f8fab3188c" providerId="Windows Live" clId="Web-{FA2D182A-8EE4-4F67-9FB2-100139C3E6D3}" dt="2023-06-30T02:26:01.022" v="58"/>
          <ac:spMkLst>
            <pc:docMk/>
            <pc:sldMk cId="79519269" sldId="263"/>
            <ac:spMk id="318" creationId="{9E92C66B-792F-479F-B983-F47FEE1AB562}"/>
          </ac:spMkLst>
        </pc:s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79519269" sldId="263"/>
            <ac:grpSpMk id="313" creationId="{BDF0D99C-5D42-41C6-A50C-C4E2D6B2A36E}"/>
          </ac:grpSpMkLst>
        </pc:grpChg>
        <pc:grpChg chg="del">
          <ac:chgData name="prakash v" userId="b26757f8fab3188c" providerId="Windows Live" clId="Web-{FA2D182A-8EE4-4F67-9FB2-100139C3E6D3}" dt="2023-06-30T02:26:01.022" v="58"/>
          <ac:grpSpMkLst>
            <pc:docMk/>
            <pc:sldMk cId="79519269" sldId="263"/>
            <ac:grpSpMk id="317" creationId="{807F70BA-21EF-4B7D-ACFF-D02E136D44B5}"/>
          </ac:grpSpMkLst>
        </pc:grpChg>
      </pc:sldChg>
      <pc:sldChg chg="addSp delSp modSp new mod setBg modClrScheme delDesignElem chgLayout">
        <pc:chgData name="prakash v" userId="b26757f8fab3188c" providerId="Windows Live" clId="Web-{FA2D182A-8EE4-4F67-9FB2-100139C3E6D3}" dt="2023-06-30T02:35:27.412" v="144"/>
        <pc:sldMkLst>
          <pc:docMk/>
          <pc:sldMk cId="726383825" sldId="264"/>
        </pc:sldMkLst>
        <pc:spChg chg="add mod">
          <ac:chgData name="prakash v" userId="b26757f8fab3188c" providerId="Windows Live" clId="Web-{FA2D182A-8EE4-4F67-9FB2-100139C3E6D3}" dt="2023-06-30T02:35:15.755" v="139"/>
          <ac:spMkLst>
            <pc:docMk/>
            <pc:sldMk cId="726383825" sldId="264"/>
            <ac:spMk id="2" creationId="{62AD3981-8E96-99A2-9865-04470EAA6E72}"/>
          </ac:spMkLst>
        </pc:spChg>
        <pc:spChg chg="add mod">
          <ac:chgData name="prakash v" userId="b26757f8fab3188c" providerId="Windows Live" clId="Web-{FA2D182A-8EE4-4F67-9FB2-100139C3E6D3}" dt="2023-06-30T02:35:27.412" v="144"/>
          <ac:spMkLst>
            <pc:docMk/>
            <pc:sldMk cId="726383825" sldId="264"/>
            <ac:spMk id="3" creationId="{E7D71D13-5CB7-D124-88CE-D1C36CABA7B8}"/>
          </ac:spMkLst>
        </pc:spChg>
        <pc:spChg chg="add del">
          <ac:chgData name="prakash v" userId="b26757f8fab3188c" providerId="Windows Live" clId="Web-{FA2D182A-8EE4-4F67-9FB2-100139C3E6D3}" dt="2023-06-30T02:10:21.638" v="13"/>
          <ac:spMkLst>
            <pc:docMk/>
            <pc:sldMk cId="726383825" sldId="264"/>
            <ac:spMk id="40" creationId="{2437C4A8-8E3A-4ADA-93B9-64737CE1ABB1}"/>
          </ac:spMkLst>
        </pc:spChg>
        <pc:spChg chg="add del">
          <ac:chgData name="prakash v" userId="b26757f8fab3188c" providerId="Windows Live" clId="Web-{FA2D182A-8EE4-4F67-9FB2-100139C3E6D3}" dt="2023-06-30T02:10:21.638" v="13"/>
          <ac:spMkLst>
            <pc:docMk/>
            <pc:sldMk cId="726383825" sldId="264"/>
            <ac:spMk id="42" creationId="{BA6285CA-6AFA-4F27-AFB5-1B32CDE09B1A}"/>
          </ac:spMkLst>
        </pc:spChg>
        <pc:spChg chg="add del">
          <ac:chgData name="prakash v" userId="b26757f8fab3188c" providerId="Windows Live" clId="Web-{FA2D182A-8EE4-4F67-9FB2-100139C3E6D3}" dt="2023-06-30T02:10:21.638" v="13"/>
          <ac:spMkLst>
            <pc:docMk/>
            <pc:sldMk cId="726383825" sldId="264"/>
            <ac:spMk id="44" creationId="{3813B3CC-81C7-42A0-AE1B-97E5878082B8}"/>
          </ac:spMkLst>
        </pc:spChg>
        <pc:spChg chg="add del">
          <ac:chgData name="prakash v" userId="b26757f8fab3188c" providerId="Windows Live" clId="Web-{FA2D182A-8EE4-4F67-9FB2-100139C3E6D3}" dt="2023-06-30T02:10:21.638" v="13"/>
          <ac:spMkLst>
            <pc:docMk/>
            <pc:sldMk cId="726383825" sldId="264"/>
            <ac:spMk id="79" creationId="{7BCC6446-8462-4A63-9B6F-8F57EC40F648}"/>
          </ac:spMkLst>
        </pc:spChg>
        <pc:spChg chg="add del">
          <ac:chgData name="prakash v" userId="b26757f8fab3188c" providerId="Windows Live" clId="Web-{FA2D182A-8EE4-4F67-9FB2-100139C3E6D3}" dt="2023-06-30T02:10:21.607" v="12"/>
          <ac:spMkLst>
            <pc:docMk/>
            <pc:sldMk cId="726383825" sldId="264"/>
            <ac:spMk id="117" creationId="{2437C4A8-8E3A-4ADA-93B9-64737CE1ABB1}"/>
          </ac:spMkLst>
        </pc:spChg>
        <pc:spChg chg="add del">
          <ac:chgData name="prakash v" userId="b26757f8fab3188c" providerId="Windows Live" clId="Web-{FA2D182A-8EE4-4F67-9FB2-100139C3E6D3}" dt="2023-06-30T02:10:21.607" v="12"/>
          <ac:spMkLst>
            <pc:docMk/>
            <pc:sldMk cId="726383825" sldId="264"/>
            <ac:spMk id="119" creationId="{BA6285CA-6AFA-4F27-AFB5-1B32CDE09B1A}"/>
          </ac:spMkLst>
        </pc:spChg>
        <pc:spChg chg="add del">
          <ac:chgData name="prakash v" userId="b26757f8fab3188c" providerId="Windows Live" clId="Web-{FA2D182A-8EE4-4F67-9FB2-100139C3E6D3}" dt="2023-06-30T02:12:34.267" v="31"/>
          <ac:spMkLst>
            <pc:docMk/>
            <pc:sldMk cId="726383825" sldId="264"/>
            <ac:spMk id="123" creationId="{B27DF924-CC1B-431A-A8F3-7FEBCA1AF9A5}"/>
          </ac:spMkLst>
        </pc:spChg>
        <pc:spChg chg="add del">
          <ac:chgData name="prakash v" userId="b26757f8fab3188c" providerId="Windows Live" clId="Web-{FA2D182A-8EE4-4F67-9FB2-100139C3E6D3}" dt="2023-06-30T02:10:21.607" v="12"/>
          <ac:spMkLst>
            <pc:docMk/>
            <pc:sldMk cId="726383825" sldId="264"/>
            <ac:spMk id="154" creationId="{7BCC6446-8462-4A63-9B6F-8F57EC40F648}"/>
          </ac:spMkLst>
        </pc:spChg>
        <pc:spChg chg="add del">
          <ac:chgData name="prakash v" userId="b26757f8fab3188c" providerId="Windows Live" clId="Web-{FA2D182A-8EE4-4F67-9FB2-100139C3E6D3}" dt="2023-06-30T02:12:34.267" v="31"/>
          <ac:spMkLst>
            <pc:docMk/>
            <pc:sldMk cId="726383825" sldId="264"/>
            <ac:spMk id="158" creationId="{2437C4A8-8E3A-4ADA-93B9-64737CE1ABB1}"/>
          </ac:spMkLst>
        </pc:spChg>
        <pc:spChg chg="add del">
          <ac:chgData name="prakash v" userId="b26757f8fab3188c" providerId="Windows Live" clId="Web-{FA2D182A-8EE4-4F67-9FB2-100139C3E6D3}" dt="2023-06-30T02:12:34.267" v="31"/>
          <ac:spMkLst>
            <pc:docMk/>
            <pc:sldMk cId="726383825" sldId="264"/>
            <ac:spMk id="159" creationId="{411BE1D3-B675-4947-B4E3-14B8DC93FB2C}"/>
          </ac:spMkLst>
        </pc:spChg>
        <pc:spChg chg="add del">
          <ac:chgData name="prakash v" userId="b26757f8fab3188c" providerId="Windows Live" clId="Web-{FA2D182A-8EE4-4F67-9FB2-100139C3E6D3}" dt="2023-06-30T02:12:34.267" v="31"/>
          <ac:spMkLst>
            <pc:docMk/>
            <pc:sldMk cId="726383825" sldId="264"/>
            <ac:spMk id="160" creationId="{D2D8651B-6FCC-49D7-B6F8-AF869E89F04C}"/>
          </ac:spMkLst>
        </pc:spChg>
        <pc:spChg chg="add del">
          <ac:chgData name="prakash v" userId="b26757f8fab3188c" providerId="Windows Live" clId="Web-{FA2D182A-8EE4-4F67-9FB2-100139C3E6D3}" dt="2023-06-30T02:26:01.022" v="58"/>
          <ac:spMkLst>
            <pc:docMk/>
            <pc:sldMk cId="726383825" sldId="264"/>
            <ac:spMk id="199" creationId="{63BAC6E0-ADAC-40FB-AF53-88FA5F83738C}"/>
          </ac:spMkLst>
        </pc:spChg>
        <pc:spChg chg="add del">
          <ac:chgData name="prakash v" userId="b26757f8fab3188c" providerId="Windows Live" clId="Web-{FA2D182A-8EE4-4F67-9FB2-100139C3E6D3}" dt="2023-06-30T02:26:01.022" v="58"/>
          <ac:spMkLst>
            <pc:docMk/>
            <pc:sldMk cId="726383825" sldId="264"/>
            <ac:spMk id="201" creationId="{D7C3C2D0-A48F-4A6F-9C7D-888E9DFE643A}"/>
          </ac:spMkLst>
        </pc:spChg>
        <pc:spChg chg="add del">
          <ac:chgData name="prakash v" userId="b26757f8fab3188c" providerId="Windows Live" clId="Web-{FA2D182A-8EE4-4F67-9FB2-100139C3E6D3}" dt="2023-06-30T02:26:01.022" v="58"/>
          <ac:spMkLst>
            <pc:docMk/>
            <pc:sldMk cId="726383825" sldId="264"/>
            <ac:spMk id="203" creationId="{A522AC37-2BE3-4ECF-A007-1DE6CB354FFE}"/>
          </ac:spMkLst>
        </pc:spChg>
        <pc:spChg chg="add del">
          <ac:chgData name="prakash v" userId="b26757f8fab3188c" providerId="Windows Live" clId="Web-{FA2D182A-8EE4-4F67-9FB2-100139C3E6D3}" dt="2023-06-30T02:26:01.022" v="58"/>
          <ac:spMkLst>
            <pc:docMk/>
            <pc:sldMk cId="726383825" sldId="264"/>
            <ac:spMk id="238" creationId="{69F0804E-F8DE-40E7-90F4-68B638136E17}"/>
          </ac:spMkLst>
        </pc:spChg>
        <pc:grpChg chg="add del">
          <ac:chgData name="prakash v" userId="b26757f8fab3188c" providerId="Windows Live" clId="Web-{FA2D182A-8EE4-4F67-9FB2-100139C3E6D3}" dt="2023-06-30T02:10:21.638" v="13"/>
          <ac:grpSpMkLst>
            <pc:docMk/>
            <pc:sldMk cId="726383825" sldId="264"/>
            <ac:grpSpMk id="7" creationId="{748618E9-EE2D-4864-9EEE-58939BD4FBBA}"/>
          </ac:grpSpMkLst>
        </pc:grpChg>
        <pc:grpChg chg="add del">
          <ac:chgData name="prakash v" userId="b26757f8fab3188c" providerId="Windows Live" clId="Web-{FA2D182A-8EE4-4F67-9FB2-100139C3E6D3}" dt="2023-06-30T02:10:21.638" v="13"/>
          <ac:grpSpMkLst>
            <pc:docMk/>
            <pc:sldMk cId="726383825" sldId="264"/>
            <ac:grpSpMk id="46" creationId="{8A706956-04C2-4ACD-BBB0-A7A81707BFDE}"/>
          </ac:grpSpMkLst>
        </pc:grpChg>
        <pc:grpChg chg="add del">
          <ac:chgData name="prakash v" userId="b26757f8fab3188c" providerId="Windows Live" clId="Web-{FA2D182A-8EE4-4F67-9FB2-100139C3E6D3}" dt="2023-06-30T02:10:21.607" v="12"/>
          <ac:grpSpMkLst>
            <pc:docMk/>
            <pc:sldMk cId="726383825" sldId="264"/>
            <ac:grpSpMk id="84" creationId="{748618E9-EE2D-4864-9EEE-58939BD4FBBA}"/>
          </ac:grpSpMkLst>
        </pc:grpChg>
        <pc:grpChg chg="add del">
          <ac:chgData name="prakash v" userId="b26757f8fab3188c" providerId="Windows Live" clId="Web-{FA2D182A-8EE4-4F67-9FB2-100139C3E6D3}" dt="2023-06-30T02:10:21.607" v="12"/>
          <ac:grpSpMkLst>
            <pc:docMk/>
            <pc:sldMk cId="726383825" sldId="264"/>
            <ac:grpSpMk id="121" creationId="{8A706956-04C2-4ACD-BBB0-A7A81707BFDE}"/>
          </ac:grpSpMkLst>
        </pc:grpChg>
        <pc:grpChg chg="add del">
          <ac:chgData name="prakash v" userId="b26757f8fab3188c" providerId="Windows Live" clId="Web-{FA2D182A-8EE4-4F67-9FB2-100139C3E6D3}" dt="2023-06-30T02:12:34.267" v="31"/>
          <ac:grpSpMkLst>
            <pc:docMk/>
            <pc:sldMk cId="726383825" sldId="264"/>
            <ac:grpSpMk id="125" creationId="{2C13C5A7-AC21-48FA-A06F-6A7F303BC3CD}"/>
          </ac:grpSpMkLst>
        </pc:grpChg>
        <pc:grpChg chg="add del">
          <ac:chgData name="prakash v" userId="b26757f8fab3188c" providerId="Windows Live" clId="Web-{FA2D182A-8EE4-4F67-9FB2-100139C3E6D3}" dt="2023-06-30T02:12:34.267" v="31"/>
          <ac:grpSpMkLst>
            <pc:docMk/>
            <pc:sldMk cId="726383825" sldId="264"/>
            <ac:grpSpMk id="157" creationId="{748618E9-EE2D-4864-9EEE-58939BD4FBBA}"/>
          </ac:grpSpMkLst>
        </pc:grpChg>
        <pc:grpChg chg="add del">
          <ac:chgData name="prakash v" userId="b26757f8fab3188c" providerId="Windows Live" clId="Web-{FA2D182A-8EE4-4F67-9FB2-100139C3E6D3}" dt="2023-06-30T02:26:01.022" v="58"/>
          <ac:grpSpMkLst>
            <pc:docMk/>
            <pc:sldMk cId="726383825" sldId="264"/>
            <ac:grpSpMk id="166" creationId="{BDF0D99C-5D42-41C6-A50C-C4E2D6B2A36E}"/>
          </ac:grpSpMkLst>
        </pc:grpChg>
        <pc:grpChg chg="add del">
          <ac:chgData name="prakash v" userId="b26757f8fab3188c" providerId="Windows Live" clId="Web-{FA2D182A-8EE4-4F67-9FB2-100139C3E6D3}" dt="2023-06-30T02:26:01.022" v="58"/>
          <ac:grpSpMkLst>
            <pc:docMk/>
            <pc:sldMk cId="726383825" sldId="264"/>
            <ac:grpSpMk id="205" creationId="{ACAC8F7F-D35D-4520-8F56-4EFA77C73B66}"/>
          </ac:grpSpMkLst>
        </pc:grpChg>
      </pc:sldChg>
      <pc:sldChg chg="addSp delSp modSp new del mod setBg modClrScheme delDesignElem chgLayout">
        <pc:chgData name="prakash v" userId="b26757f8fab3188c" providerId="Windows Live" clId="Web-{FA2D182A-8EE4-4F67-9FB2-100139C3E6D3}" dt="2023-06-30T02:32:21.813" v="123"/>
        <pc:sldMkLst>
          <pc:docMk/>
          <pc:sldMk cId="1276268383" sldId="265"/>
        </pc:sldMkLst>
        <pc:spChg chg="add mod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2" creationId="{33BA6EA5-7713-2041-F931-44F266A43ABC}"/>
          </ac:spMkLst>
        </pc:spChg>
        <pc:spChg chg="add del">
          <ac:chgData name="prakash v" userId="b26757f8fab3188c" providerId="Windows Live" clId="Web-{FA2D182A-8EE4-4F67-9FB2-100139C3E6D3}" dt="2023-06-30T02:26:14.913" v="60"/>
          <ac:spMkLst>
            <pc:docMk/>
            <pc:sldMk cId="1276268383" sldId="265"/>
            <ac:spMk id="4" creationId="{43162304-DA60-4C31-9E2B-E22F8DA75FF5}"/>
          </ac:spMkLst>
        </pc:spChg>
        <pc:spChg chg="add del">
          <ac:chgData name="prakash v" userId="b26757f8fab3188c" providerId="Windows Live" clId="Web-{FA2D182A-8EE4-4F67-9FB2-100139C3E6D3}" dt="2023-06-30T02:26:14.913" v="60"/>
          <ac:spMkLst>
            <pc:docMk/>
            <pc:sldMk cId="1276268383" sldId="265"/>
            <ac:spMk id="9" creationId="{C4AE1EFF-264A-4A42-BEA1-0E875F40D74F}"/>
          </ac:spMkLst>
        </pc:spChg>
        <pc:spChg chg="add del">
          <ac:chgData name="prakash v" userId="b26757f8fab3188c" providerId="Windows Live" clId="Web-{FA2D182A-8EE4-4F67-9FB2-100139C3E6D3}" dt="2023-06-30T02:26:14.913" v="60"/>
          <ac:spMkLst>
            <pc:docMk/>
            <pc:sldMk cId="1276268383" sldId="265"/>
            <ac:spMk id="11" creationId="{5DB23C2B-2054-4D8B-9E98-9190F8E05EAD}"/>
          </ac:spMkLst>
        </pc:spChg>
        <pc:spChg chg="add del">
          <ac:chgData name="prakash v" userId="b26757f8fab3188c" providerId="Windows Live" clId="Web-{FA2D182A-8EE4-4F67-9FB2-100139C3E6D3}" dt="2023-06-30T02:26:14.913" v="60"/>
          <ac:spMkLst>
            <pc:docMk/>
            <pc:sldMk cId="1276268383" sldId="265"/>
            <ac:spMk id="13" creationId="{8797B5BC-9873-45F9-97D6-298FB5AF08FF}"/>
          </ac:spMkLst>
        </pc:spChg>
        <pc:spChg chg="add del">
          <ac:chgData name="prakash v" userId="b26757f8fab3188c" providerId="Windows Live" clId="Web-{FA2D182A-8EE4-4F67-9FB2-100139C3E6D3}" dt="2023-06-30T02:26:14.913" v="60"/>
          <ac:spMkLst>
            <pc:docMk/>
            <pc:sldMk cId="1276268383" sldId="265"/>
            <ac:spMk id="15" creationId="{665C2FCD-09A4-4B4B-AA73-F330DFE91799}"/>
          </ac:spMkLst>
        </pc:spChg>
        <pc:spChg chg="add del">
          <ac:chgData name="prakash v" userId="b26757f8fab3188c" providerId="Windows Live" clId="Web-{FA2D182A-8EE4-4F67-9FB2-100139C3E6D3}" dt="2023-06-30T02:26:26.898" v="62"/>
          <ac:spMkLst>
            <pc:docMk/>
            <pc:sldMk cId="1276268383" sldId="265"/>
            <ac:spMk id="17" creationId="{9A206779-5C74-4555-94BC-5845C92EC3A8}"/>
          </ac:spMkLst>
        </pc:spChg>
        <pc:spChg chg="add del">
          <ac:chgData name="prakash v" userId="b26757f8fab3188c" providerId="Windows Live" clId="Web-{FA2D182A-8EE4-4F67-9FB2-100139C3E6D3}" dt="2023-06-30T02:26:26.898" v="62"/>
          <ac:spMkLst>
            <pc:docMk/>
            <pc:sldMk cId="1276268383" sldId="265"/>
            <ac:spMk id="18" creationId="{43162304-DA60-4C31-9E2B-E22F8DA75FF5}"/>
          </ac:spMkLst>
        </pc:spChg>
        <pc:spChg chg="add del">
          <ac:chgData name="prakash v" userId="b26757f8fab3188c" providerId="Windows Live" clId="Web-{FA2D182A-8EE4-4F67-9FB2-100139C3E6D3}" dt="2023-06-30T02:26:26.898" v="62"/>
          <ac:spMkLst>
            <pc:docMk/>
            <pc:sldMk cId="1276268383" sldId="265"/>
            <ac:spMk id="19" creationId="{C4AE1EFF-264A-4A42-BEA1-0E875F40D74F}"/>
          </ac:spMkLst>
        </pc:spChg>
        <pc:spChg chg="add del">
          <ac:chgData name="prakash v" userId="b26757f8fab3188c" providerId="Windows Live" clId="Web-{FA2D182A-8EE4-4F67-9FB2-100139C3E6D3}" dt="2023-06-30T02:26:26.898" v="62"/>
          <ac:spMkLst>
            <pc:docMk/>
            <pc:sldMk cId="1276268383" sldId="265"/>
            <ac:spMk id="20" creationId="{80516254-1D9F-4F3A-9870-3A3280BE2BFE}"/>
          </ac:spMkLst>
        </pc:spChg>
        <pc:spChg chg="add del">
          <ac:chgData name="prakash v" userId="b26757f8fab3188c" providerId="Windows Live" clId="Web-{FA2D182A-8EE4-4F67-9FB2-100139C3E6D3}" dt="2023-06-30T02:26:26.898" v="62"/>
          <ac:spMkLst>
            <pc:docMk/>
            <pc:sldMk cId="1276268383" sldId="265"/>
            <ac:spMk id="21" creationId="{FC14672B-27A5-4CDA-ABAF-5E4CF4B41C23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24" creationId="{43162304-DA60-4C31-9E2B-E22F8DA75FF5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25" creationId="{C4AE1EFF-264A-4A42-BEA1-0E875F40D74F}"/>
          </ac:spMkLst>
        </pc:spChg>
        <pc:spChg chg="add del mod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26" creationId="{17AD4738-6130-415F-BA58-176DA3000547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27" creationId="{567643AF-5083-45CE-BA04-BFB1A37D1D48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28" creationId="{CC7E0005-C596-4A5C-BAFA-6C5CFA03A0EF}"/>
          </ac:spMkLst>
        </pc:spChg>
        <pc:spChg chg="add del">
          <ac:chgData name="prakash v" userId="b26757f8fab3188c" providerId="Windows Live" clId="Web-{FA2D182A-8EE4-4F67-9FB2-100139C3E6D3}" dt="2023-06-30T02:30:47.639" v="109"/>
          <ac:spMkLst>
            <pc:docMk/>
            <pc:sldMk cId="1276268383" sldId="265"/>
            <ac:spMk id="30" creationId="{43162304-DA60-4C31-9E2B-E22F8DA75FF5}"/>
          </ac:spMkLst>
        </pc:spChg>
        <pc:spChg chg="add del">
          <ac:chgData name="prakash v" userId="b26757f8fab3188c" providerId="Windows Live" clId="Web-{FA2D182A-8EE4-4F67-9FB2-100139C3E6D3}" dt="2023-06-30T02:30:47.639" v="109"/>
          <ac:spMkLst>
            <pc:docMk/>
            <pc:sldMk cId="1276268383" sldId="265"/>
            <ac:spMk id="31" creationId="{C4AE1EFF-264A-4A42-BEA1-0E875F40D74F}"/>
          </ac:spMkLst>
        </pc:spChg>
        <pc:spChg chg="add del">
          <ac:chgData name="prakash v" userId="b26757f8fab3188c" providerId="Windows Live" clId="Web-{FA2D182A-8EE4-4F67-9FB2-100139C3E6D3}" dt="2023-06-30T02:30:47.639" v="109"/>
          <ac:spMkLst>
            <pc:docMk/>
            <pc:sldMk cId="1276268383" sldId="265"/>
            <ac:spMk id="32" creationId="{29DC5A77-10C9-4ECF-B7EB-8D917F36A9EE}"/>
          </ac:spMkLst>
        </pc:spChg>
        <pc:spChg chg="add del">
          <ac:chgData name="prakash v" userId="b26757f8fab3188c" providerId="Windows Live" clId="Web-{FA2D182A-8EE4-4F67-9FB2-100139C3E6D3}" dt="2023-06-30T02:30:02.872" v="101"/>
          <ac:spMkLst>
            <pc:docMk/>
            <pc:sldMk cId="1276268383" sldId="265"/>
            <ac:spMk id="33" creationId="{43162304-DA60-4C31-9E2B-E22F8DA75FF5}"/>
          </ac:spMkLst>
        </pc:spChg>
        <pc:spChg chg="add del">
          <ac:chgData name="prakash v" userId="b26757f8fab3188c" providerId="Windows Live" clId="Web-{FA2D182A-8EE4-4F67-9FB2-100139C3E6D3}" dt="2023-06-30T02:30:47.639" v="109"/>
          <ac:spMkLst>
            <pc:docMk/>
            <pc:sldMk cId="1276268383" sldId="265"/>
            <ac:spMk id="34" creationId="{2FFE28B5-FB16-49A9-B851-3C35FAC0CACB}"/>
          </ac:spMkLst>
        </pc:spChg>
        <pc:spChg chg="add del">
          <ac:chgData name="prakash v" userId="b26757f8fab3188c" providerId="Windows Live" clId="Web-{FA2D182A-8EE4-4F67-9FB2-100139C3E6D3}" dt="2023-06-30T02:30:02.872" v="101"/>
          <ac:spMkLst>
            <pc:docMk/>
            <pc:sldMk cId="1276268383" sldId="265"/>
            <ac:spMk id="35" creationId="{C4AE1EFF-264A-4A42-BEA1-0E875F40D74F}"/>
          </ac:spMkLst>
        </pc:spChg>
        <pc:spChg chg="add del">
          <ac:chgData name="prakash v" userId="b26757f8fab3188c" providerId="Windows Live" clId="Web-{FA2D182A-8EE4-4F67-9FB2-100139C3E6D3}" dt="2023-06-30T02:30:47.639" v="109"/>
          <ac:spMkLst>
            <pc:docMk/>
            <pc:sldMk cId="1276268383" sldId="265"/>
            <ac:spMk id="36" creationId="{01014442-855A-4E0F-8D09-C314661A48B9}"/>
          </ac:spMkLst>
        </pc:spChg>
        <pc:spChg chg="add del">
          <ac:chgData name="prakash v" userId="b26757f8fab3188c" providerId="Windows Live" clId="Web-{FA2D182A-8EE4-4F67-9FB2-100139C3E6D3}" dt="2023-06-30T02:30:02.872" v="101"/>
          <ac:spMkLst>
            <pc:docMk/>
            <pc:sldMk cId="1276268383" sldId="265"/>
            <ac:spMk id="37" creationId="{5DB23C2B-2054-4D8B-9E98-9190F8E05EAD}"/>
          </ac:spMkLst>
        </pc:spChg>
        <pc:spChg chg="add del">
          <ac:chgData name="prakash v" userId="b26757f8fab3188c" providerId="Windows Live" clId="Web-{FA2D182A-8EE4-4F67-9FB2-100139C3E6D3}" dt="2023-06-30T02:30:02.872" v="101"/>
          <ac:spMkLst>
            <pc:docMk/>
            <pc:sldMk cId="1276268383" sldId="265"/>
            <ac:spMk id="39" creationId="{665C2FCD-09A4-4B4B-AA73-F330DFE91799}"/>
          </ac:spMkLst>
        </pc:spChg>
        <pc:spChg chg="add del">
          <ac:chgData name="prakash v" userId="b26757f8fab3188c" providerId="Windows Live" clId="Web-{FA2D182A-8EE4-4F67-9FB2-100139C3E6D3}" dt="2023-06-30T02:18:31.791" v="53"/>
          <ac:spMkLst>
            <pc:docMk/>
            <pc:sldMk cId="1276268383" sldId="265"/>
            <ac:spMk id="40" creationId="{63BAC6E0-ADAC-40FB-AF53-88FA5F83738C}"/>
          </ac:spMkLst>
        </pc:spChg>
        <pc:spChg chg="add del">
          <ac:chgData name="prakash v" userId="b26757f8fab3188c" providerId="Windows Live" clId="Web-{FA2D182A-8EE4-4F67-9FB2-100139C3E6D3}" dt="2023-06-30T02:30:02.872" v="101"/>
          <ac:spMkLst>
            <pc:docMk/>
            <pc:sldMk cId="1276268383" sldId="265"/>
            <ac:spMk id="41" creationId="{8797B5BC-9873-45F9-97D6-298FB5AF08FF}"/>
          </ac:spMkLst>
        </pc:spChg>
        <pc:spChg chg="add del">
          <ac:chgData name="prakash v" userId="b26757f8fab3188c" providerId="Windows Live" clId="Web-{FA2D182A-8EE4-4F67-9FB2-100139C3E6D3}" dt="2023-06-30T02:18:31.791" v="53"/>
          <ac:spMkLst>
            <pc:docMk/>
            <pc:sldMk cId="1276268383" sldId="265"/>
            <ac:spMk id="42" creationId="{2FD1FEA2-AFB3-4160-AD46-30A807296446}"/>
          </ac:spMkLst>
        </pc:spChg>
        <pc:spChg chg="add del">
          <ac:chgData name="prakash v" userId="b26757f8fab3188c" providerId="Windows Live" clId="Web-{FA2D182A-8EE4-4F67-9FB2-100139C3E6D3}" dt="2023-06-30T02:30:47.639" v="109"/>
          <ac:spMkLst>
            <pc:docMk/>
            <pc:sldMk cId="1276268383" sldId="265"/>
            <ac:spMk id="43" creationId="{9B1ABF09-86CF-414E-88A5-2B84CC7232A9}"/>
          </ac:spMkLst>
        </pc:spChg>
        <pc:spChg chg="add del">
          <ac:chgData name="prakash v" userId="b26757f8fab3188c" providerId="Windows Live" clId="Web-{FA2D182A-8EE4-4F67-9FB2-100139C3E6D3}" dt="2023-06-30T02:30:47.639" v="109"/>
          <ac:spMkLst>
            <pc:docMk/>
            <pc:sldMk cId="1276268383" sldId="265"/>
            <ac:spMk id="45" creationId="{3FE91770-CDBB-4D24-94E5-AD484F36CE87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47" creationId="{43162304-DA60-4C31-9E2B-E22F8DA75FF5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48" creationId="{C4AE1EFF-264A-4A42-BEA1-0E875F40D74F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49" creationId="{80516254-1D9F-4F3A-9870-3A3280BE2BFE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50" creationId="{FC14672B-27A5-4CDA-ABAF-5E4CF4B41C23}"/>
          </ac:spMkLst>
        </pc:spChg>
        <pc:spChg chg="add del">
          <ac:chgData name="prakash v" userId="b26757f8fab3188c" providerId="Windows Live" clId="Web-{FA2D182A-8EE4-4F67-9FB2-100139C3E6D3}" dt="2023-06-30T02:31:57.531" v="119"/>
          <ac:spMkLst>
            <pc:docMk/>
            <pc:sldMk cId="1276268383" sldId="265"/>
            <ac:spMk id="52" creationId="{9A206779-5C74-4555-94BC-5845C92EC3A8}"/>
          </ac:spMkLst>
        </pc:spChg>
        <pc:spChg chg="add del">
          <ac:chgData name="prakash v" userId="b26757f8fab3188c" providerId="Windows Live" clId="Web-{FA2D182A-8EE4-4F67-9FB2-100139C3E6D3}" dt="2023-06-30T02:18:31.791" v="53"/>
          <ac:spMkLst>
            <pc:docMk/>
            <pc:sldMk cId="1276268383" sldId="265"/>
            <ac:spMk id="77" creationId="{9AA2BC59-928B-43C3-B9E7-D77D4F3EE7EA}"/>
          </ac:spMkLst>
        </pc:spChg>
        <pc:spChg chg="add del">
          <ac:chgData name="prakash v" userId="b26757f8fab3188c" providerId="Windows Live" clId="Web-{FA2D182A-8EE4-4F67-9FB2-100139C3E6D3}" dt="2023-06-30T02:26:01.022" v="58"/>
          <ac:spMkLst>
            <pc:docMk/>
            <pc:sldMk cId="1276268383" sldId="265"/>
            <ac:spMk id="80" creationId="{63BAC6E0-ADAC-40FB-AF53-88FA5F83738C}"/>
          </ac:spMkLst>
        </pc:spChg>
        <pc:spChg chg="add del">
          <ac:chgData name="prakash v" userId="b26757f8fab3188c" providerId="Windows Live" clId="Web-{FA2D182A-8EE4-4F67-9FB2-100139C3E6D3}" dt="2023-06-30T02:26:01.022" v="58"/>
          <ac:spMkLst>
            <pc:docMk/>
            <pc:sldMk cId="1276268383" sldId="265"/>
            <ac:spMk id="81" creationId="{D7C3C2D0-A48F-4A6F-9C7D-888E9DFE643A}"/>
          </ac:spMkLst>
        </pc:spChg>
        <pc:spChg chg="add del">
          <ac:chgData name="prakash v" userId="b26757f8fab3188c" providerId="Windows Live" clId="Web-{FA2D182A-8EE4-4F67-9FB2-100139C3E6D3}" dt="2023-06-30T02:26:01.022" v="58"/>
          <ac:spMkLst>
            <pc:docMk/>
            <pc:sldMk cId="1276268383" sldId="265"/>
            <ac:spMk id="83" creationId="{69F0804E-F8DE-40E7-90F4-68B638136E17}"/>
          </ac:spMkLst>
        </pc:spChg>
        <pc:grpChg chg="add del">
          <ac:chgData name="prakash v" userId="b26757f8fab3188c" providerId="Windows Live" clId="Web-{FA2D182A-8EE4-4F67-9FB2-100139C3E6D3}" dt="2023-06-30T02:18:31.791" v="53"/>
          <ac:grpSpMkLst>
            <pc:docMk/>
            <pc:sldMk cId="1276268383" sldId="265"/>
            <ac:grpSpMk id="7" creationId="{BDF0D99C-5D42-41C6-A50C-C4E2D6B2A36E}"/>
          </ac:grpSpMkLst>
        </pc:grpChg>
        <pc:grpChg chg="add del">
          <ac:chgData name="prakash v" userId="b26757f8fab3188c" providerId="Windows Live" clId="Web-{FA2D182A-8EE4-4F67-9FB2-100139C3E6D3}" dt="2023-06-30T02:18:31.791" v="53"/>
          <ac:grpSpMkLst>
            <pc:docMk/>
            <pc:sldMk cId="1276268383" sldId="265"/>
            <ac:grpSpMk id="44" creationId="{514AF8D4-8E5C-4E3A-999F-1FE86654EE48}"/>
          </ac:grpSpMkLst>
        </pc:grpChg>
        <pc:grpChg chg="add del">
          <ac:chgData name="prakash v" userId="b26757f8fab3188c" providerId="Windows Live" clId="Web-{FA2D182A-8EE4-4F67-9FB2-100139C3E6D3}" dt="2023-06-30T02:26:01.022" v="58"/>
          <ac:grpSpMkLst>
            <pc:docMk/>
            <pc:sldMk cId="1276268383" sldId="265"/>
            <ac:grpSpMk id="79" creationId="{BDF0D99C-5D42-41C6-A50C-C4E2D6B2A36E}"/>
          </ac:grpSpMkLst>
        </pc:grpChg>
        <pc:grpChg chg="add del">
          <ac:chgData name="prakash v" userId="b26757f8fab3188c" providerId="Windows Live" clId="Web-{FA2D182A-8EE4-4F67-9FB2-100139C3E6D3}" dt="2023-06-30T02:26:01.022" v="58"/>
          <ac:grpSpMkLst>
            <pc:docMk/>
            <pc:sldMk cId="1276268383" sldId="265"/>
            <ac:grpSpMk id="82" creationId="{E37E539E-8E53-45C6-9EEF-BF0998DEDBE3}"/>
          </ac:grpSpMkLst>
        </pc:grpChg>
        <pc:picChg chg="add del mod">
          <ac:chgData name="prakash v" userId="b26757f8fab3188c" providerId="Windows Live" clId="Web-{FA2D182A-8EE4-4F67-9FB2-100139C3E6D3}" dt="2023-06-30T02:32:04.891" v="122"/>
          <ac:picMkLst>
            <pc:docMk/>
            <pc:sldMk cId="1276268383" sldId="265"/>
            <ac:picMk id="3" creationId="{560AB33D-43C8-2DF2-9B93-DE52B9F59996}"/>
          </ac:picMkLst>
        </pc:picChg>
        <pc:cxnChg chg="add del">
          <ac:chgData name="prakash v" userId="b26757f8fab3188c" providerId="Windows Live" clId="Web-{FA2D182A-8EE4-4F67-9FB2-100139C3E6D3}" dt="2023-06-30T02:26:26.898" v="62"/>
          <ac:cxnSpMkLst>
            <pc:docMk/>
            <pc:sldMk cId="1276268383" sldId="265"/>
            <ac:cxnSpMk id="22" creationId="{8D89589C-2C90-4407-A995-05EC3DD7AB14}"/>
          </ac:cxnSpMkLst>
        </pc:cxnChg>
        <pc:cxnChg chg="add del">
          <ac:chgData name="prakash v" userId="b26757f8fab3188c" providerId="Windows Live" clId="Web-{FA2D182A-8EE4-4F67-9FB2-100139C3E6D3}" dt="2023-06-30T02:31:57.531" v="119"/>
          <ac:cxnSpMkLst>
            <pc:docMk/>
            <pc:sldMk cId="1276268383" sldId="265"/>
            <ac:cxnSpMk id="51" creationId="{8D89589C-2C90-4407-A995-05EC3DD7AB14}"/>
          </ac:cxnSpMkLst>
        </pc:cxnChg>
      </pc:sldChg>
      <pc:sldChg chg="addSp modSp new mod setBg">
        <pc:chgData name="prakash v" userId="b26757f8fab3188c" providerId="Windows Live" clId="Web-{FA2D182A-8EE4-4F67-9FB2-100139C3E6D3}" dt="2023-06-30T02:34:52.989" v="138"/>
        <pc:sldMkLst>
          <pc:docMk/>
          <pc:sldMk cId="1959512965" sldId="265"/>
        </pc:sldMkLst>
        <pc:spChg chg="add mod">
          <ac:chgData name="prakash v" userId="b26757f8fab3188c" providerId="Windows Live" clId="Web-{FA2D182A-8EE4-4F67-9FB2-100139C3E6D3}" dt="2023-06-30T02:34:52.989" v="138"/>
          <ac:spMkLst>
            <pc:docMk/>
            <pc:sldMk cId="1959512965" sldId="265"/>
            <ac:spMk id="2" creationId="{A68E52DE-D320-7E5A-29BF-5129CDC9EEE5}"/>
          </ac:spMkLst>
        </pc:spChg>
      </pc:sldChg>
      <pc:sldChg chg="addSp modSp new mod setBg">
        <pc:chgData name="prakash v" userId="b26757f8fab3188c" providerId="Windows Live" clId="Web-{FA2D182A-8EE4-4F67-9FB2-100139C3E6D3}" dt="2023-06-30T03:51:30.755" v="545" actId="20577"/>
        <pc:sldMkLst>
          <pc:docMk/>
          <pc:sldMk cId="3891829168" sldId="266"/>
        </pc:sldMkLst>
        <pc:spChg chg="add mod">
          <ac:chgData name="prakash v" userId="b26757f8fab3188c" providerId="Windows Live" clId="Web-{FA2D182A-8EE4-4F67-9FB2-100139C3E6D3}" dt="2023-06-30T03:51:30.755" v="545" actId="20577"/>
          <ac:spMkLst>
            <pc:docMk/>
            <pc:sldMk cId="3891829168" sldId="266"/>
            <ac:spMk id="2" creationId="{A11105E2-FB9A-4163-229C-5E5DB03B1484}"/>
          </ac:spMkLst>
        </pc:spChg>
        <pc:spChg chg="add mod">
          <ac:chgData name="prakash v" userId="b26757f8fab3188c" providerId="Windows Live" clId="Web-{FA2D182A-8EE4-4F67-9FB2-100139C3E6D3}" dt="2023-06-30T02:47:27.805" v="219" actId="20577"/>
          <ac:spMkLst>
            <pc:docMk/>
            <pc:sldMk cId="3891829168" sldId="266"/>
            <ac:spMk id="3" creationId="{ED100D79-F9FE-FDE5-E496-616224A37A71}"/>
          </ac:spMkLst>
        </pc:spChg>
        <pc:spChg chg="add mod">
          <ac:chgData name="prakash v" userId="b26757f8fab3188c" providerId="Windows Live" clId="Web-{FA2D182A-8EE4-4F67-9FB2-100139C3E6D3}" dt="2023-06-30T02:48:30.338" v="224" actId="14100"/>
          <ac:spMkLst>
            <pc:docMk/>
            <pc:sldMk cId="3891829168" sldId="266"/>
            <ac:spMk id="4" creationId="{2B7321A8-AB3F-E02A-F053-67278FF93B30}"/>
          </ac:spMkLst>
        </pc:spChg>
      </pc:sldChg>
      <pc:sldChg chg="addSp modSp new mod setBg">
        <pc:chgData name="prakash v" userId="b26757f8fab3188c" providerId="Windows Live" clId="Web-{FA2D182A-8EE4-4F67-9FB2-100139C3E6D3}" dt="2023-06-30T03:51:38.146" v="547"/>
        <pc:sldMkLst>
          <pc:docMk/>
          <pc:sldMk cId="1133460876" sldId="267"/>
        </pc:sldMkLst>
        <pc:spChg chg="add mod">
          <ac:chgData name="prakash v" userId="b26757f8fab3188c" providerId="Windows Live" clId="Web-{FA2D182A-8EE4-4F67-9FB2-100139C3E6D3}" dt="2023-06-30T03:51:38.146" v="547"/>
          <ac:spMkLst>
            <pc:docMk/>
            <pc:sldMk cId="1133460876" sldId="267"/>
            <ac:spMk id="2" creationId="{3BDF6C17-E1F3-3289-4972-C068A4D0729F}"/>
          </ac:spMkLst>
        </pc:spChg>
        <pc:spChg chg="add mod">
          <ac:chgData name="prakash v" userId="b26757f8fab3188c" providerId="Windows Live" clId="Web-{FA2D182A-8EE4-4F67-9FB2-100139C3E6D3}" dt="2023-06-30T02:53:27.924" v="274" actId="20577"/>
          <ac:spMkLst>
            <pc:docMk/>
            <pc:sldMk cId="1133460876" sldId="267"/>
            <ac:spMk id="3" creationId="{B601FE8A-7F58-7BA2-0857-9AFB10B57387}"/>
          </ac:spMkLst>
        </pc:spChg>
        <pc:spChg chg="add mod">
          <ac:chgData name="prakash v" userId="b26757f8fab3188c" providerId="Windows Live" clId="Web-{FA2D182A-8EE4-4F67-9FB2-100139C3E6D3}" dt="2023-06-30T02:53:55.362" v="277" actId="14100"/>
          <ac:spMkLst>
            <pc:docMk/>
            <pc:sldMk cId="1133460876" sldId="267"/>
            <ac:spMk id="4" creationId="{58CAD256-03CB-22F3-778A-56135C68ABFC}"/>
          </ac:spMkLst>
        </pc:spChg>
      </pc:sldChg>
      <pc:sldChg chg="addSp modSp new mod setBg">
        <pc:chgData name="prakash v" userId="b26757f8fab3188c" providerId="Windows Live" clId="Web-{FA2D182A-8EE4-4F67-9FB2-100139C3E6D3}" dt="2023-06-30T03:51:43.287" v="548"/>
        <pc:sldMkLst>
          <pc:docMk/>
          <pc:sldMk cId="1988821890" sldId="268"/>
        </pc:sldMkLst>
        <pc:spChg chg="add mod">
          <ac:chgData name="prakash v" userId="b26757f8fab3188c" providerId="Windows Live" clId="Web-{FA2D182A-8EE4-4F67-9FB2-100139C3E6D3}" dt="2023-06-30T03:51:43.287" v="548"/>
          <ac:spMkLst>
            <pc:docMk/>
            <pc:sldMk cId="1988821890" sldId="268"/>
            <ac:spMk id="2" creationId="{F7B788BB-259D-4C32-E150-4FCD6941E80B}"/>
          </ac:spMkLst>
        </pc:spChg>
        <pc:spChg chg="add mod">
          <ac:chgData name="prakash v" userId="b26757f8fab3188c" providerId="Windows Live" clId="Web-{FA2D182A-8EE4-4F67-9FB2-100139C3E6D3}" dt="2023-06-30T03:22:58.793" v="321" actId="20577"/>
          <ac:spMkLst>
            <pc:docMk/>
            <pc:sldMk cId="1988821890" sldId="268"/>
            <ac:spMk id="4" creationId="{4E2FA41C-B5DE-C43F-7A1A-E7BFB5A0D686}"/>
          </ac:spMkLst>
        </pc:spChg>
        <pc:picChg chg="add mod">
          <ac:chgData name="prakash v" userId="b26757f8fab3188c" providerId="Windows Live" clId="Web-{FA2D182A-8EE4-4F67-9FB2-100139C3E6D3}" dt="2023-06-30T03:23:06.231" v="323" actId="14100"/>
          <ac:picMkLst>
            <pc:docMk/>
            <pc:sldMk cId="1988821890" sldId="268"/>
            <ac:picMk id="3" creationId="{60244F46-A7A4-EA05-16B4-FF7CD59439FF}"/>
          </ac:picMkLst>
        </pc:picChg>
      </pc:sldChg>
      <pc:sldChg chg="addSp modSp new mod setBg">
        <pc:chgData name="prakash v" userId="b26757f8fab3188c" providerId="Windows Live" clId="Web-{FA2D182A-8EE4-4F67-9FB2-100139C3E6D3}" dt="2023-06-30T03:51:17.754" v="544" actId="20577"/>
        <pc:sldMkLst>
          <pc:docMk/>
          <pc:sldMk cId="37585060" sldId="269"/>
        </pc:sldMkLst>
        <pc:spChg chg="add mod">
          <ac:chgData name="prakash v" userId="b26757f8fab3188c" providerId="Windows Live" clId="Web-{FA2D182A-8EE4-4F67-9FB2-100139C3E6D3}" dt="2023-06-30T03:27:24.755" v="365"/>
          <ac:spMkLst>
            <pc:docMk/>
            <pc:sldMk cId="37585060" sldId="269"/>
            <ac:spMk id="2" creationId="{05941005-D4A1-7398-02E8-9C8E81EA0855}"/>
          </ac:spMkLst>
        </pc:spChg>
        <pc:spChg chg="add mod">
          <ac:chgData name="prakash v" userId="b26757f8fab3188c" providerId="Windows Live" clId="Web-{FA2D182A-8EE4-4F67-9FB2-100139C3E6D3}" dt="2023-06-30T03:51:17.754" v="544" actId="20577"/>
          <ac:spMkLst>
            <pc:docMk/>
            <pc:sldMk cId="37585060" sldId="269"/>
            <ac:spMk id="3" creationId="{128B1B41-4072-53BA-8C8A-9D455A6D712E}"/>
          </ac:spMkLst>
        </pc:spChg>
        <pc:spChg chg="add mod">
          <ac:chgData name="prakash v" userId="b26757f8fab3188c" providerId="Windows Live" clId="Web-{FA2D182A-8EE4-4F67-9FB2-100139C3E6D3}" dt="2023-06-30T03:27:41.802" v="368" actId="20577"/>
          <ac:spMkLst>
            <pc:docMk/>
            <pc:sldMk cId="37585060" sldId="269"/>
            <ac:spMk id="4" creationId="{BB38B96D-8CA4-B5D7-EDE8-14B51A56589A}"/>
          </ac:spMkLst>
        </pc:spChg>
        <pc:spChg chg="add mod">
          <ac:chgData name="prakash v" userId="b26757f8fab3188c" providerId="Windows Live" clId="Web-{FA2D182A-8EE4-4F67-9FB2-100139C3E6D3}" dt="2023-06-30T03:27:53.177" v="370" actId="14100"/>
          <ac:spMkLst>
            <pc:docMk/>
            <pc:sldMk cId="37585060" sldId="269"/>
            <ac:spMk id="5" creationId="{0DF64D41-DEB2-060E-E293-32E2C842B64C}"/>
          </ac:spMkLst>
        </pc:spChg>
      </pc:sldChg>
      <pc:sldChg chg="addSp modSp new mod setBg">
        <pc:chgData name="prakash v" userId="b26757f8fab3188c" providerId="Windows Live" clId="Web-{FA2D182A-8EE4-4F67-9FB2-100139C3E6D3}" dt="2023-06-30T03:51:49.927" v="549"/>
        <pc:sldMkLst>
          <pc:docMk/>
          <pc:sldMk cId="3281551620" sldId="270"/>
        </pc:sldMkLst>
        <pc:spChg chg="add mod">
          <ac:chgData name="prakash v" userId="b26757f8fab3188c" providerId="Windows Live" clId="Web-{FA2D182A-8EE4-4F67-9FB2-100139C3E6D3}" dt="2023-06-30T03:51:49.927" v="549"/>
          <ac:spMkLst>
            <pc:docMk/>
            <pc:sldMk cId="3281551620" sldId="270"/>
            <ac:spMk id="2" creationId="{B5DAA6F0-6798-C9B3-7465-B46E1010560E}"/>
          </ac:spMkLst>
        </pc:spChg>
        <pc:spChg chg="add mod">
          <ac:chgData name="prakash v" userId="b26757f8fab3188c" providerId="Windows Live" clId="Web-{FA2D182A-8EE4-4F67-9FB2-100139C3E6D3}" dt="2023-06-30T03:33:54.783" v="404"/>
          <ac:spMkLst>
            <pc:docMk/>
            <pc:sldMk cId="3281551620" sldId="270"/>
            <ac:spMk id="4" creationId="{7DAC5B47-D5F6-570E-CBC2-82287E48FBF5}"/>
          </ac:spMkLst>
        </pc:spChg>
        <pc:picChg chg="add mod">
          <ac:chgData name="prakash v" userId="b26757f8fab3188c" providerId="Windows Live" clId="Web-{FA2D182A-8EE4-4F67-9FB2-100139C3E6D3}" dt="2023-06-30T03:34:00.736" v="406" actId="14100"/>
          <ac:picMkLst>
            <pc:docMk/>
            <pc:sldMk cId="3281551620" sldId="270"/>
            <ac:picMk id="3" creationId="{12F67296-2F0F-532E-099D-432843C8C381}"/>
          </ac:picMkLst>
        </pc:picChg>
      </pc:sldChg>
      <pc:sldChg chg="addSp modSp new mod setBg">
        <pc:chgData name="prakash v" userId="b26757f8fab3188c" providerId="Windows Live" clId="Web-{FA2D182A-8EE4-4F67-9FB2-100139C3E6D3}" dt="2023-06-30T03:51:56.459" v="550"/>
        <pc:sldMkLst>
          <pc:docMk/>
          <pc:sldMk cId="2584076261" sldId="271"/>
        </pc:sldMkLst>
        <pc:spChg chg="add mod">
          <ac:chgData name="prakash v" userId="b26757f8fab3188c" providerId="Windows Live" clId="Web-{FA2D182A-8EE4-4F67-9FB2-100139C3E6D3}" dt="2023-06-30T03:39:34.763" v="469"/>
          <ac:spMkLst>
            <pc:docMk/>
            <pc:sldMk cId="2584076261" sldId="271"/>
            <ac:spMk id="2" creationId="{98368AAA-6BBE-32D8-E93C-E3BF31774341}"/>
          </ac:spMkLst>
        </pc:spChg>
        <pc:spChg chg="add mod">
          <ac:chgData name="prakash v" userId="b26757f8fab3188c" providerId="Windows Live" clId="Web-{FA2D182A-8EE4-4F67-9FB2-100139C3E6D3}" dt="2023-06-30T03:51:56.459" v="550"/>
          <ac:spMkLst>
            <pc:docMk/>
            <pc:sldMk cId="2584076261" sldId="271"/>
            <ac:spMk id="3" creationId="{935098EC-5156-5E3B-5355-0F613D059FD2}"/>
          </ac:spMkLst>
        </pc:spChg>
        <pc:spChg chg="add mod">
          <ac:chgData name="prakash v" userId="b26757f8fab3188c" providerId="Windows Live" clId="Web-{FA2D182A-8EE4-4F67-9FB2-100139C3E6D3}" dt="2023-06-30T03:39:54.857" v="472" actId="20577"/>
          <ac:spMkLst>
            <pc:docMk/>
            <pc:sldMk cId="2584076261" sldId="271"/>
            <ac:spMk id="4" creationId="{4DB76A60-A510-7132-8314-4CD758515DB0}"/>
          </ac:spMkLst>
        </pc:spChg>
        <pc:spChg chg="add mod">
          <ac:chgData name="prakash v" userId="b26757f8fab3188c" providerId="Windows Live" clId="Web-{FA2D182A-8EE4-4F67-9FB2-100139C3E6D3}" dt="2023-06-30T03:40:01.357" v="473"/>
          <ac:spMkLst>
            <pc:docMk/>
            <pc:sldMk cId="2584076261" sldId="271"/>
            <ac:spMk id="5" creationId="{2A03CBFF-2F4F-F7A7-3B17-E4D6CC278F50}"/>
          </ac:spMkLst>
        </pc:spChg>
      </pc:sldChg>
      <pc:sldChg chg="addSp delSp modSp new mod setBg">
        <pc:chgData name="prakash v" userId="b26757f8fab3188c" providerId="Windows Live" clId="Web-{FA2D182A-8EE4-4F67-9FB2-100139C3E6D3}" dt="2023-06-30T03:52:08.600" v="553"/>
        <pc:sldMkLst>
          <pc:docMk/>
          <pc:sldMk cId="1524806935" sldId="272"/>
        </pc:sldMkLst>
        <pc:spChg chg="add mod">
          <ac:chgData name="prakash v" userId="b26757f8fab3188c" providerId="Windows Live" clId="Web-{FA2D182A-8EE4-4F67-9FB2-100139C3E6D3}" dt="2023-06-30T03:48:00.873" v="522" actId="14100"/>
          <ac:spMkLst>
            <pc:docMk/>
            <pc:sldMk cId="1524806935" sldId="272"/>
            <ac:spMk id="2" creationId="{6CC6D1FA-0117-22FD-0050-E235661846B6}"/>
          </ac:spMkLst>
        </pc:spChg>
        <pc:spChg chg="add mod">
          <ac:chgData name="prakash v" userId="b26757f8fab3188c" providerId="Windows Live" clId="Web-{FA2D182A-8EE4-4F67-9FB2-100139C3E6D3}" dt="2023-06-30T03:52:02.053" v="551"/>
          <ac:spMkLst>
            <pc:docMk/>
            <pc:sldMk cId="1524806935" sldId="272"/>
            <ac:spMk id="3" creationId="{8D963FED-B416-9D56-12F7-7C22759AFB7F}"/>
          </ac:spMkLst>
        </pc:spChg>
        <pc:spChg chg="add mod">
          <ac:chgData name="prakash v" userId="b26757f8fab3188c" providerId="Windows Live" clId="Web-{FA2D182A-8EE4-4F67-9FB2-100139C3E6D3}" dt="2023-06-30T03:48:23.436" v="526"/>
          <ac:spMkLst>
            <pc:docMk/>
            <pc:sldMk cId="1524806935" sldId="272"/>
            <ac:spMk id="4" creationId="{F8A399FD-5982-1A5E-319E-199374A5AA7B}"/>
          </ac:spMkLst>
        </pc:spChg>
        <pc:spChg chg="add del mod">
          <ac:chgData name="prakash v" userId="b26757f8fab3188c" providerId="Windows Live" clId="Web-{FA2D182A-8EE4-4F67-9FB2-100139C3E6D3}" dt="2023-06-30T03:49:10.016" v="531"/>
          <ac:spMkLst>
            <pc:docMk/>
            <pc:sldMk cId="1524806935" sldId="272"/>
            <ac:spMk id="5" creationId="{471A5790-E540-A893-4B3E-0D498DDC57E5}"/>
          </ac:spMkLst>
        </pc:spChg>
        <pc:spChg chg="add mod">
          <ac:chgData name="prakash v" userId="b26757f8fab3188c" providerId="Windows Live" clId="Web-{FA2D182A-8EE4-4F67-9FB2-100139C3E6D3}" dt="2023-06-30T03:52:08.600" v="553"/>
          <ac:spMkLst>
            <pc:docMk/>
            <pc:sldMk cId="1524806935" sldId="272"/>
            <ac:spMk id="6" creationId="{4C80241D-71DD-85C1-0B9C-C89DA2155397}"/>
          </ac:spMkLst>
        </pc:spChg>
      </pc:sldChg>
      <pc:sldChg chg="addSp modSp new mod setBg">
        <pc:chgData name="prakash v" userId="b26757f8fab3188c" providerId="Windows Live" clId="Web-{FA2D182A-8EE4-4F67-9FB2-100139C3E6D3}" dt="2023-06-30T03:57:24.360" v="614" actId="14100"/>
        <pc:sldMkLst>
          <pc:docMk/>
          <pc:sldMk cId="3725607114" sldId="273"/>
        </pc:sldMkLst>
        <pc:spChg chg="add mod">
          <ac:chgData name="prakash v" userId="b26757f8fab3188c" providerId="Windows Live" clId="Web-{FA2D182A-8EE4-4F67-9FB2-100139C3E6D3}" dt="2023-06-30T03:54:55.543" v="588" actId="20577"/>
          <ac:spMkLst>
            <pc:docMk/>
            <pc:sldMk cId="3725607114" sldId="273"/>
            <ac:spMk id="2" creationId="{7AAA2C55-1C70-6FE5-D0AE-E0881BA8CAAE}"/>
          </ac:spMkLst>
        </pc:spChg>
        <pc:spChg chg="add mod">
          <ac:chgData name="prakash v" userId="b26757f8fab3188c" providerId="Windows Live" clId="Web-{FA2D182A-8EE4-4F67-9FB2-100139C3E6D3}" dt="2023-06-30T03:57:17.704" v="613" actId="20577"/>
          <ac:spMkLst>
            <pc:docMk/>
            <pc:sldMk cId="3725607114" sldId="273"/>
            <ac:spMk id="3" creationId="{8B9D90B4-D819-2B35-5DAA-7D30243571FB}"/>
          </ac:spMkLst>
        </pc:spChg>
        <pc:spChg chg="add mod">
          <ac:chgData name="prakash v" userId="b26757f8fab3188c" providerId="Windows Live" clId="Web-{FA2D182A-8EE4-4F67-9FB2-100139C3E6D3}" dt="2023-06-30T03:55:34.763" v="596" actId="20577"/>
          <ac:spMkLst>
            <pc:docMk/>
            <pc:sldMk cId="3725607114" sldId="273"/>
            <ac:spMk id="4" creationId="{DF42DF5D-FFD3-697C-E2F5-2FBE4CC82E9B}"/>
          </ac:spMkLst>
        </pc:spChg>
        <pc:spChg chg="add mod">
          <ac:chgData name="prakash v" userId="b26757f8fab3188c" providerId="Windows Live" clId="Web-{FA2D182A-8EE4-4F67-9FB2-100139C3E6D3}" dt="2023-06-30T03:57:24.360" v="614" actId="14100"/>
          <ac:spMkLst>
            <pc:docMk/>
            <pc:sldMk cId="3725607114" sldId="273"/>
            <ac:spMk id="5" creationId="{D1045244-9818-AF39-DA11-3CE5A9FFC715}"/>
          </ac:spMkLst>
        </pc:spChg>
      </pc:sldChg>
      <pc:sldChg chg="addSp delSp modSp new mod setBg">
        <pc:chgData name="prakash v" userId="b26757f8fab3188c" providerId="Windows Live" clId="Web-{FA2D182A-8EE4-4F67-9FB2-100139C3E6D3}" dt="2023-06-30T04:02:04.322" v="655" actId="1076"/>
        <pc:sldMkLst>
          <pc:docMk/>
          <pc:sldMk cId="2261286325" sldId="274"/>
        </pc:sldMkLst>
        <pc:spChg chg="add mod">
          <ac:chgData name="prakash v" userId="b26757f8fab3188c" providerId="Windows Live" clId="Web-{FA2D182A-8EE4-4F67-9FB2-100139C3E6D3}" dt="2023-06-30T03:59:37.271" v="633"/>
          <ac:spMkLst>
            <pc:docMk/>
            <pc:sldMk cId="2261286325" sldId="274"/>
            <ac:spMk id="2" creationId="{524C40B2-5F51-A7D5-2C6D-C64CF4CCC14C}"/>
          </ac:spMkLst>
        </pc:spChg>
        <pc:spChg chg="add mod">
          <ac:chgData name="prakash v" userId="b26757f8fab3188c" providerId="Windows Live" clId="Web-{FA2D182A-8EE4-4F67-9FB2-100139C3E6D3}" dt="2023-06-30T04:00:01.412" v="637" actId="20577"/>
          <ac:spMkLst>
            <pc:docMk/>
            <pc:sldMk cId="2261286325" sldId="274"/>
            <ac:spMk id="3" creationId="{6180A922-1B94-D6AA-AB1C-AC7D725A1503}"/>
          </ac:spMkLst>
        </pc:spChg>
        <pc:inkChg chg="add">
          <ac:chgData name="prakash v" userId="b26757f8fab3188c" providerId="Windows Live" clId="Web-{FA2D182A-8EE4-4F67-9FB2-100139C3E6D3}" dt="2023-06-30T04:00:45.804" v="638"/>
          <ac:inkMkLst>
            <pc:docMk/>
            <pc:sldMk cId="2261286325" sldId="274"/>
            <ac:inkMk id="4" creationId="{37C635B4-3DA2-9F10-A83D-5F44B5D2EE33}"/>
          </ac:inkMkLst>
        </pc:inkChg>
        <pc:inkChg chg="add mod">
          <ac:chgData name="prakash v" userId="b26757f8fab3188c" providerId="Windows Live" clId="Web-{FA2D182A-8EE4-4F67-9FB2-100139C3E6D3}" dt="2023-06-30T04:02:04.322" v="655" actId="1076"/>
          <ac:inkMkLst>
            <pc:docMk/>
            <pc:sldMk cId="2261286325" sldId="274"/>
            <ac:inkMk id="5" creationId="{9BB212DE-14F1-3E4D-0490-750BBD8D2550}"/>
          </ac:inkMkLst>
        </pc:inkChg>
        <pc:inkChg chg="add del">
          <ac:chgData name="prakash v" userId="b26757f8fab3188c" providerId="Windows Live" clId="Web-{FA2D182A-8EE4-4F67-9FB2-100139C3E6D3}" dt="2023-06-30T04:01:34.650" v="654"/>
          <ac:inkMkLst>
            <pc:docMk/>
            <pc:sldMk cId="2261286325" sldId="274"/>
            <ac:inkMk id="6" creationId="{B7FDFA44-338F-D7F5-040B-ACA02CF4421F}"/>
          </ac:inkMkLst>
        </pc:inkChg>
        <pc:inkChg chg="add">
          <ac:chgData name="prakash v" userId="b26757f8fab3188c" providerId="Windows Live" clId="Web-{FA2D182A-8EE4-4F67-9FB2-100139C3E6D3}" dt="2023-06-30T04:00:49.992" v="641"/>
          <ac:inkMkLst>
            <pc:docMk/>
            <pc:sldMk cId="2261286325" sldId="274"/>
            <ac:inkMk id="7" creationId="{21F3C095-2383-047C-FCD5-D9E96A4250CE}"/>
          </ac:inkMkLst>
        </pc:inkChg>
        <pc:inkChg chg="add">
          <ac:chgData name="prakash v" userId="b26757f8fab3188c" providerId="Windows Live" clId="Web-{FA2D182A-8EE4-4F67-9FB2-100139C3E6D3}" dt="2023-06-30T04:00:55.758" v="642"/>
          <ac:inkMkLst>
            <pc:docMk/>
            <pc:sldMk cId="2261286325" sldId="274"/>
            <ac:inkMk id="8" creationId="{520DFCCE-7997-F06C-F4A2-AA3173883374}"/>
          </ac:inkMkLst>
        </pc:inkChg>
        <pc:inkChg chg="add">
          <ac:chgData name="prakash v" userId="b26757f8fab3188c" providerId="Windows Live" clId="Web-{FA2D182A-8EE4-4F67-9FB2-100139C3E6D3}" dt="2023-06-30T04:00:55.758" v="643"/>
          <ac:inkMkLst>
            <pc:docMk/>
            <pc:sldMk cId="2261286325" sldId="274"/>
            <ac:inkMk id="9" creationId="{B550897B-6A00-EBA4-FC1E-C727E8EF78F4}"/>
          </ac:inkMkLst>
        </pc:inkChg>
        <pc:inkChg chg="add">
          <ac:chgData name="prakash v" userId="b26757f8fab3188c" providerId="Windows Live" clId="Web-{FA2D182A-8EE4-4F67-9FB2-100139C3E6D3}" dt="2023-06-30T04:00:58.570" v="644"/>
          <ac:inkMkLst>
            <pc:docMk/>
            <pc:sldMk cId="2261286325" sldId="274"/>
            <ac:inkMk id="10" creationId="{D0427F1B-BC75-4907-31B3-ED8AA571EB13}"/>
          </ac:inkMkLst>
        </pc:inkChg>
        <pc:inkChg chg="add">
          <ac:chgData name="prakash v" userId="b26757f8fab3188c" providerId="Windows Live" clId="Web-{FA2D182A-8EE4-4F67-9FB2-100139C3E6D3}" dt="2023-06-30T04:00:58.586" v="645"/>
          <ac:inkMkLst>
            <pc:docMk/>
            <pc:sldMk cId="2261286325" sldId="274"/>
            <ac:inkMk id="11" creationId="{E070475F-DA01-340B-1BD4-8CFF0A827A38}"/>
          </ac:inkMkLst>
        </pc:inkChg>
        <pc:inkChg chg="add">
          <ac:chgData name="prakash v" userId="b26757f8fab3188c" providerId="Windows Live" clId="Web-{FA2D182A-8EE4-4F67-9FB2-100139C3E6D3}" dt="2023-06-30T04:00:58.586" v="646"/>
          <ac:inkMkLst>
            <pc:docMk/>
            <pc:sldMk cId="2261286325" sldId="274"/>
            <ac:inkMk id="12" creationId="{038B7B66-E92D-6B01-00E0-AC246BE0AB7E}"/>
          </ac:inkMkLst>
        </pc:inkChg>
        <pc:inkChg chg="add del">
          <ac:chgData name="prakash v" userId="b26757f8fab3188c" providerId="Windows Live" clId="Web-{FA2D182A-8EE4-4F67-9FB2-100139C3E6D3}" dt="2023-06-30T04:01:34.650" v="653"/>
          <ac:inkMkLst>
            <pc:docMk/>
            <pc:sldMk cId="2261286325" sldId="274"/>
            <ac:inkMk id="13" creationId="{D614757C-0F1B-4A66-FE2E-F03A655EC321}"/>
          </ac:inkMkLst>
        </pc:inkChg>
        <pc:inkChg chg="add">
          <ac:chgData name="prakash v" userId="b26757f8fab3188c" providerId="Windows Live" clId="Web-{FA2D182A-8EE4-4F67-9FB2-100139C3E6D3}" dt="2023-06-30T04:00:59.930" v="648"/>
          <ac:inkMkLst>
            <pc:docMk/>
            <pc:sldMk cId="2261286325" sldId="274"/>
            <ac:inkMk id="14" creationId="{16B7C3A9-E13C-C463-85EF-5DC3A158D9FF}"/>
          </ac:inkMkLst>
        </pc:inkChg>
        <pc:inkChg chg="add del">
          <ac:chgData name="prakash v" userId="b26757f8fab3188c" providerId="Windows Live" clId="Web-{FA2D182A-8EE4-4F67-9FB2-100139C3E6D3}" dt="2023-06-30T04:01:34.650" v="652"/>
          <ac:inkMkLst>
            <pc:docMk/>
            <pc:sldMk cId="2261286325" sldId="274"/>
            <ac:inkMk id="15" creationId="{171A0B6E-E198-1EF5-C547-BE60E3A0873D}"/>
          </ac:inkMkLst>
        </pc:inkChg>
        <pc:inkChg chg="add">
          <ac:chgData name="prakash v" userId="b26757f8fab3188c" providerId="Windows Live" clId="Web-{FA2D182A-8EE4-4F67-9FB2-100139C3E6D3}" dt="2023-06-30T04:01:31.524" v="651"/>
          <ac:inkMkLst>
            <pc:docMk/>
            <pc:sldMk cId="2261286325" sldId="274"/>
            <ac:inkMk id="16" creationId="{D0A2DB00-DB80-57A1-71CD-ED816669D19E}"/>
          </ac:inkMkLst>
        </pc:inkChg>
      </pc:sldChg>
      <pc:sldMasterChg chg="del delSldLayout">
        <pc:chgData name="prakash v" userId="b26757f8fab3188c" providerId="Windows Live" clId="Web-{FA2D182A-8EE4-4F67-9FB2-100139C3E6D3}" dt="2023-06-30T02:26:01.022" v="58"/>
        <pc:sldMasterMkLst>
          <pc:docMk/>
          <pc:sldMasterMk cId="1817918973" sldId="2147483787"/>
        </pc:sldMasterMkLst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3397868251" sldId="2147483776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603420152" sldId="2147483777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2012503613" sldId="2147483778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1028983327" sldId="2147483779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1812272007" sldId="2147483780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2809702905" sldId="2147483781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3086838069" sldId="2147483782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1632400575" sldId="2147483783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1395798540" sldId="2147483784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815959616" sldId="2147483785"/>
          </pc:sldLayoutMkLst>
        </pc:sldLayoutChg>
        <pc:sldLayoutChg chg="del">
          <pc:chgData name="prakash v" userId="b26757f8fab3188c" providerId="Windows Live" clId="Web-{FA2D182A-8EE4-4F67-9FB2-100139C3E6D3}" dt="2023-06-30T02:26:01.022" v="58"/>
          <pc:sldLayoutMkLst>
            <pc:docMk/>
            <pc:sldMasterMk cId="1817918973" sldId="2147483787"/>
            <pc:sldLayoutMk cId="2584768478" sldId="2147483786"/>
          </pc:sldLayoutMkLst>
        </pc:sldLayoutChg>
      </pc:sldMasterChg>
      <pc:sldMasterChg chg="add addSldLayout modSldLayout">
        <pc:chgData name="prakash v" userId="b26757f8fab3188c" providerId="Windows Live" clId="Web-{FA2D182A-8EE4-4F67-9FB2-100139C3E6D3}" dt="2023-06-30T02:26:01.022" v="58"/>
        <pc:sldMasterMkLst>
          <pc:docMk/>
          <pc:sldMasterMk cId="2802015345" sldId="2147483788"/>
        </pc:sldMasterMkLst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2171185781" sldId="2147483789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1044786065" sldId="2147483790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3184473742" sldId="2147483791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1621458596" sldId="2147483792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1606296715" sldId="2147483793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3691750853" sldId="2147483794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531168941" sldId="2147483795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1661103389" sldId="2147483796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3357237715" sldId="2147483797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56184473" sldId="2147483798"/>
          </pc:sldLayoutMkLst>
        </pc:sldLayoutChg>
        <pc:sldLayoutChg chg="add mod replId">
          <pc:chgData name="prakash v" userId="b26757f8fab3188c" providerId="Windows Live" clId="Web-{FA2D182A-8EE4-4F67-9FB2-100139C3E6D3}" dt="2023-06-30T02:26:01.022" v="58"/>
          <pc:sldLayoutMkLst>
            <pc:docMk/>
            <pc:sldMasterMk cId="2802015345" sldId="2147483788"/>
            <pc:sldLayoutMk cId="3227826480" sldId="214748379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2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2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E296D-A885-4A2D-8F28-CE8B1BB847B3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2A9EE-5996-4891-87B8-3C8ECD69FB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Health insurance premium prediction estimates the cost of health insurance coverage for individuals or groups.</a:t>
          </a:r>
        </a:p>
      </dgm:t>
    </dgm:pt>
    <dgm:pt modelId="{CEF54573-757F-44BD-B92E-54CF617FF2DF}" type="parTrans" cxnId="{02FCA840-C8BA-4BA4-9F9C-C7FE7C4F5D2C}">
      <dgm:prSet/>
      <dgm:spPr/>
      <dgm:t>
        <a:bodyPr/>
        <a:lstStyle/>
        <a:p>
          <a:endParaRPr lang="en-US"/>
        </a:p>
      </dgm:t>
    </dgm:pt>
    <dgm:pt modelId="{E538C10F-6F6E-4442-B2AE-A57FED6A22A7}" type="sibTrans" cxnId="{02FCA840-C8BA-4BA4-9F9C-C7FE7C4F5D2C}">
      <dgm:prSet/>
      <dgm:spPr/>
      <dgm:t>
        <a:bodyPr/>
        <a:lstStyle/>
        <a:p>
          <a:endParaRPr lang="en-US"/>
        </a:p>
      </dgm:t>
    </dgm:pt>
    <dgm:pt modelId="{D7546F81-130E-4434-ABDE-F6EC539B69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Accurate premium predictions are crucial for insurance companies and individuals to make informed decisions and manage healthcare expenses effectively.</a:t>
          </a:r>
        </a:p>
      </dgm:t>
    </dgm:pt>
    <dgm:pt modelId="{6F331432-AFF9-4C30-9444-F3231E72271B}" type="parTrans" cxnId="{5A9523FD-010A-4C83-AC53-831FB0056ED5}">
      <dgm:prSet/>
      <dgm:spPr/>
      <dgm:t>
        <a:bodyPr/>
        <a:lstStyle/>
        <a:p>
          <a:endParaRPr lang="en-US"/>
        </a:p>
      </dgm:t>
    </dgm:pt>
    <dgm:pt modelId="{3059FDAC-0636-41E5-AA56-1E77C52056CF}" type="sibTrans" cxnId="{5A9523FD-010A-4C83-AC53-831FB0056ED5}">
      <dgm:prSet/>
      <dgm:spPr/>
      <dgm:t>
        <a:bodyPr/>
        <a:lstStyle/>
        <a:p>
          <a:endParaRPr lang="en-US"/>
        </a:p>
      </dgm:t>
    </dgm:pt>
    <dgm:pt modelId="{94DD5738-79CF-4939-9A1F-7A9F4108B2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For insurance companies, accurate predictions support pricing, risk assessment, and financial planning.</a:t>
          </a:r>
        </a:p>
      </dgm:t>
    </dgm:pt>
    <dgm:pt modelId="{BA5C5C23-D274-420E-9E94-7F3408B1EEF4}" type="parTrans" cxnId="{27796833-E3E3-411F-BA09-F6F4A54B29D9}">
      <dgm:prSet/>
      <dgm:spPr/>
      <dgm:t>
        <a:bodyPr/>
        <a:lstStyle/>
        <a:p>
          <a:endParaRPr lang="en-US"/>
        </a:p>
      </dgm:t>
    </dgm:pt>
    <dgm:pt modelId="{8444D51F-0792-4FF1-A201-E62E3246CB70}" type="sibTrans" cxnId="{27796833-E3E3-411F-BA09-F6F4A54B29D9}">
      <dgm:prSet/>
      <dgm:spPr/>
      <dgm:t>
        <a:bodyPr/>
        <a:lstStyle/>
        <a:p>
          <a:endParaRPr lang="en-US"/>
        </a:p>
      </dgm:t>
    </dgm:pt>
    <dgm:pt modelId="{36FA972C-E6F6-48EE-8130-BDD16742CB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For individuals, accurate predictions help with budgeting, plan selection, and comparing insurance options.</a:t>
          </a:r>
        </a:p>
      </dgm:t>
    </dgm:pt>
    <dgm:pt modelId="{EFD9B30B-598C-4C14-BCE2-25E583483B97}" type="parTrans" cxnId="{D10A348F-6E76-4A24-B50F-99217BC46EF7}">
      <dgm:prSet/>
      <dgm:spPr/>
      <dgm:t>
        <a:bodyPr/>
        <a:lstStyle/>
        <a:p>
          <a:endParaRPr lang="en-US"/>
        </a:p>
      </dgm:t>
    </dgm:pt>
    <dgm:pt modelId="{DD651432-E08F-44F0-BBA5-5E5F116B5C86}" type="sibTrans" cxnId="{D10A348F-6E76-4A24-B50F-99217BC46EF7}">
      <dgm:prSet/>
      <dgm:spPr/>
      <dgm:t>
        <a:bodyPr/>
        <a:lstStyle/>
        <a:p>
          <a:endParaRPr lang="en-US"/>
        </a:p>
      </dgm:t>
    </dgm:pt>
    <dgm:pt modelId="{7F9B2F81-CDC5-44CD-ABF9-A4E4A5CBED55}" type="pres">
      <dgm:prSet presAssocID="{4BAE296D-A885-4A2D-8F28-CE8B1BB847B3}" presName="root" presStyleCnt="0">
        <dgm:presLayoutVars>
          <dgm:dir/>
          <dgm:resizeHandles val="exact"/>
        </dgm:presLayoutVars>
      </dgm:prSet>
      <dgm:spPr/>
    </dgm:pt>
    <dgm:pt modelId="{BC8B26BE-742B-465F-9267-DDE1AAEB0031}" type="pres">
      <dgm:prSet presAssocID="{3772A9EE-5996-4891-87B8-3C8ECD69FBF9}" presName="compNode" presStyleCnt="0"/>
      <dgm:spPr/>
    </dgm:pt>
    <dgm:pt modelId="{5AE653E5-9C72-46DA-9BB2-E94969C757B1}" type="pres">
      <dgm:prSet presAssocID="{3772A9EE-5996-4891-87B8-3C8ECD69FBF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C0F49D-3532-49CD-AA51-39C74690253D}" type="pres">
      <dgm:prSet presAssocID="{3772A9EE-5996-4891-87B8-3C8ECD69FB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31FAA5A-9AE7-4A3E-8E36-60C4E88E2E15}" type="pres">
      <dgm:prSet presAssocID="{3772A9EE-5996-4891-87B8-3C8ECD69FBF9}" presName="spaceRect" presStyleCnt="0"/>
      <dgm:spPr/>
    </dgm:pt>
    <dgm:pt modelId="{9B4D200D-7A09-4163-82F0-5200492FEDF0}" type="pres">
      <dgm:prSet presAssocID="{3772A9EE-5996-4891-87B8-3C8ECD69FBF9}" presName="textRect" presStyleLbl="revTx" presStyleIdx="0" presStyleCnt="4">
        <dgm:presLayoutVars>
          <dgm:chMax val="1"/>
          <dgm:chPref val="1"/>
        </dgm:presLayoutVars>
      </dgm:prSet>
      <dgm:spPr/>
    </dgm:pt>
    <dgm:pt modelId="{122EF28E-01B8-4D2E-B64C-B49DE2056E21}" type="pres">
      <dgm:prSet presAssocID="{E538C10F-6F6E-4442-B2AE-A57FED6A22A7}" presName="sibTrans" presStyleCnt="0"/>
      <dgm:spPr/>
    </dgm:pt>
    <dgm:pt modelId="{C0F709CB-E2F8-4F86-BF9D-D1F3BF7180DA}" type="pres">
      <dgm:prSet presAssocID="{D7546F81-130E-4434-ABDE-F6EC539B69B9}" presName="compNode" presStyleCnt="0"/>
      <dgm:spPr/>
    </dgm:pt>
    <dgm:pt modelId="{A59C84E5-91F8-41BD-8FEB-D8B6DBC5C8A9}" type="pres">
      <dgm:prSet presAssocID="{D7546F81-130E-4434-ABDE-F6EC539B69B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11EFAB7-D89B-41CF-BDE7-11CE674BD078}" type="pres">
      <dgm:prSet presAssocID="{D7546F81-130E-4434-ABDE-F6EC539B69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DDF6C35-CD3D-49A5-B558-EA6F3D1D2AC5}" type="pres">
      <dgm:prSet presAssocID="{D7546F81-130E-4434-ABDE-F6EC539B69B9}" presName="spaceRect" presStyleCnt="0"/>
      <dgm:spPr/>
    </dgm:pt>
    <dgm:pt modelId="{AEE471B7-A9E9-4011-9E12-CD20D8D14C59}" type="pres">
      <dgm:prSet presAssocID="{D7546F81-130E-4434-ABDE-F6EC539B69B9}" presName="textRect" presStyleLbl="revTx" presStyleIdx="1" presStyleCnt="4">
        <dgm:presLayoutVars>
          <dgm:chMax val="1"/>
          <dgm:chPref val="1"/>
        </dgm:presLayoutVars>
      </dgm:prSet>
      <dgm:spPr/>
    </dgm:pt>
    <dgm:pt modelId="{DECBF473-2BE4-4B4B-B972-6C6541CA5E26}" type="pres">
      <dgm:prSet presAssocID="{3059FDAC-0636-41E5-AA56-1E77C52056CF}" presName="sibTrans" presStyleCnt="0"/>
      <dgm:spPr/>
    </dgm:pt>
    <dgm:pt modelId="{E7B9B68F-3B51-4E38-BA2F-68E61A00B756}" type="pres">
      <dgm:prSet presAssocID="{94DD5738-79CF-4939-9A1F-7A9F4108B2B1}" presName="compNode" presStyleCnt="0"/>
      <dgm:spPr/>
    </dgm:pt>
    <dgm:pt modelId="{6BA4B4A8-6A50-408C-BA08-5A6B31A9727B}" type="pres">
      <dgm:prSet presAssocID="{94DD5738-79CF-4939-9A1F-7A9F4108B2B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3F8CC32-EAA5-470B-AD98-CD486DCE4936}" type="pres">
      <dgm:prSet presAssocID="{94DD5738-79CF-4939-9A1F-7A9F4108B2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C438E2D-526F-4687-9D1D-3C16341067DF}" type="pres">
      <dgm:prSet presAssocID="{94DD5738-79CF-4939-9A1F-7A9F4108B2B1}" presName="spaceRect" presStyleCnt="0"/>
      <dgm:spPr/>
    </dgm:pt>
    <dgm:pt modelId="{4B01E257-CB67-42D2-8423-F7B131D33686}" type="pres">
      <dgm:prSet presAssocID="{94DD5738-79CF-4939-9A1F-7A9F4108B2B1}" presName="textRect" presStyleLbl="revTx" presStyleIdx="2" presStyleCnt="4">
        <dgm:presLayoutVars>
          <dgm:chMax val="1"/>
          <dgm:chPref val="1"/>
        </dgm:presLayoutVars>
      </dgm:prSet>
      <dgm:spPr/>
    </dgm:pt>
    <dgm:pt modelId="{448879AB-C111-4E29-9426-0950CBFE14F0}" type="pres">
      <dgm:prSet presAssocID="{8444D51F-0792-4FF1-A201-E62E3246CB70}" presName="sibTrans" presStyleCnt="0"/>
      <dgm:spPr/>
    </dgm:pt>
    <dgm:pt modelId="{47EBE3E2-9073-4DFD-A55E-93EE33B3BF55}" type="pres">
      <dgm:prSet presAssocID="{36FA972C-E6F6-48EE-8130-BDD16742CBFB}" presName="compNode" presStyleCnt="0"/>
      <dgm:spPr/>
    </dgm:pt>
    <dgm:pt modelId="{02BB4D27-ACC1-498C-AC43-B1FCD730B386}" type="pres">
      <dgm:prSet presAssocID="{36FA972C-E6F6-48EE-8130-BDD16742CBF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6D88F91-0258-458D-9268-1F1BBD6F62CB}" type="pres">
      <dgm:prSet presAssocID="{36FA972C-E6F6-48EE-8130-BDD16742CB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E475032-8C45-4259-82BA-62078BCB7706}" type="pres">
      <dgm:prSet presAssocID="{36FA972C-E6F6-48EE-8130-BDD16742CBFB}" presName="spaceRect" presStyleCnt="0"/>
      <dgm:spPr/>
    </dgm:pt>
    <dgm:pt modelId="{244EF47E-B9FD-4654-B876-D426E3E50A87}" type="pres">
      <dgm:prSet presAssocID="{36FA972C-E6F6-48EE-8130-BDD16742CB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580126-6F5E-4956-BD06-A6727E475235}" type="presOf" srcId="{D7546F81-130E-4434-ABDE-F6EC539B69B9}" destId="{AEE471B7-A9E9-4011-9E12-CD20D8D14C59}" srcOrd="0" destOrd="0" presId="urn:microsoft.com/office/officeart/2018/5/layout/IconLeafLabelList"/>
    <dgm:cxn modelId="{F12CD22C-9F75-43ED-86B3-10AE9E461991}" type="presOf" srcId="{3772A9EE-5996-4891-87B8-3C8ECD69FBF9}" destId="{9B4D200D-7A09-4163-82F0-5200492FEDF0}" srcOrd="0" destOrd="0" presId="urn:microsoft.com/office/officeart/2018/5/layout/IconLeafLabelList"/>
    <dgm:cxn modelId="{27796833-E3E3-411F-BA09-F6F4A54B29D9}" srcId="{4BAE296D-A885-4A2D-8F28-CE8B1BB847B3}" destId="{94DD5738-79CF-4939-9A1F-7A9F4108B2B1}" srcOrd="2" destOrd="0" parTransId="{BA5C5C23-D274-420E-9E94-7F3408B1EEF4}" sibTransId="{8444D51F-0792-4FF1-A201-E62E3246CB70}"/>
    <dgm:cxn modelId="{02FCA840-C8BA-4BA4-9F9C-C7FE7C4F5D2C}" srcId="{4BAE296D-A885-4A2D-8F28-CE8B1BB847B3}" destId="{3772A9EE-5996-4891-87B8-3C8ECD69FBF9}" srcOrd="0" destOrd="0" parTransId="{CEF54573-757F-44BD-B92E-54CF617FF2DF}" sibTransId="{E538C10F-6F6E-4442-B2AE-A57FED6A22A7}"/>
    <dgm:cxn modelId="{799B428A-7CAC-4FF8-8EF2-3A758A391DBD}" type="presOf" srcId="{4BAE296D-A885-4A2D-8F28-CE8B1BB847B3}" destId="{7F9B2F81-CDC5-44CD-ABF9-A4E4A5CBED55}" srcOrd="0" destOrd="0" presId="urn:microsoft.com/office/officeart/2018/5/layout/IconLeafLabelList"/>
    <dgm:cxn modelId="{D10A348F-6E76-4A24-B50F-99217BC46EF7}" srcId="{4BAE296D-A885-4A2D-8F28-CE8B1BB847B3}" destId="{36FA972C-E6F6-48EE-8130-BDD16742CBFB}" srcOrd="3" destOrd="0" parTransId="{EFD9B30B-598C-4C14-BCE2-25E583483B97}" sibTransId="{DD651432-E08F-44F0-BBA5-5E5F116B5C86}"/>
    <dgm:cxn modelId="{B92E4AC3-A6E8-479F-BA89-B84FBE67342D}" type="presOf" srcId="{94DD5738-79CF-4939-9A1F-7A9F4108B2B1}" destId="{4B01E257-CB67-42D2-8423-F7B131D33686}" srcOrd="0" destOrd="0" presId="urn:microsoft.com/office/officeart/2018/5/layout/IconLeafLabelList"/>
    <dgm:cxn modelId="{6E7905DF-C14E-4813-AB76-4E5895BD0A4C}" type="presOf" srcId="{36FA972C-E6F6-48EE-8130-BDD16742CBFB}" destId="{244EF47E-B9FD-4654-B876-D426E3E50A87}" srcOrd="0" destOrd="0" presId="urn:microsoft.com/office/officeart/2018/5/layout/IconLeafLabelList"/>
    <dgm:cxn modelId="{5A9523FD-010A-4C83-AC53-831FB0056ED5}" srcId="{4BAE296D-A885-4A2D-8F28-CE8B1BB847B3}" destId="{D7546F81-130E-4434-ABDE-F6EC539B69B9}" srcOrd="1" destOrd="0" parTransId="{6F331432-AFF9-4C30-9444-F3231E72271B}" sibTransId="{3059FDAC-0636-41E5-AA56-1E77C52056CF}"/>
    <dgm:cxn modelId="{12F7B486-2896-4AAC-8133-A22BF95D0EC7}" type="presParOf" srcId="{7F9B2F81-CDC5-44CD-ABF9-A4E4A5CBED55}" destId="{BC8B26BE-742B-465F-9267-DDE1AAEB0031}" srcOrd="0" destOrd="0" presId="urn:microsoft.com/office/officeart/2018/5/layout/IconLeafLabelList"/>
    <dgm:cxn modelId="{E4ED2C91-D451-4D50-8C07-11396D2A3F35}" type="presParOf" srcId="{BC8B26BE-742B-465F-9267-DDE1AAEB0031}" destId="{5AE653E5-9C72-46DA-9BB2-E94969C757B1}" srcOrd="0" destOrd="0" presId="urn:microsoft.com/office/officeart/2018/5/layout/IconLeafLabelList"/>
    <dgm:cxn modelId="{C88E1C80-2B8B-43ED-80CB-93275BA15070}" type="presParOf" srcId="{BC8B26BE-742B-465F-9267-DDE1AAEB0031}" destId="{46C0F49D-3532-49CD-AA51-39C74690253D}" srcOrd="1" destOrd="0" presId="urn:microsoft.com/office/officeart/2018/5/layout/IconLeafLabelList"/>
    <dgm:cxn modelId="{2F6E9356-0197-4042-ADD5-2237F17887B0}" type="presParOf" srcId="{BC8B26BE-742B-465F-9267-DDE1AAEB0031}" destId="{A31FAA5A-9AE7-4A3E-8E36-60C4E88E2E15}" srcOrd="2" destOrd="0" presId="urn:microsoft.com/office/officeart/2018/5/layout/IconLeafLabelList"/>
    <dgm:cxn modelId="{EEED8441-79D7-4EBD-AF37-AD8B7A8674A5}" type="presParOf" srcId="{BC8B26BE-742B-465F-9267-DDE1AAEB0031}" destId="{9B4D200D-7A09-4163-82F0-5200492FEDF0}" srcOrd="3" destOrd="0" presId="urn:microsoft.com/office/officeart/2018/5/layout/IconLeafLabelList"/>
    <dgm:cxn modelId="{86948EC2-84E4-4FF5-B1A4-AF01FB9F3F92}" type="presParOf" srcId="{7F9B2F81-CDC5-44CD-ABF9-A4E4A5CBED55}" destId="{122EF28E-01B8-4D2E-B64C-B49DE2056E21}" srcOrd="1" destOrd="0" presId="urn:microsoft.com/office/officeart/2018/5/layout/IconLeafLabelList"/>
    <dgm:cxn modelId="{A55F0937-3414-449D-9DFF-66722A9399E3}" type="presParOf" srcId="{7F9B2F81-CDC5-44CD-ABF9-A4E4A5CBED55}" destId="{C0F709CB-E2F8-4F86-BF9D-D1F3BF7180DA}" srcOrd="2" destOrd="0" presId="urn:microsoft.com/office/officeart/2018/5/layout/IconLeafLabelList"/>
    <dgm:cxn modelId="{3E565E13-BD10-4EBF-9547-5383C8817737}" type="presParOf" srcId="{C0F709CB-E2F8-4F86-BF9D-D1F3BF7180DA}" destId="{A59C84E5-91F8-41BD-8FEB-D8B6DBC5C8A9}" srcOrd="0" destOrd="0" presId="urn:microsoft.com/office/officeart/2018/5/layout/IconLeafLabelList"/>
    <dgm:cxn modelId="{D75788DD-925F-46E5-BCEE-FD168E7F5CE9}" type="presParOf" srcId="{C0F709CB-E2F8-4F86-BF9D-D1F3BF7180DA}" destId="{D11EFAB7-D89B-41CF-BDE7-11CE674BD078}" srcOrd="1" destOrd="0" presId="urn:microsoft.com/office/officeart/2018/5/layout/IconLeafLabelList"/>
    <dgm:cxn modelId="{7BF5FBD4-1F80-4039-BF22-822BBEB405ED}" type="presParOf" srcId="{C0F709CB-E2F8-4F86-BF9D-D1F3BF7180DA}" destId="{0DDF6C35-CD3D-49A5-B558-EA6F3D1D2AC5}" srcOrd="2" destOrd="0" presId="urn:microsoft.com/office/officeart/2018/5/layout/IconLeafLabelList"/>
    <dgm:cxn modelId="{7FB73211-68CD-44D3-B231-D95E81073BEB}" type="presParOf" srcId="{C0F709CB-E2F8-4F86-BF9D-D1F3BF7180DA}" destId="{AEE471B7-A9E9-4011-9E12-CD20D8D14C59}" srcOrd="3" destOrd="0" presId="urn:microsoft.com/office/officeart/2018/5/layout/IconLeafLabelList"/>
    <dgm:cxn modelId="{23BB3F1B-2514-4842-BB93-F105BBBEF06E}" type="presParOf" srcId="{7F9B2F81-CDC5-44CD-ABF9-A4E4A5CBED55}" destId="{DECBF473-2BE4-4B4B-B972-6C6541CA5E26}" srcOrd="3" destOrd="0" presId="urn:microsoft.com/office/officeart/2018/5/layout/IconLeafLabelList"/>
    <dgm:cxn modelId="{DA3A2E0D-6ACE-4D79-8214-A5AFF52B1017}" type="presParOf" srcId="{7F9B2F81-CDC5-44CD-ABF9-A4E4A5CBED55}" destId="{E7B9B68F-3B51-4E38-BA2F-68E61A00B756}" srcOrd="4" destOrd="0" presId="urn:microsoft.com/office/officeart/2018/5/layout/IconLeafLabelList"/>
    <dgm:cxn modelId="{FF91E139-716C-4A5E-96A6-01E05B3BF4AC}" type="presParOf" srcId="{E7B9B68F-3B51-4E38-BA2F-68E61A00B756}" destId="{6BA4B4A8-6A50-408C-BA08-5A6B31A9727B}" srcOrd="0" destOrd="0" presId="urn:microsoft.com/office/officeart/2018/5/layout/IconLeafLabelList"/>
    <dgm:cxn modelId="{050248D5-A773-4AFB-AD2C-C1DF646565BC}" type="presParOf" srcId="{E7B9B68F-3B51-4E38-BA2F-68E61A00B756}" destId="{63F8CC32-EAA5-470B-AD98-CD486DCE4936}" srcOrd="1" destOrd="0" presId="urn:microsoft.com/office/officeart/2018/5/layout/IconLeafLabelList"/>
    <dgm:cxn modelId="{8F3C6301-C848-47D0-814F-D726A8326E8A}" type="presParOf" srcId="{E7B9B68F-3B51-4E38-BA2F-68E61A00B756}" destId="{1C438E2D-526F-4687-9D1D-3C16341067DF}" srcOrd="2" destOrd="0" presId="urn:microsoft.com/office/officeart/2018/5/layout/IconLeafLabelList"/>
    <dgm:cxn modelId="{D81A4A9A-859D-4C68-B209-E777975F09D2}" type="presParOf" srcId="{E7B9B68F-3B51-4E38-BA2F-68E61A00B756}" destId="{4B01E257-CB67-42D2-8423-F7B131D33686}" srcOrd="3" destOrd="0" presId="urn:microsoft.com/office/officeart/2018/5/layout/IconLeafLabelList"/>
    <dgm:cxn modelId="{4BE1D790-22A9-45FB-BE74-514D74ABFE34}" type="presParOf" srcId="{7F9B2F81-CDC5-44CD-ABF9-A4E4A5CBED55}" destId="{448879AB-C111-4E29-9426-0950CBFE14F0}" srcOrd="5" destOrd="0" presId="urn:microsoft.com/office/officeart/2018/5/layout/IconLeafLabelList"/>
    <dgm:cxn modelId="{3E30768B-C142-4855-AAA2-0A433BBE9DA5}" type="presParOf" srcId="{7F9B2F81-CDC5-44CD-ABF9-A4E4A5CBED55}" destId="{47EBE3E2-9073-4DFD-A55E-93EE33B3BF55}" srcOrd="6" destOrd="0" presId="urn:microsoft.com/office/officeart/2018/5/layout/IconLeafLabelList"/>
    <dgm:cxn modelId="{7BA44171-4998-45B4-960A-CAA8A037C5FB}" type="presParOf" srcId="{47EBE3E2-9073-4DFD-A55E-93EE33B3BF55}" destId="{02BB4D27-ACC1-498C-AC43-B1FCD730B386}" srcOrd="0" destOrd="0" presId="urn:microsoft.com/office/officeart/2018/5/layout/IconLeafLabelList"/>
    <dgm:cxn modelId="{15112C55-D41F-4BF7-9093-5B0EB6B2B970}" type="presParOf" srcId="{47EBE3E2-9073-4DFD-A55E-93EE33B3BF55}" destId="{96D88F91-0258-458D-9268-1F1BBD6F62CB}" srcOrd="1" destOrd="0" presId="urn:microsoft.com/office/officeart/2018/5/layout/IconLeafLabelList"/>
    <dgm:cxn modelId="{E2DF1AF3-F2D8-43CA-9941-7480843C7620}" type="presParOf" srcId="{47EBE3E2-9073-4DFD-A55E-93EE33B3BF55}" destId="{4E475032-8C45-4259-82BA-62078BCB7706}" srcOrd="2" destOrd="0" presId="urn:microsoft.com/office/officeart/2018/5/layout/IconLeafLabelList"/>
    <dgm:cxn modelId="{EF9F4AAD-AA40-4AE7-BCB7-50725673D3F7}" type="presParOf" srcId="{47EBE3E2-9073-4DFD-A55E-93EE33B3BF55}" destId="{244EF47E-B9FD-4654-B876-D426E3E50A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2DF8D-25E1-4596-A1CA-5768BB8944D6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653905-4D72-46A5-8378-AD4707DE3B1A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Premium prediction uses data such as age, gender, location, health history, lifestyle habits, and coverage options.</a:t>
          </a:r>
        </a:p>
      </dgm:t>
    </dgm:pt>
    <dgm:pt modelId="{06B673C8-0348-42E6-A98A-3558A118AB26}" type="parTrans" cxnId="{29D810F3-B9C8-4ABA-B94D-16352279FF89}">
      <dgm:prSet/>
      <dgm:spPr/>
      <dgm:t>
        <a:bodyPr/>
        <a:lstStyle/>
        <a:p>
          <a:endParaRPr lang="en-US"/>
        </a:p>
      </dgm:t>
    </dgm:pt>
    <dgm:pt modelId="{F2ED9BB2-924E-4BBC-809E-0C796437D671}" type="sibTrans" cxnId="{29D810F3-B9C8-4ABA-B94D-16352279FF89}">
      <dgm:prSet/>
      <dgm:spPr/>
      <dgm:t>
        <a:bodyPr/>
        <a:lstStyle/>
        <a:p>
          <a:endParaRPr lang="en-US"/>
        </a:p>
      </dgm:t>
    </dgm:pt>
    <dgm:pt modelId="{600FCC43-166A-4046-B41C-E7334678374D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Age, gender, and location influence healthcare costs and coverage availability.</a:t>
          </a:r>
        </a:p>
      </dgm:t>
    </dgm:pt>
    <dgm:pt modelId="{B2A5E159-22A7-4D6C-A765-778C28093CC2}" type="parTrans" cxnId="{93348A04-635B-47AD-9D2A-578A21CE5BC6}">
      <dgm:prSet/>
      <dgm:spPr/>
      <dgm:t>
        <a:bodyPr/>
        <a:lstStyle/>
        <a:p>
          <a:endParaRPr lang="en-US"/>
        </a:p>
      </dgm:t>
    </dgm:pt>
    <dgm:pt modelId="{92B3ACE9-B071-48C9-86BE-33FA66438FC0}" type="sibTrans" cxnId="{93348A04-635B-47AD-9D2A-578A21CE5BC6}">
      <dgm:prSet/>
      <dgm:spPr/>
      <dgm:t>
        <a:bodyPr/>
        <a:lstStyle/>
        <a:p>
          <a:endParaRPr lang="en-US"/>
        </a:p>
      </dgm:t>
    </dgm:pt>
    <dgm:pt modelId="{AB254E34-6E08-450D-BF8F-F1DD10146672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Health history and lifestyle habits indicate individual health risks.</a:t>
          </a:r>
        </a:p>
      </dgm:t>
    </dgm:pt>
    <dgm:pt modelId="{744858AA-1E1B-4EAC-9648-D0310B9F305F}" type="parTrans" cxnId="{E1F6CC6A-5467-4C44-A8BB-C8F16E85DEA3}">
      <dgm:prSet/>
      <dgm:spPr/>
      <dgm:t>
        <a:bodyPr/>
        <a:lstStyle/>
        <a:p>
          <a:endParaRPr lang="en-US"/>
        </a:p>
      </dgm:t>
    </dgm:pt>
    <dgm:pt modelId="{9728F3AC-229A-4824-8690-34D8A7924497}" type="sibTrans" cxnId="{E1F6CC6A-5467-4C44-A8BB-C8F16E85DEA3}">
      <dgm:prSet/>
      <dgm:spPr/>
      <dgm:t>
        <a:bodyPr/>
        <a:lstStyle/>
        <a:p>
          <a:endParaRPr lang="en-US"/>
        </a:p>
      </dgm:t>
    </dgm:pt>
    <dgm:pt modelId="{876CB1D2-5C1E-4439-A663-93CB8A950756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Coverage options impact the level of protection and cost-sharing.</a:t>
          </a:r>
        </a:p>
      </dgm:t>
    </dgm:pt>
    <dgm:pt modelId="{738A1127-A32D-4FC6-BE1E-73DE772858D9}" type="parTrans" cxnId="{93473689-3C32-4C7D-A85E-9651EB343174}">
      <dgm:prSet/>
      <dgm:spPr/>
      <dgm:t>
        <a:bodyPr/>
        <a:lstStyle/>
        <a:p>
          <a:endParaRPr lang="en-US"/>
        </a:p>
      </dgm:t>
    </dgm:pt>
    <dgm:pt modelId="{EFF0A090-9C79-4252-A474-BB9A1249CEAE}" type="sibTrans" cxnId="{93473689-3C32-4C7D-A85E-9651EB343174}">
      <dgm:prSet/>
      <dgm:spPr/>
      <dgm:t>
        <a:bodyPr/>
        <a:lstStyle/>
        <a:p>
          <a:endParaRPr lang="en-US"/>
        </a:p>
      </dgm:t>
    </dgm:pt>
    <dgm:pt modelId="{01B4A46B-A3D3-40AF-882D-D1253FBD296D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A diverse and comprehensive dataset ensures accurate predictions by considering multiple factors and interactions.</a:t>
          </a:r>
        </a:p>
      </dgm:t>
    </dgm:pt>
    <dgm:pt modelId="{324E8F21-BEF3-470C-97F5-58AF23FCDB21}" type="parTrans" cxnId="{CAFB3D0D-C4FB-468F-883C-6E29DAB39226}">
      <dgm:prSet/>
      <dgm:spPr/>
      <dgm:t>
        <a:bodyPr/>
        <a:lstStyle/>
        <a:p>
          <a:endParaRPr lang="en-US"/>
        </a:p>
      </dgm:t>
    </dgm:pt>
    <dgm:pt modelId="{5B6E52EA-D390-4629-87E7-C0D02165DC78}" type="sibTrans" cxnId="{CAFB3D0D-C4FB-468F-883C-6E29DAB39226}">
      <dgm:prSet/>
      <dgm:spPr/>
      <dgm:t>
        <a:bodyPr/>
        <a:lstStyle/>
        <a:p>
          <a:endParaRPr lang="en-US"/>
        </a:p>
      </dgm:t>
    </dgm:pt>
    <dgm:pt modelId="{7EFC754E-F496-49CE-9461-82F8141574B5}" type="pres">
      <dgm:prSet presAssocID="{FA72DF8D-25E1-4596-A1CA-5768BB8944D6}" presName="cycle" presStyleCnt="0">
        <dgm:presLayoutVars>
          <dgm:dir/>
          <dgm:resizeHandles val="exact"/>
        </dgm:presLayoutVars>
      </dgm:prSet>
      <dgm:spPr/>
    </dgm:pt>
    <dgm:pt modelId="{318F145A-FC31-454B-8C59-4CECE66A6701}" type="pres">
      <dgm:prSet presAssocID="{EF653905-4D72-46A5-8378-AD4707DE3B1A}" presName="dummy" presStyleCnt="0"/>
      <dgm:spPr/>
    </dgm:pt>
    <dgm:pt modelId="{0627C924-5DFF-45A2-A7EB-AE856731D786}" type="pres">
      <dgm:prSet presAssocID="{EF653905-4D72-46A5-8378-AD4707DE3B1A}" presName="node" presStyleLbl="revTx" presStyleIdx="0" presStyleCnt="5">
        <dgm:presLayoutVars>
          <dgm:bulletEnabled val="1"/>
        </dgm:presLayoutVars>
      </dgm:prSet>
      <dgm:spPr/>
    </dgm:pt>
    <dgm:pt modelId="{59086E51-BC07-41A7-8A75-DBFFD7954F96}" type="pres">
      <dgm:prSet presAssocID="{F2ED9BB2-924E-4BBC-809E-0C796437D671}" presName="sibTrans" presStyleLbl="node1" presStyleIdx="0" presStyleCnt="5"/>
      <dgm:spPr/>
    </dgm:pt>
    <dgm:pt modelId="{A1E129E7-61D5-47E1-AA49-54355757B484}" type="pres">
      <dgm:prSet presAssocID="{600FCC43-166A-4046-B41C-E7334678374D}" presName="dummy" presStyleCnt="0"/>
      <dgm:spPr/>
    </dgm:pt>
    <dgm:pt modelId="{8500DEA9-71B5-4148-803C-C48BC6E3D330}" type="pres">
      <dgm:prSet presAssocID="{600FCC43-166A-4046-B41C-E7334678374D}" presName="node" presStyleLbl="revTx" presStyleIdx="1" presStyleCnt="5">
        <dgm:presLayoutVars>
          <dgm:bulletEnabled val="1"/>
        </dgm:presLayoutVars>
      </dgm:prSet>
      <dgm:spPr/>
    </dgm:pt>
    <dgm:pt modelId="{67AF03FD-04B8-4A70-8784-86364F8B0A3F}" type="pres">
      <dgm:prSet presAssocID="{92B3ACE9-B071-48C9-86BE-33FA66438FC0}" presName="sibTrans" presStyleLbl="node1" presStyleIdx="1" presStyleCnt="5"/>
      <dgm:spPr/>
    </dgm:pt>
    <dgm:pt modelId="{581CE993-B093-4341-B1A1-2886EB34E623}" type="pres">
      <dgm:prSet presAssocID="{AB254E34-6E08-450D-BF8F-F1DD10146672}" presName="dummy" presStyleCnt="0"/>
      <dgm:spPr/>
    </dgm:pt>
    <dgm:pt modelId="{935D1687-2206-4D84-9580-D8F43058F872}" type="pres">
      <dgm:prSet presAssocID="{AB254E34-6E08-450D-BF8F-F1DD10146672}" presName="node" presStyleLbl="revTx" presStyleIdx="2" presStyleCnt="5">
        <dgm:presLayoutVars>
          <dgm:bulletEnabled val="1"/>
        </dgm:presLayoutVars>
      </dgm:prSet>
      <dgm:spPr/>
    </dgm:pt>
    <dgm:pt modelId="{A555D4E4-F01A-4B14-8F23-70B0DD99500E}" type="pres">
      <dgm:prSet presAssocID="{9728F3AC-229A-4824-8690-34D8A7924497}" presName="sibTrans" presStyleLbl="node1" presStyleIdx="2" presStyleCnt="5"/>
      <dgm:spPr/>
    </dgm:pt>
    <dgm:pt modelId="{EDFF01AE-7ED5-42D0-95D4-06CF660DAE91}" type="pres">
      <dgm:prSet presAssocID="{876CB1D2-5C1E-4439-A663-93CB8A950756}" presName="dummy" presStyleCnt="0"/>
      <dgm:spPr/>
    </dgm:pt>
    <dgm:pt modelId="{57CDE870-D2AA-454D-9074-B43FFEB3739E}" type="pres">
      <dgm:prSet presAssocID="{876CB1D2-5C1E-4439-A663-93CB8A950756}" presName="node" presStyleLbl="revTx" presStyleIdx="3" presStyleCnt="5">
        <dgm:presLayoutVars>
          <dgm:bulletEnabled val="1"/>
        </dgm:presLayoutVars>
      </dgm:prSet>
      <dgm:spPr/>
    </dgm:pt>
    <dgm:pt modelId="{AEC52FC7-D808-4449-BAB0-3C1367BAA84E}" type="pres">
      <dgm:prSet presAssocID="{EFF0A090-9C79-4252-A474-BB9A1249CEAE}" presName="sibTrans" presStyleLbl="node1" presStyleIdx="3" presStyleCnt="5"/>
      <dgm:spPr/>
    </dgm:pt>
    <dgm:pt modelId="{28778AC3-517D-4D57-87A3-6EEBE9172FFF}" type="pres">
      <dgm:prSet presAssocID="{01B4A46B-A3D3-40AF-882D-D1253FBD296D}" presName="dummy" presStyleCnt="0"/>
      <dgm:spPr/>
    </dgm:pt>
    <dgm:pt modelId="{F3F30F52-0138-476B-B6CA-A5914C573040}" type="pres">
      <dgm:prSet presAssocID="{01B4A46B-A3D3-40AF-882D-D1253FBD296D}" presName="node" presStyleLbl="revTx" presStyleIdx="4" presStyleCnt="5">
        <dgm:presLayoutVars>
          <dgm:bulletEnabled val="1"/>
        </dgm:presLayoutVars>
      </dgm:prSet>
      <dgm:spPr/>
    </dgm:pt>
    <dgm:pt modelId="{DC3D9112-4B01-48DF-A9B7-698DBA7F065B}" type="pres">
      <dgm:prSet presAssocID="{5B6E52EA-D390-4629-87E7-C0D02165DC78}" presName="sibTrans" presStyleLbl="node1" presStyleIdx="4" presStyleCnt="5"/>
      <dgm:spPr/>
    </dgm:pt>
  </dgm:ptLst>
  <dgm:cxnLst>
    <dgm:cxn modelId="{93348A04-635B-47AD-9D2A-578A21CE5BC6}" srcId="{FA72DF8D-25E1-4596-A1CA-5768BB8944D6}" destId="{600FCC43-166A-4046-B41C-E7334678374D}" srcOrd="1" destOrd="0" parTransId="{B2A5E159-22A7-4D6C-A765-778C28093CC2}" sibTransId="{92B3ACE9-B071-48C9-86BE-33FA66438FC0}"/>
    <dgm:cxn modelId="{CAFB3D0D-C4FB-468F-883C-6E29DAB39226}" srcId="{FA72DF8D-25E1-4596-A1CA-5768BB8944D6}" destId="{01B4A46B-A3D3-40AF-882D-D1253FBD296D}" srcOrd="4" destOrd="0" parTransId="{324E8F21-BEF3-470C-97F5-58AF23FCDB21}" sibTransId="{5B6E52EA-D390-4629-87E7-C0D02165DC78}"/>
    <dgm:cxn modelId="{0959CB0F-D1CB-475F-882A-E3F35F9229F3}" type="presOf" srcId="{876CB1D2-5C1E-4439-A663-93CB8A950756}" destId="{57CDE870-D2AA-454D-9074-B43FFEB3739E}" srcOrd="0" destOrd="0" presId="urn:microsoft.com/office/officeart/2005/8/layout/cycle1"/>
    <dgm:cxn modelId="{2B97435E-0522-43A6-94E0-3DC14EE115CC}" type="presOf" srcId="{EF653905-4D72-46A5-8378-AD4707DE3B1A}" destId="{0627C924-5DFF-45A2-A7EB-AE856731D786}" srcOrd="0" destOrd="0" presId="urn:microsoft.com/office/officeart/2005/8/layout/cycle1"/>
    <dgm:cxn modelId="{36DCC964-C521-43A4-BC8A-B4DF1A41283C}" type="presOf" srcId="{92B3ACE9-B071-48C9-86BE-33FA66438FC0}" destId="{67AF03FD-04B8-4A70-8784-86364F8B0A3F}" srcOrd="0" destOrd="0" presId="urn:microsoft.com/office/officeart/2005/8/layout/cycle1"/>
    <dgm:cxn modelId="{4FD4354A-EE7E-43DC-9AA6-83AC0881EEF1}" type="presOf" srcId="{FA72DF8D-25E1-4596-A1CA-5768BB8944D6}" destId="{7EFC754E-F496-49CE-9461-82F8141574B5}" srcOrd="0" destOrd="0" presId="urn:microsoft.com/office/officeart/2005/8/layout/cycle1"/>
    <dgm:cxn modelId="{E1F6CC6A-5467-4C44-A8BB-C8F16E85DEA3}" srcId="{FA72DF8D-25E1-4596-A1CA-5768BB8944D6}" destId="{AB254E34-6E08-450D-BF8F-F1DD10146672}" srcOrd="2" destOrd="0" parTransId="{744858AA-1E1B-4EAC-9648-D0310B9F305F}" sibTransId="{9728F3AC-229A-4824-8690-34D8A7924497}"/>
    <dgm:cxn modelId="{31847154-8B99-4724-BB34-0C0413EB0EBB}" type="presOf" srcId="{9728F3AC-229A-4824-8690-34D8A7924497}" destId="{A555D4E4-F01A-4B14-8F23-70B0DD99500E}" srcOrd="0" destOrd="0" presId="urn:microsoft.com/office/officeart/2005/8/layout/cycle1"/>
    <dgm:cxn modelId="{60DFD37C-A0A8-4616-97A6-71B5136FBBBB}" type="presOf" srcId="{F2ED9BB2-924E-4BBC-809E-0C796437D671}" destId="{59086E51-BC07-41A7-8A75-DBFFD7954F96}" srcOrd="0" destOrd="0" presId="urn:microsoft.com/office/officeart/2005/8/layout/cycle1"/>
    <dgm:cxn modelId="{93473689-3C32-4C7D-A85E-9651EB343174}" srcId="{FA72DF8D-25E1-4596-A1CA-5768BB8944D6}" destId="{876CB1D2-5C1E-4439-A663-93CB8A950756}" srcOrd="3" destOrd="0" parTransId="{738A1127-A32D-4FC6-BE1E-73DE772858D9}" sibTransId="{EFF0A090-9C79-4252-A474-BB9A1249CEAE}"/>
    <dgm:cxn modelId="{E6184BA7-3C95-4F48-A52F-0D29832D87A0}" type="presOf" srcId="{AB254E34-6E08-450D-BF8F-F1DD10146672}" destId="{935D1687-2206-4D84-9580-D8F43058F872}" srcOrd="0" destOrd="0" presId="urn:microsoft.com/office/officeart/2005/8/layout/cycle1"/>
    <dgm:cxn modelId="{84B517AC-81C5-4A75-BFED-FC4B949F1C8D}" type="presOf" srcId="{600FCC43-166A-4046-B41C-E7334678374D}" destId="{8500DEA9-71B5-4148-803C-C48BC6E3D330}" srcOrd="0" destOrd="0" presId="urn:microsoft.com/office/officeart/2005/8/layout/cycle1"/>
    <dgm:cxn modelId="{8B8ED3BB-1FCC-4234-BF66-9A8D6442F371}" type="presOf" srcId="{01B4A46B-A3D3-40AF-882D-D1253FBD296D}" destId="{F3F30F52-0138-476B-B6CA-A5914C573040}" srcOrd="0" destOrd="0" presId="urn:microsoft.com/office/officeart/2005/8/layout/cycle1"/>
    <dgm:cxn modelId="{0EE76BCF-4594-4773-B76A-3FBF47CBD618}" type="presOf" srcId="{5B6E52EA-D390-4629-87E7-C0D02165DC78}" destId="{DC3D9112-4B01-48DF-A9B7-698DBA7F065B}" srcOrd="0" destOrd="0" presId="urn:microsoft.com/office/officeart/2005/8/layout/cycle1"/>
    <dgm:cxn modelId="{27420ED2-96C9-4BFC-B61D-FC82664540BD}" type="presOf" srcId="{EFF0A090-9C79-4252-A474-BB9A1249CEAE}" destId="{AEC52FC7-D808-4449-BAB0-3C1367BAA84E}" srcOrd="0" destOrd="0" presId="urn:microsoft.com/office/officeart/2005/8/layout/cycle1"/>
    <dgm:cxn modelId="{29D810F3-B9C8-4ABA-B94D-16352279FF89}" srcId="{FA72DF8D-25E1-4596-A1CA-5768BB8944D6}" destId="{EF653905-4D72-46A5-8378-AD4707DE3B1A}" srcOrd="0" destOrd="0" parTransId="{06B673C8-0348-42E6-A98A-3558A118AB26}" sibTransId="{F2ED9BB2-924E-4BBC-809E-0C796437D671}"/>
    <dgm:cxn modelId="{D14456BA-4C12-4EF0-AAB6-41C94E188B99}" type="presParOf" srcId="{7EFC754E-F496-49CE-9461-82F8141574B5}" destId="{318F145A-FC31-454B-8C59-4CECE66A6701}" srcOrd="0" destOrd="0" presId="urn:microsoft.com/office/officeart/2005/8/layout/cycle1"/>
    <dgm:cxn modelId="{17FFD1FC-2823-4B25-B235-0A9626C60C82}" type="presParOf" srcId="{7EFC754E-F496-49CE-9461-82F8141574B5}" destId="{0627C924-5DFF-45A2-A7EB-AE856731D786}" srcOrd="1" destOrd="0" presId="urn:microsoft.com/office/officeart/2005/8/layout/cycle1"/>
    <dgm:cxn modelId="{137029C5-B548-47EC-AE49-20B6C094D66E}" type="presParOf" srcId="{7EFC754E-F496-49CE-9461-82F8141574B5}" destId="{59086E51-BC07-41A7-8A75-DBFFD7954F96}" srcOrd="2" destOrd="0" presId="urn:microsoft.com/office/officeart/2005/8/layout/cycle1"/>
    <dgm:cxn modelId="{C0570281-A58B-4145-894E-F0726E7E9BDD}" type="presParOf" srcId="{7EFC754E-F496-49CE-9461-82F8141574B5}" destId="{A1E129E7-61D5-47E1-AA49-54355757B484}" srcOrd="3" destOrd="0" presId="urn:microsoft.com/office/officeart/2005/8/layout/cycle1"/>
    <dgm:cxn modelId="{19BB605D-8C7E-43B5-8180-7509BF86EE6E}" type="presParOf" srcId="{7EFC754E-F496-49CE-9461-82F8141574B5}" destId="{8500DEA9-71B5-4148-803C-C48BC6E3D330}" srcOrd="4" destOrd="0" presId="urn:microsoft.com/office/officeart/2005/8/layout/cycle1"/>
    <dgm:cxn modelId="{D375676C-D0B4-434A-BBBF-E8CA82E5BDD3}" type="presParOf" srcId="{7EFC754E-F496-49CE-9461-82F8141574B5}" destId="{67AF03FD-04B8-4A70-8784-86364F8B0A3F}" srcOrd="5" destOrd="0" presId="urn:microsoft.com/office/officeart/2005/8/layout/cycle1"/>
    <dgm:cxn modelId="{A1825DEF-F335-46B0-BDC8-1D7B105837EE}" type="presParOf" srcId="{7EFC754E-F496-49CE-9461-82F8141574B5}" destId="{581CE993-B093-4341-B1A1-2886EB34E623}" srcOrd="6" destOrd="0" presId="urn:microsoft.com/office/officeart/2005/8/layout/cycle1"/>
    <dgm:cxn modelId="{C8471FBE-E4CA-420C-B537-DE0DE2AC1C2D}" type="presParOf" srcId="{7EFC754E-F496-49CE-9461-82F8141574B5}" destId="{935D1687-2206-4D84-9580-D8F43058F872}" srcOrd="7" destOrd="0" presId="urn:microsoft.com/office/officeart/2005/8/layout/cycle1"/>
    <dgm:cxn modelId="{C0E3D443-B74E-4871-97AC-70D1A591A4CE}" type="presParOf" srcId="{7EFC754E-F496-49CE-9461-82F8141574B5}" destId="{A555D4E4-F01A-4B14-8F23-70B0DD99500E}" srcOrd="8" destOrd="0" presId="urn:microsoft.com/office/officeart/2005/8/layout/cycle1"/>
    <dgm:cxn modelId="{1B9E311E-8ADB-413F-955A-99CC287B8238}" type="presParOf" srcId="{7EFC754E-F496-49CE-9461-82F8141574B5}" destId="{EDFF01AE-7ED5-42D0-95D4-06CF660DAE91}" srcOrd="9" destOrd="0" presId="urn:microsoft.com/office/officeart/2005/8/layout/cycle1"/>
    <dgm:cxn modelId="{DA321AB4-8180-411F-9760-11102205ECCE}" type="presParOf" srcId="{7EFC754E-F496-49CE-9461-82F8141574B5}" destId="{57CDE870-D2AA-454D-9074-B43FFEB3739E}" srcOrd="10" destOrd="0" presId="urn:microsoft.com/office/officeart/2005/8/layout/cycle1"/>
    <dgm:cxn modelId="{EFF1A7CB-4421-4ABF-9A17-A8FEF68797D1}" type="presParOf" srcId="{7EFC754E-F496-49CE-9461-82F8141574B5}" destId="{AEC52FC7-D808-4449-BAB0-3C1367BAA84E}" srcOrd="11" destOrd="0" presId="urn:microsoft.com/office/officeart/2005/8/layout/cycle1"/>
    <dgm:cxn modelId="{61669C1B-D1E6-4B80-BD28-0B4CF330781E}" type="presParOf" srcId="{7EFC754E-F496-49CE-9461-82F8141574B5}" destId="{28778AC3-517D-4D57-87A3-6EEBE9172FFF}" srcOrd="12" destOrd="0" presId="urn:microsoft.com/office/officeart/2005/8/layout/cycle1"/>
    <dgm:cxn modelId="{5C5C2443-4A44-434F-BC22-36068864A702}" type="presParOf" srcId="{7EFC754E-F496-49CE-9461-82F8141574B5}" destId="{F3F30F52-0138-476B-B6CA-A5914C573040}" srcOrd="13" destOrd="0" presId="urn:microsoft.com/office/officeart/2005/8/layout/cycle1"/>
    <dgm:cxn modelId="{4B308839-FE19-4A93-BE29-1920D20CC3A1}" type="presParOf" srcId="{7EFC754E-F496-49CE-9461-82F8141574B5}" destId="{DC3D9112-4B01-48DF-A9B7-698DBA7F065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4BB53-790C-4B45-895D-91AC03D023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67247-A564-4298-A0CE-1AAC7A031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cs typeface="Calibri"/>
            </a:rPr>
            <a:t>Various regression models can be used for health insurance premium prediction.</a:t>
          </a:r>
        </a:p>
      </dgm:t>
    </dgm:pt>
    <dgm:pt modelId="{8981EE50-0FBB-4286-AA21-3683E0BEB2BF}" type="parTrans" cxnId="{A3200B1A-AFE6-4597-8CD8-C4EAB6FC3774}">
      <dgm:prSet/>
      <dgm:spPr/>
      <dgm:t>
        <a:bodyPr/>
        <a:lstStyle/>
        <a:p>
          <a:endParaRPr lang="en-US"/>
        </a:p>
      </dgm:t>
    </dgm:pt>
    <dgm:pt modelId="{88573A31-F3F9-4BE9-9D2B-625EE4514829}" type="sibTrans" cxnId="{A3200B1A-AFE6-4597-8CD8-C4EAB6FC37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C10AC9-3FBD-453A-99A8-EEF187D8B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cs typeface="Calibri"/>
            </a:rPr>
            <a:t>The choice of the model depends on the dataset and specific requirements.</a:t>
          </a:r>
        </a:p>
      </dgm:t>
    </dgm:pt>
    <dgm:pt modelId="{47D8CAB5-E857-4ACC-A22B-9019231A9134}" type="parTrans" cxnId="{A140FA97-D364-4A84-9857-1A0D6E89761C}">
      <dgm:prSet/>
      <dgm:spPr/>
      <dgm:t>
        <a:bodyPr/>
        <a:lstStyle/>
        <a:p>
          <a:endParaRPr lang="en-US"/>
        </a:p>
      </dgm:t>
    </dgm:pt>
    <dgm:pt modelId="{67CAB2FE-277A-4E48-BCFB-EA440A3F9CD5}" type="sibTrans" cxnId="{A140FA97-D364-4A84-9857-1A0D6E8976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CF3249-A809-4B63-B1E1-35B59B485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cs typeface="Calibri"/>
            </a:rPr>
            <a:t>Linear regression is a common model used for premium prediction due to its simplicity and interpretability.</a:t>
          </a:r>
        </a:p>
      </dgm:t>
    </dgm:pt>
    <dgm:pt modelId="{0AADDAC7-BA25-45E6-839A-931F8EAB2E25}" type="parTrans" cxnId="{A649867D-ED2D-43B3-942A-7A096CD2F51B}">
      <dgm:prSet/>
      <dgm:spPr/>
      <dgm:t>
        <a:bodyPr/>
        <a:lstStyle/>
        <a:p>
          <a:endParaRPr lang="en-US"/>
        </a:p>
      </dgm:t>
    </dgm:pt>
    <dgm:pt modelId="{297997CB-5B17-477B-A044-01F44D1CD0E1}" type="sibTrans" cxnId="{A649867D-ED2D-43B3-942A-7A096CD2F5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4C58D8-F6F8-491E-9BC9-C5791AF2E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cs typeface="Calibri"/>
            </a:rPr>
            <a:t>Other models like decision trees, random forests, or gradient boosting can also be considered based on the dataset and desired accuracy.</a:t>
          </a:r>
        </a:p>
      </dgm:t>
    </dgm:pt>
    <dgm:pt modelId="{62EB3FC7-0B25-44A3-92DB-06D434116A01}" type="parTrans" cxnId="{0F8B3219-450C-4384-A0C7-39B30BE42EB6}">
      <dgm:prSet/>
      <dgm:spPr/>
      <dgm:t>
        <a:bodyPr/>
        <a:lstStyle/>
        <a:p>
          <a:endParaRPr lang="en-US"/>
        </a:p>
      </dgm:t>
    </dgm:pt>
    <dgm:pt modelId="{709AE555-AC96-47C0-ADBD-F5A03F7BAFF8}" type="sibTrans" cxnId="{0F8B3219-450C-4384-A0C7-39B30BE42EB6}">
      <dgm:prSet/>
      <dgm:spPr/>
      <dgm:t>
        <a:bodyPr/>
        <a:lstStyle/>
        <a:p>
          <a:endParaRPr lang="en-US"/>
        </a:p>
      </dgm:t>
    </dgm:pt>
    <dgm:pt modelId="{681CD9F9-88B4-47F3-8D79-E9A09D6E7603}" type="pres">
      <dgm:prSet presAssocID="{90E4BB53-790C-4B45-895D-91AC03D023F1}" presName="root" presStyleCnt="0">
        <dgm:presLayoutVars>
          <dgm:dir/>
          <dgm:resizeHandles val="exact"/>
        </dgm:presLayoutVars>
      </dgm:prSet>
      <dgm:spPr/>
    </dgm:pt>
    <dgm:pt modelId="{74E197A9-2693-474B-BBB9-455ECB633717}" type="pres">
      <dgm:prSet presAssocID="{90E4BB53-790C-4B45-895D-91AC03D023F1}" presName="container" presStyleCnt="0">
        <dgm:presLayoutVars>
          <dgm:dir/>
          <dgm:resizeHandles val="exact"/>
        </dgm:presLayoutVars>
      </dgm:prSet>
      <dgm:spPr/>
    </dgm:pt>
    <dgm:pt modelId="{B469367C-D5E9-4715-B37C-DBE10E1EDE5C}" type="pres">
      <dgm:prSet presAssocID="{67A67247-A564-4298-A0CE-1AAC7A031719}" presName="compNode" presStyleCnt="0"/>
      <dgm:spPr/>
    </dgm:pt>
    <dgm:pt modelId="{5F085765-ADB1-48B9-BDE9-8D237A4BA1F7}" type="pres">
      <dgm:prSet presAssocID="{67A67247-A564-4298-A0CE-1AAC7A031719}" presName="iconBgRect" presStyleLbl="bgShp" presStyleIdx="0" presStyleCnt="4"/>
      <dgm:spPr/>
    </dgm:pt>
    <dgm:pt modelId="{7AADB7D9-669D-4CEE-96CA-C35D38BECA50}" type="pres">
      <dgm:prSet presAssocID="{67A67247-A564-4298-A0CE-1AAC7A0317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B22FB5D-F6A2-4E65-9AE1-0EEBF403A28F}" type="pres">
      <dgm:prSet presAssocID="{67A67247-A564-4298-A0CE-1AAC7A031719}" presName="spaceRect" presStyleCnt="0"/>
      <dgm:spPr/>
    </dgm:pt>
    <dgm:pt modelId="{0A86F40C-A007-412C-9E04-B279E54EB344}" type="pres">
      <dgm:prSet presAssocID="{67A67247-A564-4298-A0CE-1AAC7A031719}" presName="textRect" presStyleLbl="revTx" presStyleIdx="0" presStyleCnt="4">
        <dgm:presLayoutVars>
          <dgm:chMax val="1"/>
          <dgm:chPref val="1"/>
        </dgm:presLayoutVars>
      </dgm:prSet>
      <dgm:spPr/>
    </dgm:pt>
    <dgm:pt modelId="{575C5742-906C-4553-9A72-E63E5D351006}" type="pres">
      <dgm:prSet presAssocID="{88573A31-F3F9-4BE9-9D2B-625EE4514829}" presName="sibTrans" presStyleLbl="sibTrans2D1" presStyleIdx="0" presStyleCnt="0"/>
      <dgm:spPr/>
    </dgm:pt>
    <dgm:pt modelId="{6BB1B642-1169-491F-940A-CB7BF8379824}" type="pres">
      <dgm:prSet presAssocID="{7AC10AC9-3FBD-453A-99A8-EEF187D8B018}" presName="compNode" presStyleCnt="0"/>
      <dgm:spPr/>
    </dgm:pt>
    <dgm:pt modelId="{2E34A1EA-9195-43B0-8ADD-20A8FD2E5644}" type="pres">
      <dgm:prSet presAssocID="{7AC10AC9-3FBD-453A-99A8-EEF187D8B018}" presName="iconBgRect" presStyleLbl="bgShp" presStyleIdx="1" presStyleCnt="4"/>
      <dgm:spPr/>
    </dgm:pt>
    <dgm:pt modelId="{9C5727A5-8C4E-449B-822E-252B9D81A760}" type="pres">
      <dgm:prSet presAssocID="{7AC10AC9-3FBD-453A-99A8-EEF187D8B0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F3CA57-D938-45B4-B37F-C0390B79AEE7}" type="pres">
      <dgm:prSet presAssocID="{7AC10AC9-3FBD-453A-99A8-EEF187D8B018}" presName="spaceRect" presStyleCnt="0"/>
      <dgm:spPr/>
    </dgm:pt>
    <dgm:pt modelId="{587BC907-C840-4BF5-949F-34620BD30AB7}" type="pres">
      <dgm:prSet presAssocID="{7AC10AC9-3FBD-453A-99A8-EEF187D8B018}" presName="textRect" presStyleLbl="revTx" presStyleIdx="1" presStyleCnt="4">
        <dgm:presLayoutVars>
          <dgm:chMax val="1"/>
          <dgm:chPref val="1"/>
        </dgm:presLayoutVars>
      </dgm:prSet>
      <dgm:spPr/>
    </dgm:pt>
    <dgm:pt modelId="{9B41019C-CB1E-4971-8405-16049543CB30}" type="pres">
      <dgm:prSet presAssocID="{67CAB2FE-277A-4E48-BCFB-EA440A3F9CD5}" presName="sibTrans" presStyleLbl="sibTrans2D1" presStyleIdx="0" presStyleCnt="0"/>
      <dgm:spPr/>
    </dgm:pt>
    <dgm:pt modelId="{15D0ED3C-C300-493D-9FCE-9618DB761D28}" type="pres">
      <dgm:prSet presAssocID="{9CCF3249-A809-4B63-B1E1-35B59B485196}" presName="compNode" presStyleCnt="0"/>
      <dgm:spPr/>
    </dgm:pt>
    <dgm:pt modelId="{F891254F-2B0D-40D0-AE0E-FC4469B293E0}" type="pres">
      <dgm:prSet presAssocID="{9CCF3249-A809-4B63-B1E1-35B59B485196}" presName="iconBgRect" presStyleLbl="bgShp" presStyleIdx="2" presStyleCnt="4"/>
      <dgm:spPr/>
    </dgm:pt>
    <dgm:pt modelId="{2645BA92-D223-4384-A054-AC3439A505C1}" type="pres">
      <dgm:prSet presAssocID="{9CCF3249-A809-4B63-B1E1-35B59B4851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8E0C053-0BC2-4044-982F-87DA291BE5A5}" type="pres">
      <dgm:prSet presAssocID="{9CCF3249-A809-4B63-B1E1-35B59B485196}" presName="spaceRect" presStyleCnt="0"/>
      <dgm:spPr/>
    </dgm:pt>
    <dgm:pt modelId="{51DF26AF-1DED-48BA-A74A-1C6A6569F65B}" type="pres">
      <dgm:prSet presAssocID="{9CCF3249-A809-4B63-B1E1-35B59B485196}" presName="textRect" presStyleLbl="revTx" presStyleIdx="2" presStyleCnt="4">
        <dgm:presLayoutVars>
          <dgm:chMax val="1"/>
          <dgm:chPref val="1"/>
        </dgm:presLayoutVars>
      </dgm:prSet>
      <dgm:spPr/>
    </dgm:pt>
    <dgm:pt modelId="{2F609B6B-3413-4899-B73C-EDB345C9306F}" type="pres">
      <dgm:prSet presAssocID="{297997CB-5B17-477B-A044-01F44D1CD0E1}" presName="sibTrans" presStyleLbl="sibTrans2D1" presStyleIdx="0" presStyleCnt="0"/>
      <dgm:spPr/>
    </dgm:pt>
    <dgm:pt modelId="{4B9297B6-9926-442C-A1B7-80BC8E876E65}" type="pres">
      <dgm:prSet presAssocID="{9B4C58D8-F6F8-491E-9BC9-C5791AF2E554}" presName="compNode" presStyleCnt="0"/>
      <dgm:spPr/>
    </dgm:pt>
    <dgm:pt modelId="{BF29C1C5-E8B0-4057-8233-582F6CD95727}" type="pres">
      <dgm:prSet presAssocID="{9B4C58D8-F6F8-491E-9BC9-C5791AF2E554}" presName="iconBgRect" presStyleLbl="bgShp" presStyleIdx="3" presStyleCnt="4"/>
      <dgm:spPr/>
    </dgm:pt>
    <dgm:pt modelId="{2BB396B6-33AD-48C5-82BD-4FB6CA02540C}" type="pres">
      <dgm:prSet presAssocID="{9B4C58D8-F6F8-491E-9BC9-C5791AF2E5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936B752-0CD4-4281-963F-C0881B4FACA8}" type="pres">
      <dgm:prSet presAssocID="{9B4C58D8-F6F8-491E-9BC9-C5791AF2E554}" presName="spaceRect" presStyleCnt="0"/>
      <dgm:spPr/>
    </dgm:pt>
    <dgm:pt modelId="{DA69C937-0F62-458C-AAE6-D304F327B6D0}" type="pres">
      <dgm:prSet presAssocID="{9B4C58D8-F6F8-491E-9BC9-C5791AF2E5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590013-78DF-4842-9682-229E32BE3125}" type="presOf" srcId="{297997CB-5B17-477B-A044-01F44D1CD0E1}" destId="{2F609B6B-3413-4899-B73C-EDB345C9306F}" srcOrd="0" destOrd="0" presId="urn:microsoft.com/office/officeart/2018/2/layout/IconCircleList"/>
    <dgm:cxn modelId="{21E3F216-BF70-465C-BE9B-DB9D2FBF50CA}" type="presOf" srcId="{90E4BB53-790C-4B45-895D-91AC03D023F1}" destId="{681CD9F9-88B4-47F3-8D79-E9A09D6E7603}" srcOrd="0" destOrd="0" presId="urn:microsoft.com/office/officeart/2018/2/layout/IconCircleList"/>
    <dgm:cxn modelId="{0F8B3219-450C-4384-A0C7-39B30BE42EB6}" srcId="{90E4BB53-790C-4B45-895D-91AC03D023F1}" destId="{9B4C58D8-F6F8-491E-9BC9-C5791AF2E554}" srcOrd="3" destOrd="0" parTransId="{62EB3FC7-0B25-44A3-92DB-06D434116A01}" sibTransId="{709AE555-AC96-47C0-ADBD-F5A03F7BAFF8}"/>
    <dgm:cxn modelId="{A3200B1A-AFE6-4597-8CD8-C4EAB6FC3774}" srcId="{90E4BB53-790C-4B45-895D-91AC03D023F1}" destId="{67A67247-A564-4298-A0CE-1AAC7A031719}" srcOrd="0" destOrd="0" parTransId="{8981EE50-0FBB-4286-AA21-3683E0BEB2BF}" sibTransId="{88573A31-F3F9-4BE9-9D2B-625EE4514829}"/>
    <dgm:cxn modelId="{726F8E23-470A-4600-81C0-229236F6C4E6}" type="presOf" srcId="{9B4C58D8-F6F8-491E-9BC9-C5791AF2E554}" destId="{DA69C937-0F62-458C-AAE6-D304F327B6D0}" srcOrd="0" destOrd="0" presId="urn:microsoft.com/office/officeart/2018/2/layout/IconCircleList"/>
    <dgm:cxn modelId="{C8F2A476-437B-4CB0-BBAE-EC2B1D439486}" type="presOf" srcId="{7AC10AC9-3FBD-453A-99A8-EEF187D8B018}" destId="{587BC907-C840-4BF5-949F-34620BD30AB7}" srcOrd="0" destOrd="0" presId="urn:microsoft.com/office/officeart/2018/2/layout/IconCircleList"/>
    <dgm:cxn modelId="{A649867D-ED2D-43B3-942A-7A096CD2F51B}" srcId="{90E4BB53-790C-4B45-895D-91AC03D023F1}" destId="{9CCF3249-A809-4B63-B1E1-35B59B485196}" srcOrd="2" destOrd="0" parTransId="{0AADDAC7-BA25-45E6-839A-931F8EAB2E25}" sibTransId="{297997CB-5B17-477B-A044-01F44D1CD0E1}"/>
    <dgm:cxn modelId="{AB2CB37E-633B-4529-B520-37FF638DE87F}" type="presOf" srcId="{67CAB2FE-277A-4E48-BCFB-EA440A3F9CD5}" destId="{9B41019C-CB1E-4971-8405-16049543CB30}" srcOrd="0" destOrd="0" presId="urn:microsoft.com/office/officeart/2018/2/layout/IconCircleList"/>
    <dgm:cxn modelId="{8BAB9381-AE93-4B55-A4E8-9F70934C92DA}" type="presOf" srcId="{88573A31-F3F9-4BE9-9D2B-625EE4514829}" destId="{575C5742-906C-4553-9A72-E63E5D351006}" srcOrd="0" destOrd="0" presId="urn:microsoft.com/office/officeart/2018/2/layout/IconCircleList"/>
    <dgm:cxn modelId="{A140FA97-D364-4A84-9857-1A0D6E89761C}" srcId="{90E4BB53-790C-4B45-895D-91AC03D023F1}" destId="{7AC10AC9-3FBD-453A-99A8-EEF187D8B018}" srcOrd="1" destOrd="0" parTransId="{47D8CAB5-E857-4ACC-A22B-9019231A9134}" sibTransId="{67CAB2FE-277A-4E48-BCFB-EA440A3F9CD5}"/>
    <dgm:cxn modelId="{29B943AA-544A-4B34-ADDD-EAF7BE17A9B6}" type="presOf" srcId="{67A67247-A564-4298-A0CE-1AAC7A031719}" destId="{0A86F40C-A007-412C-9E04-B279E54EB344}" srcOrd="0" destOrd="0" presId="urn:microsoft.com/office/officeart/2018/2/layout/IconCircleList"/>
    <dgm:cxn modelId="{073C1AB9-DB93-47C2-A7EC-8E48331AFBE7}" type="presOf" srcId="{9CCF3249-A809-4B63-B1E1-35B59B485196}" destId="{51DF26AF-1DED-48BA-A74A-1C6A6569F65B}" srcOrd="0" destOrd="0" presId="urn:microsoft.com/office/officeart/2018/2/layout/IconCircleList"/>
    <dgm:cxn modelId="{B5BF0420-7874-4DD3-AC27-E527417607D0}" type="presParOf" srcId="{681CD9F9-88B4-47F3-8D79-E9A09D6E7603}" destId="{74E197A9-2693-474B-BBB9-455ECB633717}" srcOrd="0" destOrd="0" presId="urn:microsoft.com/office/officeart/2018/2/layout/IconCircleList"/>
    <dgm:cxn modelId="{F9585D45-80B7-4F87-B1D2-14EF4F185A72}" type="presParOf" srcId="{74E197A9-2693-474B-BBB9-455ECB633717}" destId="{B469367C-D5E9-4715-B37C-DBE10E1EDE5C}" srcOrd="0" destOrd="0" presId="urn:microsoft.com/office/officeart/2018/2/layout/IconCircleList"/>
    <dgm:cxn modelId="{37799FF0-D64B-4F40-9C78-FB0320F2D2E7}" type="presParOf" srcId="{B469367C-D5E9-4715-B37C-DBE10E1EDE5C}" destId="{5F085765-ADB1-48B9-BDE9-8D237A4BA1F7}" srcOrd="0" destOrd="0" presId="urn:microsoft.com/office/officeart/2018/2/layout/IconCircleList"/>
    <dgm:cxn modelId="{F7BAEF4F-188A-4E82-B6DA-47222A5CB77C}" type="presParOf" srcId="{B469367C-D5E9-4715-B37C-DBE10E1EDE5C}" destId="{7AADB7D9-669D-4CEE-96CA-C35D38BECA50}" srcOrd="1" destOrd="0" presId="urn:microsoft.com/office/officeart/2018/2/layout/IconCircleList"/>
    <dgm:cxn modelId="{D1ACD8D1-8A8D-4342-9C79-50C6A755DCCD}" type="presParOf" srcId="{B469367C-D5E9-4715-B37C-DBE10E1EDE5C}" destId="{4B22FB5D-F6A2-4E65-9AE1-0EEBF403A28F}" srcOrd="2" destOrd="0" presId="urn:microsoft.com/office/officeart/2018/2/layout/IconCircleList"/>
    <dgm:cxn modelId="{21177C72-A48D-41A8-8193-DAF50D03EA3F}" type="presParOf" srcId="{B469367C-D5E9-4715-B37C-DBE10E1EDE5C}" destId="{0A86F40C-A007-412C-9E04-B279E54EB344}" srcOrd="3" destOrd="0" presId="urn:microsoft.com/office/officeart/2018/2/layout/IconCircleList"/>
    <dgm:cxn modelId="{22803080-05F2-4E72-88F4-51F5C5B9923C}" type="presParOf" srcId="{74E197A9-2693-474B-BBB9-455ECB633717}" destId="{575C5742-906C-4553-9A72-E63E5D351006}" srcOrd="1" destOrd="0" presId="urn:microsoft.com/office/officeart/2018/2/layout/IconCircleList"/>
    <dgm:cxn modelId="{D597DCAD-71A6-4BAD-89CF-C8047BFFF122}" type="presParOf" srcId="{74E197A9-2693-474B-BBB9-455ECB633717}" destId="{6BB1B642-1169-491F-940A-CB7BF8379824}" srcOrd="2" destOrd="0" presId="urn:microsoft.com/office/officeart/2018/2/layout/IconCircleList"/>
    <dgm:cxn modelId="{C95DA926-3289-40CD-AF7D-E2316E17073A}" type="presParOf" srcId="{6BB1B642-1169-491F-940A-CB7BF8379824}" destId="{2E34A1EA-9195-43B0-8ADD-20A8FD2E5644}" srcOrd="0" destOrd="0" presId="urn:microsoft.com/office/officeart/2018/2/layout/IconCircleList"/>
    <dgm:cxn modelId="{4D31CC6A-797F-4812-8B8E-40AFD13D6790}" type="presParOf" srcId="{6BB1B642-1169-491F-940A-CB7BF8379824}" destId="{9C5727A5-8C4E-449B-822E-252B9D81A760}" srcOrd="1" destOrd="0" presId="urn:microsoft.com/office/officeart/2018/2/layout/IconCircleList"/>
    <dgm:cxn modelId="{3B93539F-0B1C-4805-87C6-939C270605A8}" type="presParOf" srcId="{6BB1B642-1169-491F-940A-CB7BF8379824}" destId="{E0F3CA57-D938-45B4-B37F-C0390B79AEE7}" srcOrd="2" destOrd="0" presId="urn:microsoft.com/office/officeart/2018/2/layout/IconCircleList"/>
    <dgm:cxn modelId="{83164615-02AA-4021-8EFC-158F1BFB62E5}" type="presParOf" srcId="{6BB1B642-1169-491F-940A-CB7BF8379824}" destId="{587BC907-C840-4BF5-949F-34620BD30AB7}" srcOrd="3" destOrd="0" presId="urn:microsoft.com/office/officeart/2018/2/layout/IconCircleList"/>
    <dgm:cxn modelId="{45141975-F5F8-42C9-A721-D26D3AA1902D}" type="presParOf" srcId="{74E197A9-2693-474B-BBB9-455ECB633717}" destId="{9B41019C-CB1E-4971-8405-16049543CB30}" srcOrd="3" destOrd="0" presId="urn:microsoft.com/office/officeart/2018/2/layout/IconCircleList"/>
    <dgm:cxn modelId="{77189619-90CA-4A06-BA58-7E4DB089C342}" type="presParOf" srcId="{74E197A9-2693-474B-BBB9-455ECB633717}" destId="{15D0ED3C-C300-493D-9FCE-9618DB761D28}" srcOrd="4" destOrd="0" presId="urn:microsoft.com/office/officeart/2018/2/layout/IconCircleList"/>
    <dgm:cxn modelId="{30C5072C-C886-48D8-9555-D0EA874BC391}" type="presParOf" srcId="{15D0ED3C-C300-493D-9FCE-9618DB761D28}" destId="{F891254F-2B0D-40D0-AE0E-FC4469B293E0}" srcOrd="0" destOrd="0" presId="urn:microsoft.com/office/officeart/2018/2/layout/IconCircleList"/>
    <dgm:cxn modelId="{AC12A6AA-7CD2-4B0D-99AB-FAEA104EBA10}" type="presParOf" srcId="{15D0ED3C-C300-493D-9FCE-9618DB761D28}" destId="{2645BA92-D223-4384-A054-AC3439A505C1}" srcOrd="1" destOrd="0" presId="urn:microsoft.com/office/officeart/2018/2/layout/IconCircleList"/>
    <dgm:cxn modelId="{FE4BB14E-0A8B-496C-BFD3-2A81D6BD3F04}" type="presParOf" srcId="{15D0ED3C-C300-493D-9FCE-9618DB761D28}" destId="{E8E0C053-0BC2-4044-982F-87DA291BE5A5}" srcOrd="2" destOrd="0" presId="urn:microsoft.com/office/officeart/2018/2/layout/IconCircleList"/>
    <dgm:cxn modelId="{7CB5F7F3-4328-474C-8CF5-6788DEA28D4E}" type="presParOf" srcId="{15D0ED3C-C300-493D-9FCE-9618DB761D28}" destId="{51DF26AF-1DED-48BA-A74A-1C6A6569F65B}" srcOrd="3" destOrd="0" presId="urn:microsoft.com/office/officeart/2018/2/layout/IconCircleList"/>
    <dgm:cxn modelId="{85690992-16F3-4A59-8882-D6BF76869A1C}" type="presParOf" srcId="{74E197A9-2693-474B-BBB9-455ECB633717}" destId="{2F609B6B-3413-4899-B73C-EDB345C9306F}" srcOrd="5" destOrd="0" presId="urn:microsoft.com/office/officeart/2018/2/layout/IconCircleList"/>
    <dgm:cxn modelId="{45C729C7-0DF9-4C0C-B1FC-97D20B5AFE9E}" type="presParOf" srcId="{74E197A9-2693-474B-BBB9-455ECB633717}" destId="{4B9297B6-9926-442C-A1B7-80BC8E876E65}" srcOrd="6" destOrd="0" presId="urn:microsoft.com/office/officeart/2018/2/layout/IconCircleList"/>
    <dgm:cxn modelId="{C13DAED8-A19A-4F9D-8FD5-AAE1CD59B040}" type="presParOf" srcId="{4B9297B6-9926-442C-A1B7-80BC8E876E65}" destId="{BF29C1C5-E8B0-4057-8233-582F6CD95727}" srcOrd="0" destOrd="0" presId="urn:microsoft.com/office/officeart/2018/2/layout/IconCircleList"/>
    <dgm:cxn modelId="{D5C9EFB4-7ADC-4AC0-B802-0D25D9C99E93}" type="presParOf" srcId="{4B9297B6-9926-442C-A1B7-80BC8E876E65}" destId="{2BB396B6-33AD-48C5-82BD-4FB6CA02540C}" srcOrd="1" destOrd="0" presId="urn:microsoft.com/office/officeart/2018/2/layout/IconCircleList"/>
    <dgm:cxn modelId="{5104B99A-84C5-4812-B47E-43A9BF090E5E}" type="presParOf" srcId="{4B9297B6-9926-442C-A1B7-80BC8E876E65}" destId="{A936B752-0CD4-4281-963F-C0881B4FACA8}" srcOrd="2" destOrd="0" presId="urn:microsoft.com/office/officeart/2018/2/layout/IconCircleList"/>
    <dgm:cxn modelId="{836AB386-3926-4AF2-8B23-A33E4DCF011F}" type="presParOf" srcId="{4B9297B6-9926-442C-A1B7-80BC8E876E65}" destId="{DA69C937-0F62-458C-AAE6-D304F327B6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3D0D2B-D25F-4D3E-B46F-1BDD651B8D3C}" type="doc">
      <dgm:prSet loTypeId="urn:microsoft.com/office/officeart/2005/8/layout/chart3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8312CA-833A-44E1-B932-2D5803E61CBF}">
      <dgm:prSet/>
      <dgm:spPr/>
      <dgm:t>
        <a:bodyPr/>
        <a:lstStyle/>
        <a:p>
          <a:r>
            <a:rPr lang="en-US"/>
            <a:t>The dataset is split into three sets: training, validation, and testing.</a:t>
          </a:r>
        </a:p>
      </dgm:t>
    </dgm:pt>
    <dgm:pt modelId="{B4AB1AFB-B8BB-453D-BA48-E75EC12792E2}" type="parTrans" cxnId="{50747123-D452-4A08-81F7-3875B49FB3BB}">
      <dgm:prSet/>
      <dgm:spPr/>
      <dgm:t>
        <a:bodyPr/>
        <a:lstStyle/>
        <a:p>
          <a:endParaRPr lang="en-US"/>
        </a:p>
      </dgm:t>
    </dgm:pt>
    <dgm:pt modelId="{06E18850-DAFF-4318-A030-EFC67D2F536D}" type="sibTrans" cxnId="{50747123-D452-4A08-81F7-3875B49FB3BB}">
      <dgm:prSet/>
      <dgm:spPr/>
      <dgm:t>
        <a:bodyPr/>
        <a:lstStyle/>
        <a:p>
          <a:endParaRPr lang="en-US"/>
        </a:p>
      </dgm:t>
    </dgm:pt>
    <dgm:pt modelId="{46C8A6DF-9FA6-4B47-863F-C0CB29869C56}">
      <dgm:prSet/>
      <dgm:spPr/>
      <dgm:t>
        <a:bodyPr/>
        <a:lstStyle/>
        <a:p>
          <a:r>
            <a:rPr lang="en-US"/>
            <a:t>The training set is used to train the model, while the validation set is used for hyperparameter tuning and model selection.</a:t>
          </a:r>
        </a:p>
      </dgm:t>
    </dgm:pt>
    <dgm:pt modelId="{A5F6D790-437E-4217-83C8-A1BDC092B5EB}" type="parTrans" cxnId="{2AE5105B-8466-4955-A655-891B148F1D85}">
      <dgm:prSet/>
      <dgm:spPr/>
      <dgm:t>
        <a:bodyPr/>
        <a:lstStyle/>
        <a:p>
          <a:endParaRPr lang="en-US"/>
        </a:p>
      </dgm:t>
    </dgm:pt>
    <dgm:pt modelId="{3C9194C8-A9CD-476E-9D6C-FA6A0E7D9B08}" type="sibTrans" cxnId="{2AE5105B-8466-4955-A655-891B148F1D85}">
      <dgm:prSet/>
      <dgm:spPr/>
      <dgm:t>
        <a:bodyPr/>
        <a:lstStyle/>
        <a:p>
          <a:endParaRPr lang="en-US"/>
        </a:p>
      </dgm:t>
    </dgm:pt>
    <dgm:pt modelId="{2FB2D3C0-FB07-4CE8-BF14-423F67C7D579}">
      <dgm:prSet/>
      <dgm:spPr/>
      <dgm:t>
        <a:bodyPr/>
        <a:lstStyle/>
        <a:p>
          <a:r>
            <a:rPr lang="en-US"/>
            <a:t>The testing set is kept separate and used for the final evaluation of the model's performance.</a:t>
          </a:r>
        </a:p>
      </dgm:t>
    </dgm:pt>
    <dgm:pt modelId="{7F2C4329-043F-4BE9-A198-2157F7C41134}" type="parTrans" cxnId="{9E6177A5-B55F-4301-A55C-07998448C897}">
      <dgm:prSet/>
      <dgm:spPr/>
      <dgm:t>
        <a:bodyPr/>
        <a:lstStyle/>
        <a:p>
          <a:endParaRPr lang="en-US"/>
        </a:p>
      </dgm:t>
    </dgm:pt>
    <dgm:pt modelId="{9AF4C443-4CE6-4B37-955C-70AF09E67E5C}" type="sibTrans" cxnId="{9E6177A5-B55F-4301-A55C-07998448C897}">
      <dgm:prSet/>
      <dgm:spPr/>
      <dgm:t>
        <a:bodyPr/>
        <a:lstStyle/>
        <a:p>
          <a:endParaRPr lang="en-US"/>
        </a:p>
      </dgm:t>
    </dgm:pt>
    <dgm:pt modelId="{6DF7843C-C641-4337-8C09-E7ADE3A2ABD6}">
      <dgm:prSet/>
      <dgm:spPr/>
      <dgm:t>
        <a:bodyPr/>
        <a:lstStyle/>
        <a:p>
          <a:r>
            <a:rPr lang="en-US"/>
            <a:t>The validation set helps in adjusting the model's hyperparameters to improve its performance on unseen data.</a:t>
          </a:r>
        </a:p>
      </dgm:t>
    </dgm:pt>
    <dgm:pt modelId="{F71E76BE-DD71-4D8D-9071-6013B780F26D}" type="parTrans" cxnId="{4CA89B99-2EC9-48F5-BFC9-9C6B162D902C}">
      <dgm:prSet/>
      <dgm:spPr/>
      <dgm:t>
        <a:bodyPr/>
        <a:lstStyle/>
        <a:p>
          <a:endParaRPr lang="en-US"/>
        </a:p>
      </dgm:t>
    </dgm:pt>
    <dgm:pt modelId="{7F5FDB72-4B0F-4C4F-8634-D230813A5608}" type="sibTrans" cxnId="{4CA89B99-2EC9-48F5-BFC9-9C6B162D902C}">
      <dgm:prSet/>
      <dgm:spPr/>
      <dgm:t>
        <a:bodyPr/>
        <a:lstStyle/>
        <a:p>
          <a:endParaRPr lang="en-US"/>
        </a:p>
      </dgm:t>
    </dgm:pt>
    <dgm:pt modelId="{3B8C8BD8-91B3-41BC-9B2A-47C36041A41C}">
      <dgm:prSet/>
      <dgm:spPr/>
      <dgm:t>
        <a:bodyPr/>
        <a:lstStyle/>
        <a:p>
          <a:r>
            <a:rPr lang="en-US"/>
            <a:t>Keeping the test set separate ensures a fair evaluation and unbiased estimation of the model's predictive capability.</a:t>
          </a:r>
        </a:p>
      </dgm:t>
    </dgm:pt>
    <dgm:pt modelId="{4FBB860B-AF40-4EDC-8969-2F5BFB40EA2B}" type="parTrans" cxnId="{5EC545AB-ACF0-462F-9809-4D4A67BAFADD}">
      <dgm:prSet/>
      <dgm:spPr/>
      <dgm:t>
        <a:bodyPr/>
        <a:lstStyle/>
        <a:p>
          <a:endParaRPr lang="en-US"/>
        </a:p>
      </dgm:t>
    </dgm:pt>
    <dgm:pt modelId="{A1981639-E417-442E-B9F8-92D4393D5B2A}" type="sibTrans" cxnId="{5EC545AB-ACF0-462F-9809-4D4A67BAFADD}">
      <dgm:prSet/>
      <dgm:spPr/>
      <dgm:t>
        <a:bodyPr/>
        <a:lstStyle/>
        <a:p>
          <a:endParaRPr lang="en-US"/>
        </a:p>
      </dgm:t>
    </dgm:pt>
    <dgm:pt modelId="{B0F08CF1-2B89-44DE-9059-CB9B8D41F889}" type="pres">
      <dgm:prSet presAssocID="{603D0D2B-D25F-4D3E-B46F-1BDD651B8D3C}" presName="compositeShape" presStyleCnt="0">
        <dgm:presLayoutVars>
          <dgm:chMax val="7"/>
          <dgm:dir/>
          <dgm:resizeHandles val="exact"/>
        </dgm:presLayoutVars>
      </dgm:prSet>
      <dgm:spPr/>
    </dgm:pt>
    <dgm:pt modelId="{5CD1E4BE-59C6-40B0-8AF1-64A1A532DC36}" type="pres">
      <dgm:prSet presAssocID="{603D0D2B-D25F-4D3E-B46F-1BDD651B8D3C}" presName="wedge1" presStyleLbl="node1" presStyleIdx="0" presStyleCnt="5"/>
      <dgm:spPr/>
    </dgm:pt>
    <dgm:pt modelId="{C7C3A381-572D-43C3-B85A-8679CC593622}" type="pres">
      <dgm:prSet presAssocID="{603D0D2B-D25F-4D3E-B46F-1BDD651B8D3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D779738-8A8A-4F1C-A517-686659A2D571}" type="pres">
      <dgm:prSet presAssocID="{603D0D2B-D25F-4D3E-B46F-1BDD651B8D3C}" presName="wedge2" presStyleLbl="node1" presStyleIdx="1" presStyleCnt="5"/>
      <dgm:spPr/>
    </dgm:pt>
    <dgm:pt modelId="{7FF39BEF-44D0-4E39-8FFB-59C01A908842}" type="pres">
      <dgm:prSet presAssocID="{603D0D2B-D25F-4D3E-B46F-1BDD651B8D3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7CA048D-0391-48C9-9258-B62016A95448}" type="pres">
      <dgm:prSet presAssocID="{603D0D2B-D25F-4D3E-B46F-1BDD651B8D3C}" presName="wedge3" presStyleLbl="node1" presStyleIdx="2" presStyleCnt="5"/>
      <dgm:spPr/>
    </dgm:pt>
    <dgm:pt modelId="{64A25EAE-C7E9-414D-A6BD-8142557447EE}" type="pres">
      <dgm:prSet presAssocID="{603D0D2B-D25F-4D3E-B46F-1BDD651B8D3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ADC742F-98B5-4AC1-A074-EB1D91E27548}" type="pres">
      <dgm:prSet presAssocID="{603D0D2B-D25F-4D3E-B46F-1BDD651B8D3C}" presName="wedge4" presStyleLbl="node1" presStyleIdx="3" presStyleCnt="5"/>
      <dgm:spPr/>
    </dgm:pt>
    <dgm:pt modelId="{75AC4880-C804-4309-BAE0-F725A4A52E62}" type="pres">
      <dgm:prSet presAssocID="{603D0D2B-D25F-4D3E-B46F-1BDD651B8D3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D7E53B7-93AB-48E4-A861-B2149E2AF5CB}" type="pres">
      <dgm:prSet presAssocID="{603D0D2B-D25F-4D3E-B46F-1BDD651B8D3C}" presName="wedge5" presStyleLbl="node1" presStyleIdx="4" presStyleCnt="5"/>
      <dgm:spPr/>
    </dgm:pt>
    <dgm:pt modelId="{D31014BC-0D67-4642-A0FC-36D883DEE34A}" type="pres">
      <dgm:prSet presAssocID="{603D0D2B-D25F-4D3E-B46F-1BDD651B8D3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BEE5C20-7C73-4066-A906-D6B897911A70}" type="presOf" srcId="{46C8A6DF-9FA6-4B47-863F-C0CB29869C56}" destId="{7FF39BEF-44D0-4E39-8FFB-59C01A908842}" srcOrd="1" destOrd="0" presId="urn:microsoft.com/office/officeart/2005/8/layout/chart3"/>
    <dgm:cxn modelId="{50747123-D452-4A08-81F7-3875B49FB3BB}" srcId="{603D0D2B-D25F-4D3E-B46F-1BDD651B8D3C}" destId="{FE8312CA-833A-44E1-B932-2D5803E61CBF}" srcOrd="0" destOrd="0" parTransId="{B4AB1AFB-B8BB-453D-BA48-E75EC12792E2}" sibTransId="{06E18850-DAFF-4318-A030-EFC67D2F536D}"/>
    <dgm:cxn modelId="{BC7A272B-13E3-443C-8FC4-6F76CEE3E714}" type="presOf" srcId="{2FB2D3C0-FB07-4CE8-BF14-423F67C7D579}" destId="{64A25EAE-C7E9-414D-A6BD-8142557447EE}" srcOrd="1" destOrd="0" presId="urn:microsoft.com/office/officeart/2005/8/layout/chart3"/>
    <dgm:cxn modelId="{55F60A2C-126C-44BC-945E-9527580D7561}" type="presOf" srcId="{FE8312CA-833A-44E1-B932-2D5803E61CBF}" destId="{C7C3A381-572D-43C3-B85A-8679CC593622}" srcOrd="1" destOrd="0" presId="urn:microsoft.com/office/officeart/2005/8/layout/chart3"/>
    <dgm:cxn modelId="{5F75BE3E-F39F-42FC-BE3C-B9CED092AB6E}" type="presOf" srcId="{6DF7843C-C641-4337-8C09-E7ADE3A2ABD6}" destId="{75AC4880-C804-4309-BAE0-F725A4A52E62}" srcOrd="1" destOrd="0" presId="urn:microsoft.com/office/officeart/2005/8/layout/chart3"/>
    <dgm:cxn modelId="{2AE5105B-8466-4955-A655-891B148F1D85}" srcId="{603D0D2B-D25F-4D3E-B46F-1BDD651B8D3C}" destId="{46C8A6DF-9FA6-4B47-863F-C0CB29869C56}" srcOrd="1" destOrd="0" parTransId="{A5F6D790-437E-4217-83C8-A1BDC092B5EB}" sibTransId="{3C9194C8-A9CD-476E-9D6C-FA6A0E7D9B08}"/>
    <dgm:cxn modelId="{FEAB7F62-6E3A-4187-8B69-0CBF2FF818F2}" type="presOf" srcId="{6DF7843C-C641-4337-8C09-E7ADE3A2ABD6}" destId="{5ADC742F-98B5-4AC1-A074-EB1D91E27548}" srcOrd="0" destOrd="0" presId="urn:microsoft.com/office/officeart/2005/8/layout/chart3"/>
    <dgm:cxn modelId="{C6BC9E6A-F7BA-4AE3-A2FF-586ADB48FAAA}" type="presOf" srcId="{FE8312CA-833A-44E1-B932-2D5803E61CBF}" destId="{5CD1E4BE-59C6-40B0-8AF1-64A1A532DC36}" srcOrd="0" destOrd="0" presId="urn:microsoft.com/office/officeart/2005/8/layout/chart3"/>
    <dgm:cxn modelId="{270DD44D-90BF-478F-A720-8F85B3F9C182}" type="presOf" srcId="{2FB2D3C0-FB07-4CE8-BF14-423F67C7D579}" destId="{A7CA048D-0391-48C9-9258-B62016A95448}" srcOrd="0" destOrd="0" presId="urn:microsoft.com/office/officeart/2005/8/layout/chart3"/>
    <dgm:cxn modelId="{A0435575-C13D-42BD-97AC-3007003D4B40}" type="presOf" srcId="{46C8A6DF-9FA6-4B47-863F-C0CB29869C56}" destId="{4D779738-8A8A-4F1C-A517-686659A2D571}" srcOrd="0" destOrd="0" presId="urn:microsoft.com/office/officeart/2005/8/layout/chart3"/>
    <dgm:cxn modelId="{DF58387F-B629-4A58-9FCE-39B8488BB985}" type="presOf" srcId="{3B8C8BD8-91B3-41BC-9B2A-47C36041A41C}" destId="{D31014BC-0D67-4642-A0FC-36D883DEE34A}" srcOrd="1" destOrd="0" presId="urn:microsoft.com/office/officeart/2005/8/layout/chart3"/>
    <dgm:cxn modelId="{686E138C-45A6-49B8-B1B1-BC9FEBCF5C80}" type="presOf" srcId="{3B8C8BD8-91B3-41BC-9B2A-47C36041A41C}" destId="{0D7E53B7-93AB-48E4-A861-B2149E2AF5CB}" srcOrd="0" destOrd="0" presId="urn:microsoft.com/office/officeart/2005/8/layout/chart3"/>
    <dgm:cxn modelId="{4CA89B99-2EC9-48F5-BFC9-9C6B162D902C}" srcId="{603D0D2B-D25F-4D3E-B46F-1BDD651B8D3C}" destId="{6DF7843C-C641-4337-8C09-E7ADE3A2ABD6}" srcOrd="3" destOrd="0" parTransId="{F71E76BE-DD71-4D8D-9071-6013B780F26D}" sibTransId="{7F5FDB72-4B0F-4C4F-8634-D230813A5608}"/>
    <dgm:cxn modelId="{9E6177A5-B55F-4301-A55C-07998448C897}" srcId="{603D0D2B-D25F-4D3E-B46F-1BDD651B8D3C}" destId="{2FB2D3C0-FB07-4CE8-BF14-423F67C7D579}" srcOrd="2" destOrd="0" parTransId="{7F2C4329-043F-4BE9-A198-2157F7C41134}" sibTransId="{9AF4C443-4CE6-4B37-955C-70AF09E67E5C}"/>
    <dgm:cxn modelId="{5EC545AB-ACF0-462F-9809-4D4A67BAFADD}" srcId="{603D0D2B-D25F-4D3E-B46F-1BDD651B8D3C}" destId="{3B8C8BD8-91B3-41BC-9B2A-47C36041A41C}" srcOrd="4" destOrd="0" parTransId="{4FBB860B-AF40-4EDC-8969-2F5BFB40EA2B}" sibTransId="{A1981639-E417-442E-B9F8-92D4393D5B2A}"/>
    <dgm:cxn modelId="{093721B5-84FF-455C-BEBA-EFFD9CC3F838}" type="presOf" srcId="{603D0D2B-D25F-4D3E-B46F-1BDD651B8D3C}" destId="{B0F08CF1-2B89-44DE-9059-CB9B8D41F889}" srcOrd="0" destOrd="0" presId="urn:microsoft.com/office/officeart/2005/8/layout/chart3"/>
    <dgm:cxn modelId="{DEDAA3AA-E446-477B-8876-8AC08D647517}" type="presParOf" srcId="{B0F08CF1-2B89-44DE-9059-CB9B8D41F889}" destId="{5CD1E4BE-59C6-40B0-8AF1-64A1A532DC36}" srcOrd="0" destOrd="0" presId="urn:microsoft.com/office/officeart/2005/8/layout/chart3"/>
    <dgm:cxn modelId="{0CAEAB42-B6CD-4254-BEA6-DC7B0BE53925}" type="presParOf" srcId="{B0F08CF1-2B89-44DE-9059-CB9B8D41F889}" destId="{C7C3A381-572D-43C3-B85A-8679CC593622}" srcOrd="1" destOrd="0" presId="urn:microsoft.com/office/officeart/2005/8/layout/chart3"/>
    <dgm:cxn modelId="{8962BB2E-4FE6-45C1-BA9D-72185E65EB23}" type="presParOf" srcId="{B0F08CF1-2B89-44DE-9059-CB9B8D41F889}" destId="{4D779738-8A8A-4F1C-A517-686659A2D571}" srcOrd="2" destOrd="0" presId="urn:microsoft.com/office/officeart/2005/8/layout/chart3"/>
    <dgm:cxn modelId="{A3E83C4C-C6D7-4CE3-824E-A45AEAEFAD97}" type="presParOf" srcId="{B0F08CF1-2B89-44DE-9059-CB9B8D41F889}" destId="{7FF39BEF-44D0-4E39-8FFB-59C01A908842}" srcOrd="3" destOrd="0" presId="urn:microsoft.com/office/officeart/2005/8/layout/chart3"/>
    <dgm:cxn modelId="{3C2C1FE2-843F-4FBD-9C9B-31BA27DE6D91}" type="presParOf" srcId="{B0F08CF1-2B89-44DE-9059-CB9B8D41F889}" destId="{A7CA048D-0391-48C9-9258-B62016A95448}" srcOrd="4" destOrd="0" presId="urn:microsoft.com/office/officeart/2005/8/layout/chart3"/>
    <dgm:cxn modelId="{B3E60789-94B3-426A-8AEB-27450F7D027E}" type="presParOf" srcId="{B0F08CF1-2B89-44DE-9059-CB9B8D41F889}" destId="{64A25EAE-C7E9-414D-A6BD-8142557447EE}" srcOrd="5" destOrd="0" presId="urn:microsoft.com/office/officeart/2005/8/layout/chart3"/>
    <dgm:cxn modelId="{47CC12F1-AD47-4FBF-AC91-166BC10FC7DE}" type="presParOf" srcId="{B0F08CF1-2B89-44DE-9059-CB9B8D41F889}" destId="{5ADC742F-98B5-4AC1-A074-EB1D91E27548}" srcOrd="6" destOrd="0" presId="urn:microsoft.com/office/officeart/2005/8/layout/chart3"/>
    <dgm:cxn modelId="{DDBFE4C5-501E-460B-8C5F-FB4A84447A8E}" type="presParOf" srcId="{B0F08CF1-2B89-44DE-9059-CB9B8D41F889}" destId="{75AC4880-C804-4309-BAE0-F725A4A52E62}" srcOrd="7" destOrd="0" presId="urn:microsoft.com/office/officeart/2005/8/layout/chart3"/>
    <dgm:cxn modelId="{E9899C98-3B0C-4237-B452-57BD9FCA3BBF}" type="presParOf" srcId="{B0F08CF1-2B89-44DE-9059-CB9B8D41F889}" destId="{0D7E53B7-93AB-48E4-A861-B2149E2AF5CB}" srcOrd="8" destOrd="0" presId="urn:microsoft.com/office/officeart/2005/8/layout/chart3"/>
    <dgm:cxn modelId="{D30C3F7C-A094-4A9C-B7D8-6A0595C4FE85}" type="presParOf" srcId="{B0F08CF1-2B89-44DE-9059-CB9B8D41F889}" destId="{D31014BC-0D67-4642-A0FC-36D883DEE34A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A2D656-1D70-4910-B7BC-68F0321043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2306C-B78F-4422-9CAB-4D043C8EB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Common evaluation metrics for premium prediction include mean squared error (MSE) and R-squared.</a:t>
          </a:r>
        </a:p>
      </dgm:t>
    </dgm:pt>
    <dgm:pt modelId="{8F7B65C4-72EC-4FB1-A9F4-D3F57D1A4AE7}" type="parTrans" cxnId="{FFEABCFF-F2BC-4375-9344-E8AF9F9C112B}">
      <dgm:prSet/>
      <dgm:spPr/>
      <dgm:t>
        <a:bodyPr/>
        <a:lstStyle/>
        <a:p>
          <a:endParaRPr lang="en-US"/>
        </a:p>
      </dgm:t>
    </dgm:pt>
    <dgm:pt modelId="{192AC6E6-BD63-4D3A-94B9-323D5FE1B8A9}" type="sibTrans" cxnId="{FFEABCFF-F2BC-4375-9344-E8AF9F9C112B}">
      <dgm:prSet/>
      <dgm:spPr/>
      <dgm:t>
        <a:bodyPr/>
        <a:lstStyle/>
        <a:p>
          <a:endParaRPr lang="en-US"/>
        </a:p>
      </dgm:t>
    </dgm:pt>
    <dgm:pt modelId="{9BDA91D7-EFA4-4795-AC2C-D027F49B03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Mean squared error measures the average squared difference between predicted and actual premium values.</a:t>
          </a:r>
        </a:p>
      </dgm:t>
    </dgm:pt>
    <dgm:pt modelId="{962F97A1-2486-4722-9309-F787C400DBB2}" type="parTrans" cxnId="{314CBC02-FBE3-4FE9-A05C-6C6F22F0ACA8}">
      <dgm:prSet/>
      <dgm:spPr/>
      <dgm:t>
        <a:bodyPr/>
        <a:lstStyle/>
        <a:p>
          <a:endParaRPr lang="en-US"/>
        </a:p>
      </dgm:t>
    </dgm:pt>
    <dgm:pt modelId="{B2B27F85-7A9E-490D-99CD-9B7CCFF5B72B}" type="sibTrans" cxnId="{314CBC02-FBE3-4FE9-A05C-6C6F22F0ACA8}">
      <dgm:prSet/>
      <dgm:spPr/>
      <dgm:t>
        <a:bodyPr/>
        <a:lstStyle/>
        <a:p>
          <a:endParaRPr lang="en-US"/>
        </a:p>
      </dgm:t>
    </dgm:pt>
    <dgm:pt modelId="{BF66984F-D427-48B1-9FD7-E51F7FC9E6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 lower MSE indicates better prediction accuracy, with zero being the best possible value.</a:t>
          </a:r>
        </a:p>
      </dgm:t>
    </dgm:pt>
    <dgm:pt modelId="{6641F79A-1277-46A5-847F-76780FA42659}" type="parTrans" cxnId="{2C30247B-7F08-4071-B4D0-FF961868BD65}">
      <dgm:prSet/>
      <dgm:spPr/>
      <dgm:t>
        <a:bodyPr/>
        <a:lstStyle/>
        <a:p>
          <a:endParaRPr lang="en-US"/>
        </a:p>
      </dgm:t>
    </dgm:pt>
    <dgm:pt modelId="{EC0ACC35-9FB9-40A9-937E-B65EC3F813F9}" type="sibTrans" cxnId="{2C30247B-7F08-4071-B4D0-FF961868BD65}">
      <dgm:prSet/>
      <dgm:spPr/>
      <dgm:t>
        <a:bodyPr/>
        <a:lstStyle/>
        <a:p>
          <a:endParaRPr lang="en-US"/>
        </a:p>
      </dgm:t>
    </dgm:pt>
    <dgm:pt modelId="{24822230-314B-4C6B-972F-EDEC63B264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R-squared represents the proportion of variance in the premiums explained by the model.</a:t>
          </a:r>
        </a:p>
      </dgm:t>
    </dgm:pt>
    <dgm:pt modelId="{6E6483A1-E459-47F0-B3FD-3B2801883942}" type="parTrans" cxnId="{A60E532A-3D32-45E8-941D-A4C4FD570681}">
      <dgm:prSet/>
      <dgm:spPr/>
      <dgm:t>
        <a:bodyPr/>
        <a:lstStyle/>
        <a:p>
          <a:endParaRPr lang="en-US"/>
        </a:p>
      </dgm:t>
    </dgm:pt>
    <dgm:pt modelId="{3D45A459-8074-4D64-BFC4-A8EC0989157B}" type="sibTrans" cxnId="{A60E532A-3D32-45E8-941D-A4C4FD570681}">
      <dgm:prSet/>
      <dgm:spPr/>
      <dgm:t>
        <a:bodyPr/>
        <a:lstStyle/>
        <a:p>
          <a:endParaRPr lang="en-US"/>
        </a:p>
      </dgm:t>
    </dgm:pt>
    <dgm:pt modelId="{321ADBB1-4A20-4D9D-B1F7-C67EF3970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R-squared ranges from 0 to 1, with 1 indicating a perfect fit to the data.</a:t>
          </a:r>
        </a:p>
      </dgm:t>
    </dgm:pt>
    <dgm:pt modelId="{70D9B538-EB1D-4A4F-9BDC-0132BE52524A}" type="parTrans" cxnId="{94F777A5-AC84-46E0-B0F8-086518A7A714}">
      <dgm:prSet/>
      <dgm:spPr/>
      <dgm:t>
        <a:bodyPr/>
        <a:lstStyle/>
        <a:p>
          <a:endParaRPr lang="en-US"/>
        </a:p>
      </dgm:t>
    </dgm:pt>
    <dgm:pt modelId="{656B3168-A9C1-4893-BD4D-71EE518415EF}" type="sibTrans" cxnId="{94F777A5-AC84-46E0-B0F8-086518A7A714}">
      <dgm:prSet/>
      <dgm:spPr/>
      <dgm:t>
        <a:bodyPr/>
        <a:lstStyle/>
        <a:p>
          <a:endParaRPr lang="en-US"/>
        </a:p>
      </dgm:t>
    </dgm:pt>
    <dgm:pt modelId="{72F3B3B2-4EC6-4A81-A713-B6610A17B7F8}" type="pres">
      <dgm:prSet presAssocID="{B1A2D656-1D70-4910-B7BC-68F032104393}" presName="root" presStyleCnt="0">
        <dgm:presLayoutVars>
          <dgm:dir/>
          <dgm:resizeHandles val="exact"/>
        </dgm:presLayoutVars>
      </dgm:prSet>
      <dgm:spPr/>
    </dgm:pt>
    <dgm:pt modelId="{209F8380-BD9E-47F1-A997-C2E594B9A047}" type="pres">
      <dgm:prSet presAssocID="{F552306C-B78F-4422-9CAB-4D043C8EB10C}" presName="compNode" presStyleCnt="0"/>
      <dgm:spPr/>
    </dgm:pt>
    <dgm:pt modelId="{8A6F31BE-F7A8-40A9-BF20-BC0DC9F2CB17}" type="pres">
      <dgm:prSet presAssocID="{F552306C-B78F-4422-9CAB-4D043C8EB1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D86B68-13D1-4A13-A994-D4D57E972E00}" type="pres">
      <dgm:prSet presAssocID="{F552306C-B78F-4422-9CAB-4D043C8EB10C}" presName="spaceRect" presStyleCnt="0"/>
      <dgm:spPr/>
    </dgm:pt>
    <dgm:pt modelId="{335A6141-B182-4B2F-8D86-F9B009FE8B0B}" type="pres">
      <dgm:prSet presAssocID="{F552306C-B78F-4422-9CAB-4D043C8EB10C}" presName="textRect" presStyleLbl="revTx" presStyleIdx="0" presStyleCnt="5">
        <dgm:presLayoutVars>
          <dgm:chMax val="1"/>
          <dgm:chPref val="1"/>
        </dgm:presLayoutVars>
      </dgm:prSet>
      <dgm:spPr/>
    </dgm:pt>
    <dgm:pt modelId="{9D8969A6-2223-4631-8588-2DB0BE87FC97}" type="pres">
      <dgm:prSet presAssocID="{192AC6E6-BD63-4D3A-94B9-323D5FE1B8A9}" presName="sibTrans" presStyleCnt="0"/>
      <dgm:spPr/>
    </dgm:pt>
    <dgm:pt modelId="{C3EE63D3-EBD4-40D8-97A2-209E2CB923F6}" type="pres">
      <dgm:prSet presAssocID="{9BDA91D7-EFA4-4795-AC2C-D027F49B03FC}" presName="compNode" presStyleCnt="0"/>
      <dgm:spPr/>
    </dgm:pt>
    <dgm:pt modelId="{BA0201AE-E4BE-45A6-AF36-D8ED073D02AB}" type="pres">
      <dgm:prSet presAssocID="{9BDA91D7-EFA4-4795-AC2C-D027F49B03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B49F407-8468-442D-AD23-98FE37A280E8}" type="pres">
      <dgm:prSet presAssocID="{9BDA91D7-EFA4-4795-AC2C-D027F49B03FC}" presName="spaceRect" presStyleCnt="0"/>
      <dgm:spPr/>
    </dgm:pt>
    <dgm:pt modelId="{D4B60BCB-0C23-4759-98E9-C9D4E198845D}" type="pres">
      <dgm:prSet presAssocID="{9BDA91D7-EFA4-4795-AC2C-D027F49B03FC}" presName="textRect" presStyleLbl="revTx" presStyleIdx="1" presStyleCnt="5">
        <dgm:presLayoutVars>
          <dgm:chMax val="1"/>
          <dgm:chPref val="1"/>
        </dgm:presLayoutVars>
      </dgm:prSet>
      <dgm:spPr/>
    </dgm:pt>
    <dgm:pt modelId="{A30A453B-5920-4AE1-AD74-017A75E3B580}" type="pres">
      <dgm:prSet presAssocID="{B2B27F85-7A9E-490D-99CD-9B7CCFF5B72B}" presName="sibTrans" presStyleCnt="0"/>
      <dgm:spPr/>
    </dgm:pt>
    <dgm:pt modelId="{5F15815A-3B07-49AA-9065-F7AA77F8BC28}" type="pres">
      <dgm:prSet presAssocID="{BF66984F-D427-48B1-9FD7-E51F7FC9E6AD}" presName="compNode" presStyleCnt="0"/>
      <dgm:spPr/>
    </dgm:pt>
    <dgm:pt modelId="{35353B4B-EDE9-4400-B38E-D38C911B830A}" type="pres">
      <dgm:prSet presAssocID="{BF66984F-D427-48B1-9FD7-E51F7FC9E6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A9E812A-317E-4D25-9AB6-4B4E16DBD172}" type="pres">
      <dgm:prSet presAssocID="{BF66984F-D427-48B1-9FD7-E51F7FC9E6AD}" presName="spaceRect" presStyleCnt="0"/>
      <dgm:spPr/>
    </dgm:pt>
    <dgm:pt modelId="{BFBE3825-3254-4155-B5BF-3DF8DA041A76}" type="pres">
      <dgm:prSet presAssocID="{BF66984F-D427-48B1-9FD7-E51F7FC9E6AD}" presName="textRect" presStyleLbl="revTx" presStyleIdx="2" presStyleCnt="5">
        <dgm:presLayoutVars>
          <dgm:chMax val="1"/>
          <dgm:chPref val="1"/>
        </dgm:presLayoutVars>
      </dgm:prSet>
      <dgm:spPr/>
    </dgm:pt>
    <dgm:pt modelId="{688FB71F-24D4-42BB-80F6-5867FEC5B32B}" type="pres">
      <dgm:prSet presAssocID="{EC0ACC35-9FB9-40A9-937E-B65EC3F813F9}" presName="sibTrans" presStyleCnt="0"/>
      <dgm:spPr/>
    </dgm:pt>
    <dgm:pt modelId="{D5BB8E46-EFF4-43E0-A62E-2E44844FE512}" type="pres">
      <dgm:prSet presAssocID="{24822230-314B-4C6B-972F-EDEC63B264C1}" presName="compNode" presStyleCnt="0"/>
      <dgm:spPr/>
    </dgm:pt>
    <dgm:pt modelId="{02B4B593-1871-4BD5-8464-16B0A60A1D8E}" type="pres">
      <dgm:prSet presAssocID="{24822230-314B-4C6B-972F-EDEC63B264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525D8F5-0A49-4AE2-8C8D-9737C508551C}" type="pres">
      <dgm:prSet presAssocID="{24822230-314B-4C6B-972F-EDEC63B264C1}" presName="spaceRect" presStyleCnt="0"/>
      <dgm:spPr/>
    </dgm:pt>
    <dgm:pt modelId="{CCE75A60-1393-46BE-9222-87E79AD4A143}" type="pres">
      <dgm:prSet presAssocID="{24822230-314B-4C6B-972F-EDEC63B264C1}" presName="textRect" presStyleLbl="revTx" presStyleIdx="3" presStyleCnt="5">
        <dgm:presLayoutVars>
          <dgm:chMax val="1"/>
          <dgm:chPref val="1"/>
        </dgm:presLayoutVars>
      </dgm:prSet>
      <dgm:spPr/>
    </dgm:pt>
    <dgm:pt modelId="{26532CC7-6ECD-40FB-AC03-3410279539BB}" type="pres">
      <dgm:prSet presAssocID="{3D45A459-8074-4D64-BFC4-A8EC0989157B}" presName="sibTrans" presStyleCnt="0"/>
      <dgm:spPr/>
    </dgm:pt>
    <dgm:pt modelId="{C951C064-877C-4C3A-8E0A-B1F608441DB9}" type="pres">
      <dgm:prSet presAssocID="{321ADBB1-4A20-4D9D-B1F7-C67EF39709A1}" presName="compNode" presStyleCnt="0"/>
      <dgm:spPr/>
    </dgm:pt>
    <dgm:pt modelId="{0777615E-6102-4F85-99A2-2E840D87E940}" type="pres">
      <dgm:prSet presAssocID="{321ADBB1-4A20-4D9D-B1F7-C67EF39709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758AA911-265F-4579-A49F-D10BDD69BC15}" type="pres">
      <dgm:prSet presAssocID="{321ADBB1-4A20-4D9D-B1F7-C67EF39709A1}" presName="spaceRect" presStyleCnt="0"/>
      <dgm:spPr/>
    </dgm:pt>
    <dgm:pt modelId="{C8C1D8E2-7800-4A7B-A5B0-B0D9DB0A6D3C}" type="pres">
      <dgm:prSet presAssocID="{321ADBB1-4A20-4D9D-B1F7-C67EF39709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4CBC02-FBE3-4FE9-A05C-6C6F22F0ACA8}" srcId="{B1A2D656-1D70-4910-B7BC-68F032104393}" destId="{9BDA91D7-EFA4-4795-AC2C-D027F49B03FC}" srcOrd="1" destOrd="0" parTransId="{962F97A1-2486-4722-9309-F787C400DBB2}" sibTransId="{B2B27F85-7A9E-490D-99CD-9B7CCFF5B72B}"/>
    <dgm:cxn modelId="{C6B6D40B-42C1-4CA1-9FC7-E70706D5AE6B}" type="presOf" srcId="{9BDA91D7-EFA4-4795-AC2C-D027F49B03FC}" destId="{D4B60BCB-0C23-4759-98E9-C9D4E198845D}" srcOrd="0" destOrd="0" presId="urn:microsoft.com/office/officeart/2018/2/layout/IconLabelList"/>
    <dgm:cxn modelId="{A60E532A-3D32-45E8-941D-A4C4FD570681}" srcId="{B1A2D656-1D70-4910-B7BC-68F032104393}" destId="{24822230-314B-4C6B-972F-EDEC63B264C1}" srcOrd="3" destOrd="0" parTransId="{6E6483A1-E459-47F0-B3FD-3B2801883942}" sibTransId="{3D45A459-8074-4D64-BFC4-A8EC0989157B}"/>
    <dgm:cxn modelId="{0543A62C-F261-484E-82B8-F53FA1459FDB}" type="presOf" srcId="{BF66984F-D427-48B1-9FD7-E51F7FC9E6AD}" destId="{BFBE3825-3254-4155-B5BF-3DF8DA041A76}" srcOrd="0" destOrd="0" presId="urn:microsoft.com/office/officeart/2018/2/layout/IconLabelList"/>
    <dgm:cxn modelId="{C5427742-4D14-456D-BE89-FD58B072D131}" type="presOf" srcId="{24822230-314B-4C6B-972F-EDEC63B264C1}" destId="{CCE75A60-1393-46BE-9222-87E79AD4A143}" srcOrd="0" destOrd="0" presId="urn:microsoft.com/office/officeart/2018/2/layout/IconLabelList"/>
    <dgm:cxn modelId="{4626316C-263E-48FB-8EE0-9F460C6D70EE}" type="presOf" srcId="{321ADBB1-4A20-4D9D-B1F7-C67EF39709A1}" destId="{C8C1D8E2-7800-4A7B-A5B0-B0D9DB0A6D3C}" srcOrd="0" destOrd="0" presId="urn:microsoft.com/office/officeart/2018/2/layout/IconLabelList"/>
    <dgm:cxn modelId="{2C30247B-7F08-4071-B4D0-FF961868BD65}" srcId="{B1A2D656-1D70-4910-B7BC-68F032104393}" destId="{BF66984F-D427-48B1-9FD7-E51F7FC9E6AD}" srcOrd="2" destOrd="0" parTransId="{6641F79A-1277-46A5-847F-76780FA42659}" sibTransId="{EC0ACC35-9FB9-40A9-937E-B65EC3F813F9}"/>
    <dgm:cxn modelId="{33040293-1F4F-46AB-8F84-60FC61414AC5}" type="presOf" srcId="{B1A2D656-1D70-4910-B7BC-68F032104393}" destId="{72F3B3B2-4EC6-4A81-A713-B6610A17B7F8}" srcOrd="0" destOrd="0" presId="urn:microsoft.com/office/officeart/2018/2/layout/IconLabelList"/>
    <dgm:cxn modelId="{F4A98A9D-E33E-4B62-B8A7-CD0409B51875}" type="presOf" srcId="{F552306C-B78F-4422-9CAB-4D043C8EB10C}" destId="{335A6141-B182-4B2F-8D86-F9B009FE8B0B}" srcOrd="0" destOrd="0" presId="urn:microsoft.com/office/officeart/2018/2/layout/IconLabelList"/>
    <dgm:cxn modelId="{94F777A5-AC84-46E0-B0F8-086518A7A714}" srcId="{B1A2D656-1D70-4910-B7BC-68F032104393}" destId="{321ADBB1-4A20-4D9D-B1F7-C67EF39709A1}" srcOrd="4" destOrd="0" parTransId="{70D9B538-EB1D-4A4F-9BDC-0132BE52524A}" sibTransId="{656B3168-A9C1-4893-BD4D-71EE518415EF}"/>
    <dgm:cxn modelId="{FFEABCFF-F2BC-4375-9344-E8AF9F9C112B}" srcId="{B1A2D656-1D70-4910-B7BC-68F032104393}" destId="{F552306C-B78F-4422-9CAB-4D043C8EB10C}" srcOrd="0" destOrd="0" parTransId="{8F7B65C4-72EC-4FB1-A9F4-D3F57D1A4AE7}" sibTransId="{192AC6E6-BD63-4D3A-94B9-323D5FE1B8A9}"/>
    <dgm:cxn modelId="{61F1E8DB-F03A-4D5C-8A1E-E660269851A3}" type="presParOf" srcId="{72F3B3B2-4EC6-4A81-A713-B6610A17B7F8}" destId="{209F8380-BD9E-47F1-A997-C2E594B9A047}" srcOrd="0" destOrd="0" presId="urn:microsoft.com/office/officeart/2018/2/layout/IconLabelList"/>
    <dgm:cxn modelId="{6A4A053E-6B68-4603-AE1D-9A4E5EB0DEC9}" type="presParOf" srcId="{209F8380-BD9E-47F1-A997-C2E594B9A047}" destId="{8A6F31BE-F7A8-40A9-BF20-BC0DC9F2CB17}" srcOrd="0" destOrd="0" presId="urn:microsoft.com/office/officeart/2018/2/layout/IconLabelList"/>
    <dgm:cxn modelId="{4BBF5DAC-7362-4ED8-B1C3-F709E8F1C53A}" type="presParOf" srcId="{209F8380-BD9E-47F1-A997-C2E594B9A047}" destId="{29D86B68-13D1-4A13-A994-D4D57E972E00}" srcOrd="1" destOrd="0" presId="urn:microsoft.com/office/officeart/2018/2/layout/IconLabelList"/>
    <dgm:cxn modelId="{8E76F2C6-75CA-4B96-99CD-EE5B6FC76507}" type="presParOf" srcId="{209F8380-BD9E-47F1-A997-C2E594B9A047}" destId="{335A6141-B182-4B2F-8D86-F9B009FE8B0B}" srcOrd="2" destOrd="0" presId="urn:microsoft.com/office/officeart/2018/2/layout/IconLabelList"/>
    <dgm:cxn modelId="{E2AACC6E-45E8-44B8-A725-2658E9C41E93}" type="presParOf" srcId="{72F3B3B2-4EC6-4A81-A713-B6610A17B7F8}" destId="{9D8969A6-2223-4631-8588-2DB0BE87FC97}" srcOrd="1" destOrd="0" presId="urn:microsoft.com/office/officeart/2018/2/layout/IconLabelList"/>
    <dgm:cxn modelId="{BD344D80-AD8D-4A09-BEEE-402B66301004}" type="presParOf" srcId="{72F3B3B2-4EC6-4A81-A713-B6610A17B7F8}" destId="{C3EE63D3-EBD4-40D8-97A2-209E2CB923F6}" srcOrd="2" destOrd="0" presId="urn:microsoft.com/office/officeart/2018/2/layout/IconLabelList"/>
    <dgm:cxn modelId="{9432EF6E-2ED4-47A4-A211-34852BD2B5F7}" type="presParOf" srcId="{C3EE63D3-EBD4-40D8-97A2-209E2CB923F6}" destId="{BA0201AE-E4BE-45A6-AF36-D8ED073D02AB}" srcOrd="0" destOrd="0" presId="urn:microsoft.com/office/officeart/2018/2/layout/IconLabelList"/>
    <dgm:cxn modelId="{39AE98DB-82E6-4929-8B37-75183A6E29B8}" type="presParOf" srcId="{C3EE63D3-EBD4-40D8-97A2-209E2CB923F6}" destId="{7B49F407-8468-442D-AD23-98FE37A280E8}" srcOrd="1" destOrd="0" presId="urn:microsoft.com/office/officeart/2018/2/layout/IconLabelList"/>
    <dgm:cxn modelId="{BE2CA695-7A35-4AEC-9DB8-E4DF1385BE68}" type="presParOf" srcId="{C3EE63D3-EBD4-40D8-97A2-209E2CB923F6}" destId="{D4B60BCB-0C23-4759-98E9-C9D4E198845D}" srcOrd="2" destOrd="0" presId="urn:microsoft.com/office/officeart/2018/2/layout/IconLabelList"/>
    <dgm:cxn modelId="{F873FE6B-9AFC-4A62-B19A-48CFFC082810}" type="presParOf" srcId="{72F3B3B2-4EC6-4A81-A713-B6610A17B7F8}" destId="{A30A453B-5920-4AE1-AD74-017A75E3B580}" srcOrd="3" destOrd="0" presId="urn:microsoft.com/office/officeart/2018/2/layout/IconLabelList"/>
    <dgm:cxn modelId="{4B4D6F4A-7119-460A-ACA6-8C55389FDC59}" type="presParOf" srcId="{72F3B3B2-4EC6-4A81-A713-B6610A17B7F8}" destId="{5F15815A-3B07-49AA-9065-F7AA77F8BC28}" srcOrd="4" destOrd="0" presId="urn:microsoft.com/office/officeart/2018/2/layout/IconLabelList"/>
    <dgm:cxn modelId="{4FD7B790-10EB-4FD3-92AB-E3869A3F4681}" type="presParOf" srcId="{5F15815A-3B07-49AA-9065-F7AA77F8BC28}" destId="{35353B4B-EDE9-4400-B38E-D38C911B830A}" srcOrd="0" destOrd="0" presId="urn:microsoft.com/office/officeart/2018/2/layout/IconLabelList"/>
    <dgm:cxn modelId="{A4DD8CBE-35AB-4C4E-BE7A-17CACBEE6B26}" type="presParOf" srcId="{5F15815A-3B07-49AA-9065-F7AA77F8BC28}" destId="{3A9E812A-317E-4D25-9AB6-4B4E16DBD172}" srcOrd="1" destOrd="0" presId="urn:microsoft.com/office/officeart/2018/2/layout/IconLabelList"/>
    <dgm:cxn modelId="{EC50D405-C8BC-406D-9496-103FCB7A22A2}" type="presParOf" srcId="{5F15815A-3B07-49AA-9065-F7AA77F8BC28}" destId="{BFBE3825-3254-4155-B5BF-3DF8DA041A76}" srcOrd="2" destOrd="0" presId="urn:microsoft.com/office/officeart/2018/2/layout/IconLabelList"/>
    <dgm:cxn modelId="{0A0D6F5C-DD1B-4D55-9621-C17CF6FC9007}" type="presParOf" srcId="{72F3B3B2-4EC6-4A81-A713-B6610A17B7F8}" destId="{688FB71F-24D4-42BB-80F6-5867FEC5B32B}" srcOrd="5" destOrd="0" presId="urn:microsoft.com/office/officeart/2018/2/layout/IconLabelList"/>
    <dgm:cxn modelId="{4C59F4D4-8410-4A67-A65D-0DE799038B2E}" type="presParOf" srcId="{72F3B3B2-4EC6-4A81-A713-B6610A17B7F8}" destId="{D5BB8E46-EFF4-43E0-A62E-2E44844FE512}" srcOrd="6" destOrd="0" presId="urn:microsoft.com/office/officeart/2018/2/layout/IconLabelList"/>
    <dgm:cxn modelId="{ED6D869B-DB95-4C6E-95A4-7AAE371AE9C1}" type="presParOf" srcId="{D5BB8E46-EFF4-43E0-A62E-2E44844FE512}" destId="{02B4B593-1871-4BD5-8464-16B0A60A1D8E}" srcOrd="0" destOrd="0" presId="urn:microsoft.com/office/officeart/2018/2/layout/IconLabelList"/>
    <dgm:cxn modelId="{BE697A28-F0FB-4116-99E3-7AFD41CF5349}" type="presParOf" srcId="{D5BB8E46-EFF4-43E0-A62E-2E44844FE512}" destId="{A525D8F5-0A49-4AE2-8C8D-9737C508551C}" srcOrd="1" destOrd="0" presId="urn:microsoft.com/office/officeart/2018/2/layout/IconLabelList"/>
    <dgm:cxn modelId="{9E4C0329-EE92-411D-97B1-C71CA0C3FEEC}" type="presParOf" srcId="{D5BB8E46-EFF4-43E0-A62E-2E44844FE512}" destId="{CCE75A60-1393-46BE-9222-87E79AD4A143}" srcOrd="2" destOrd="0" presId="urn:microsoft.com/office/officeart/2018/2/layout/IconLabelList"/>
    <dgm:cxn modelId="{1D948159-92DC-4F14-A2DD-4F813D3B35B7}" type="presParOf" srcId="{72F3B3B2-4EC6-4A81-A713-B6610A17B7F8}" destId="{26532CC7-6ECD-40FB-AC03-3410279539BB}" srcOrd="7" destOrd="0" presId="urn:microsoft.com/office/officeart/2018/2/layout/IconLabelList"/>
    <dgm:cxn modelId="{9D26C8AF-D878-413F-B010-3D31ECDCD37F}" type="presParOf" srcId="{72F3B3B2-4EC6-4A81-A713-B6610A17B7F8}" destId="{C951C064-877C-4C3A-8E0A-B1F608441DB9}" srcOrd="8" destOrd="0" presId="urn:microsoft.com/office/officeart/2018/2/layout/IconLabelList"/>
    <dgm:cxn modelId="{EC22E96C-5D2C-42C9-9A56-244E20DAB862}" type="presParOf" srcId="{C951C064-877C-4C3A-8E0A-B1F608441DB9}" destId="{0777615E-6102-4F85-99A2-2E840D87E940}" srcOrd="0" destOrd="0" presId="urn:microsoft.com/office/officeart/2018/2/layout/IconLabelList"/>
    <dgm:cxn modelId="{210B828B-CF38-4AA1-A0AE-7FDAC988D3DB}" type="presParOf" srcId="{C951C064-877C-4C3A-8E0A-B1F608441DB9}" destId="{758AA911-265F-4579-A49F-D10BDD69BC15}" srcOrd="1" destOrd="0" presId="urn:microsoft.com/office/officeart/2018/2/layout/IconLabelList"/>
    <dgm:cxn modelId="{C44C8CC5-D221-4F36-8EA7-A2330D266D55}" type="presParOf" srcId="{C951C064-877C-4C3A-8E0A-B1F608441DB9}" destId="{C8C1D8E2-7800-4A7B-A5B0-B0D9DB0A6D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90DEB3-CA58-421E-AEEE-5B04419D72FA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AA0C5D-97A6-420E-9E87-3190A22C00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Show prediction results from the model, highlighting accuracy and effectiveness.</a:t>
          </a:r>
        </a:p>
      </dgm:t>
    </dgm:pt>
    <dgm:pt modelId="{31380788-B635-4822-847F-026F656C58B8}" type="parTrans" cxnId="{A453FF86-4C30-4C43-8650-92769FD9DBF9}">
      <dgm:prSet/>
      <dgm:spPr/>
      <dgm:t>
        <a:bodyPr/>
        <a:lstStyle/>
        <a:p>
          <a:endParaRPr lang="en-US"/>
        </a:p>
      </dgm:t>
    </dgm:pt>
    <dgm:pt modelId="{E7C1A3A3-785F-4C21-8B65-0E7D87CF64B6}" type="sibTrans" cxnId="{A453FF86-4C30-4C43-8650-92769FD9DBF9}">
      <dgm:prSet/>
      <dgm:spPr/>
      <dgm:t>
        <a:bodyPr/>
        <a:lstStyle/>
        <a:p>
          <a:endParaRPr lang="en-US"/>
        </a:p>
      </dgm:t>
    </dgm:pt>
    <dgm:pt modelId="{6E9A3963-60AE-4B34-9B17-69F9C317A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Accurate health insurance premium prediction has important implications:</a:t>
          </a:r>
        </a:p>
      </dgm:t>
    </dgm:pt>
    <dgm:pt modelId="{4F90DC76-4AC2-4A0F-857C-7317668C7CF9}" type="parTrans" cxnId="{C8B06C47-56FD-431E-BED6-1A14AEBA7CC0}">
      <dgm:prSet/>
      <dgm:spPr/>
      <dgm:t>
        <a:bodyPr/>
        <a:lstStyle/>
        <a:p>
          <a:endParaRPr lang="en-US"/>
        </a:p>
      </dgm:t>
    </dgm:pt>
    <dgm:pt modelId="{5485990B-F142-487D-84D3-4881E79AD9BA}" type="sibTrans" cxnId="{C8B06C47-56FD-431E-BED6-1A14AEBA7CC0}">
      <dgm:prSet/>
      <dgm:spPr/>
      <dgm:t>
        <a:bodyPr/>
        <a:lstStyle/>
        <a:p>
          <a:endParaRPr lang="en-US"/>
        </a:p>
      </dgm:t>
    </dgm:pt>
    <dgm:pt modelId="{861FE6AD-2F34-4EF6-816C-9B0345427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Insurance companies can make informed pricing decisions and manage risks for profitability.</a:t>
          </a:r>
        </a:p>
      </dgm:t>
    </dgm:pt>
    <dgm:pt modelId="{1412F068-5D98-4FC5-9EF8-A5204655667B}" type="parTrans" cxnId="{8AC94D51-B29C-43B1-AC7C-C7ED1B6BA41D}">
      <dgm:prSet/>
      <dgm:spPr/>
      <dgm:t>
        <a:bodyPr/>
        <a:lstStyle/>
        <a:p>
          <a:endParaRPr lang="en-US"/>
        </a:p>
      </dgm:t>
    </dgm:pt>
    <dgm:pt modelId="{2BDBA6EF-89B0-408D-AADF-DEA0D8BD5B1F}" type="sibTrans" cxnId="{8AC94D51-B29C-43B1-AC7C-C7ED1B6BA41D}">
      <dgm:prSet/>
      <dgm:spPr/>
      <dgm:t>
        <a:bodyPr/>
        <a:lstStyle/>
        <a:p>
          <a:endParaRPr lang="en-US"/>
        </a:p>
      </dgm:t>
    </dgm:pt>
    <dgm:pt modelId="{75787547-B798-4FCE-85CE-46A78B7F1E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Individuals can plan and budget for healthcare expenses, select suitable insurance plans, and make informed financial decisions.</a:t>
          </a:r>
        </a:p>
      </dgm:t>
    </dgm:pt>
    <dgm:pt modelId="{E8DA24B3-D60F-41D1-A6E0-60A1C260B5E5}" type="parTrans" cxnId="{75A4A8B4-1A24-4F41-A7F7-A25B7A4B96CC}">
      <dgm:prSet/>
      <dgm:spPr/>
      <dgm:t>
        <a:bodyPr/>
        <a:lstStyle/>
        <a:p>
          <a:endParaRPr lang="en-US"/>
        </a:p>
      </dgm:t>
    </dgm:pt>
    <dgm:pt modelId="{BFE563A5-A550-4047-AD01-46200566E12D}" type="sibTrans" cxnId="{75A4A8B4-1A24-4F41-A7F7-A25B7A4B96CC}">
      <dgm:prSet/>
      <dgm:spPr/>
      <dgm:t>
        <a:bodyPr/>
        <a:lstStyle/>
        <a:p>
          <a:endParaRPr lang="en-US"/>
        </a:p>
      </dgm:t>
    </dgm:pt>
    <dgm:pt modelId="{AF594DD5-CEC8-450B-AB38-09503BBFE432}" type="pres">
      <dgm:prSet presAssocID="{9690DEB3-CA58-421E-AEEE-5B04419D72FA}" presName="root" presStyleCnt="0">
        <dgm:presLayoutVars>
          <dgm:dir/>
          <dgm:resizeHandles val="exact"/>
        </dgm:presLayoutVars>
      </dgm:prSet>
      <dgm:spPr/>
    </dgm:pt>
    <dgm:pt modelId="{1114B8BE-694A-41F2-BA28-F3EE92A82A2F}" type="pres">
      <dgm:prSet presAssocID="{57AA0C5D-97A6-420E-9E87-3190A22C00CB}" presName="compNode" presStyleCnt="0"/>
      <dgm:spPr/>
    </dgm:pt>
    <dgm:pt modelId="{B0595640-73AB-4053-87F3-4EE977D5C824}" type="pres">
      <dgm:prSet presAssocID="{57AA0C5D-97A6-420E-9E87-3190A22C00CB}" presName="bgRect" presStyleLbl="bgShp" presStyleIdx="0" presStyleCnt="2"/>
      <dgm:spPr/>
    </dgm:pt>
    <dgm:pt modelId="{BEA40740-5013-457E-A5FE-4FEAA82F2003}" type="pres">
      <dgm:prSet presAssocID="{57AA0C5D-97A6-420E-9E87-3190A22C00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7CED6E0-F5E5-47DC-AEA1-60550131E402}" type="pres">
      <dgm:prSet presAssocID="{57AA0C5D-97A6-420E-9E87-3190A22C00CB}" presName="spaceRect" presStyleCnt="0"/>
      <dgm:spPr/>
    </dgm:pt>
    <dgm:pt modelId="{0AF77BC0-CCDA-4E11-A8C3-9CD36026785D}" type="pres">
      <dgm:prSet presAssocID="{57AA0C5D-97A6-420E-9E87-3190A22C00CB}" presName="parTx" presStyleLbl="revTx" presStyleIdx="0" presStyleCnt="3">
        <dgm:presLayoutVars>
          <dgm:chMax val="0"/>
          <dgm:chPref val="0"/>
        </dgm:presLayoutVars>
      </dgm:prSet>
      <dgm:spPr/>
    </dgm:pt>
    <dgm:pt modelId="{8CC50CC1-1D05-469E-9F5F-9FEDFB6AEC08}" type="pres">
      <dgm:prSet presAssocID="{E7C1A3A3-785F-4C21-8B65-0E7D87CF64B6}" presName="sibTrans" presStyleCnt="0"/>
      <dgm:spPr/>
    </dgm:pt>
    <dgm:pt modelId="{2AB64C07-A3CE-4CD8-9893-30CAA4B76CF1}" type="pres">
      <dgm:prSet presAssocID="{6E9A3963-60AE-4B34-9B17-69F9C317A554}" presName="compNode" presStyleCnt="0"/>
      <dgm:spPr/>
    </dgm:pt>
    <dgm:pt modelId="{FFF5A1F8-9903-4F92-937B-74F3064B0992}" type="pres">
      <dgm:prSet presAssocID="{6E9A3963-60AE-4B34-9B17-69F9C317A554}" presName="bgRect" presStyleLbl="bgShp" presStyleIdx="1" presStyleCnt="2"/>
      <dgm:spPr/>
    </dgm:pt>
    <dgm:pt modelId="{51F67057-2F43-4692-8866-CE103760A947}" type="pres">
      <dgm:prSet presAssocID="{6E9A3963-60AE-4B34-9B17-69F9C317A5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537F188-27D2-40D1-9FB8-D2390C153F36}" type="pres">
      <dgm:prSet presAssocID="{6E9A3963-60AE-4B34-9B17-69F9C317A554}" presName="spaceRect" presStyleCnt="0"/>
      <dgm:spPr/>
    </dgm:pt>
    <dgm:pt modelId="{A36E6A0D-43BA-46DA-828C-26DF8D3B5971}" type="pres">
      <dgm:prSet presAssocID="{6E9A3963-60AE-4B34-9B17-69F9C317A554}" presName="parTx" presStyleLbl="revTx" presStyleIdx="1" presStyleCnt="3">
        <dgm:presLayoutVars>
          <dgm:chMax val="0"/>
          <dgm:chPref val="0"/>
        </dgm:presLayoutVars>
      </dgm:prSet>
      <dgm:spPr/>
    </dgm:pt>
    <dgm:pt modelId="{0BED8B43-E76B-43B7-A83A-3468669606F9}" type="pres">
      <dgm:prSet presAssocID="{6E9A3963-60AE-4B34-9B17-69F9C317A554}" presName="desTx" presStyleLbl="revTx" presStyleIdx="2" presStyleCnt="3">
        <dgm:presLayoutVars/>
      </dgm:prSet>
      <dgm:spPr/>
    </dgm:pt>
  </dgm:ptLst>
  <dgm:cxnLst>
    <dgm:cxn modelId="{58BB462C-9BA6-4663-95CE-CCA79BB10FE9}" type="presOf" srcId="{75787547-B798-4FCE-85CE-46A78B7F1E74}" destId="{0BED8B43-E76B-43B7-A83A-3468669606F9}" srcOrd="0" destOrd="1" presId="urn:microsoft.com/office/officeart/2018/2/layout/IconVerticalSolidList"/>
    <dgm:cxn modelId="{C8B06C47-56FD-431E-BED6-1A14AEBA7CC0}" srcId="{9690DEB3-CA58-421E-AEEE-5B04419D72FA}" destId="{6E9A3963-60AE-4B34-9B17-69F9C317A554}" srcOrd="1" destOrd="0" parTransId="{4F90DC76-4AC2-4A0F-857C-7317668C7CF9}" sibTransId="{5485990B-F142-487D-84D3-4881E79AD9BA}"/>
    <dgm:cxn modelId="{8AC94D51-B29C-43B1-AC7C-C7ED1B6BA41D}" srcId="{6E9A3963-60AE-4B34-9B17-69F9C317A554}" destId="{861FE6AD-2F34-4EF6-816C-9B0345427AAC}" srcOrd="0" destOrd="0" parTransId="{1412F068-5D98-4FC5-9EF8-A5204655667B}" sibTransId="{2BDBA6EF-89B0-408D-AADF-DEA0D8BD5B1F}"/>
    <dgm:cxn modelId="{D9C7E485-7278-43C6-8157-4B3D979124FE}" type="presOf" srcId="{9690DEB3-CA58-421E-AEEE-5B04419D72FA}" destId="{AF594DD5-CEC8-450B-AB38-09503BBFE432}" srcOrd="0" destOrd="0" presId="urn:microsoft.com/office/officeart/2018/2/layout/IconVerticalSolidList"/>
    <dgm:cxn modelId="{A453FF86-4C30-4C43-8650-92769FD9DBF9}" srcId="{9690DEB3-CA58-421E-AEEE-5B04419D72FA}" destId="{57AA0C5D-97A6-420E-9E87-3190A22C00CB}" srcOrd="0" destOrd="0" parTransId="{31380788-B635-4822-847F-026F656C58B8}" sibTransId="{E7C1A3A3-785F-4C21-8B65-0E7D87CF64B6}"/>
    <dgm:cxn modelId="{75A4A8B4-1A24-4F41-A7F7-A25B7A4B96CC}" srcId="{6E9A3963-60AE-4B34-9B17-69F9C317A554}" destId="{75787547-B798-4FCE-85CE-46A78B7F1E74}" srcOrd="1" destOrd="0" parTransId="{E8DA24B3-D60F-41D1-A6E0-60A1C260B5E5}" sibTransId="{BFE563A5-A550-4047-AD01-46200566E12D}"/>
    <dgm:cxn modelId="{9F5339D0-4E3A-45E2-9826-8CA0EAA1B98E}" type="presOf" srcId="{57AA0C5D-97A6-420E-9E87-3190A22C00CB}" destId="{0AF77BC0-CCDA-4E11-A8C3-9CD36026785D}" srcOrd="0" destOrd="0" presId="urn:microsoft.com/office/officeart/2018/2/layout/IconVerticalSolidList"/>
    <dgm:cxn modelId="{99ED2AF1-5383-45AF-A4B3-2A1D72E27A67}" type="presOf" srcId="{861FE6AD-2F34-4EF6-816C-9B0345427AAC}" destId="{0BED8B43-E76B-43B7-A83A-3468669606F9}" srcOrd="0" destOrd="0" presId="urn:microsoft.com/office/officeart/2018/2/layout/IconVerticalSolidList"/>
    <dgm:cxn modelId="{919DE3FC-1ADE-4CD9-8107-74F1645F266C}" type="presOf" srcId="{6E9A3963-60AE-4B34-9B17-69F9C317A554}" destId="{A36E6A0D-43BA-46DA-828C-26DF8D3B5971}" srcOrd="0" destOrd="0" presId="urn:microsoft.com/office/officeart/2018/2/layout/IconVerticalSolidList"/>
    <dgm:cxn modelId="{7ED877F9-D78D-4AA7-B156-3B40A5D3F900}" type="presParOf" srcId="{AF594DD5-CEC8-450B-AB38-09503BBFE432}" destId="{1114B8BE-694A-41F2-BA28-F3EE92A82A2F}" srcOrd="0" destOrd="0" presId="urn:microsoft.com/office/officeart/2018/2/layout/IconVerticalSolidList"/>
    <dgm:cxn modelId="{9DE48139-42BA-4BE5-9BD3-7D4B603E053C}" type="presParOf" srcId="{1114B8BE-694A-41F2-BA28-F3EE92A82A2F}" destId="{B0595640-73AB-4053-87F3-4EE977D5C824}" srcOrd="0" destOrd="0" presId="urn:microsoft.com/office/officeart/2018/2/layout/IconVerticalSolidList"/>
    <dgm:cxn modelId="{6F3198BA-BA87-4DA7-BC83-299B27BF2307}" type="presParOf" srcId="{1114B8BE-694A-41F2-BA28-F3EE92A82A2F}" destId="{BEA40740-5013-457E-A5FE-4FEAA82F2003}" srcOrd="1" destOrd="0" presId="urn:microsoft.com/office/officeart/2018/2/layout/IconVerticalSolidList"/>
    <dgm:cxn modelId="{E6B95239-CE90-4699-8766-9F20F5AC7A58}" type="presParOf" srcId="{1114B8BE-694A-41F2-BA28-F3EE92A82A2F}" destId="{E7CED6E0-F5E5-47DC-AEA1-60550131E402}" srcOrd="2" destOrd="0" presId="urn:microsoft.com/office/officeart/2018/2/layout/IconVerticalSolidList"/>
    <dgm:cxn modelId="{4E4348F7-B9C3-47CA-AF8B-440B0E602352}" type="presParOf" srcId="{1114B8BE-694A-41F2-BA28-F3EE92A82A2F}" destId="{0AF77BC0-CCDA-4E11-A8C3-9CD36026785D}" srcOrd="3" destOrd="0" presId="urn:microsoft.com/office/officeart/2018/2/layout/IconVerticalSolidList"/>
    <dgm:cxn modelId="{A04FA1E4-56AD-42F2-A24B-FC8E0FE94B5C}" type="presParOf" srcId="{AF594DD5-CEC8-450B-AB38-09503BBFE432}" destId="{8CC50CC1-1D05-469E-9F5F-9FEDFB6AEC08}" srcOrd="1" destOrd="0" presId="urn:microsoft.com/office/officeart/2018/2/layout/IconVerticalSolidList"/>
    <dgm:cxn modelId="{5193E92F-E08D-4722-B182-32B207B64119}" type="presParOf" srcId="{AF594DD5-CEC8-450B-AB38-09503BBFE432}" destId="{2AB64C07-A3CE-4CD8-9893-30CAA4B76CF1}" srcOrd="2" destOrd="0" presId="urn:microsoft.com/office/officeart/2018/2/layout/IconVerticalSolidList"/>
    <dgm:cxn modelId="{C33752CB-BDB6-47FB-882F-C035F80BBFE0}" type="presParOf" srcId="{2AB64C07-A3CE-4CD8-9893-30CAA4B76CF1}" destId="{FFF5A1F8-9903-4F92-937B-74F3064B0992}" srcOrd="0" destOrd="0" presId="urn:microsoft.com/office/officeart/2018/2/layout/IconVerticalSolidList"/>
    <dgm:cxn modelId="{44BC3A24-8608-43BC-9FD6-AD6F0F913F5D}" type="presParOf" srcId="{2AB64C07-A3CE-4CD8-9893-30CAA4B76CF1}" destId="{51F67057-2F43-4692-8866-CE103760A947}" srcOrd="1" destOrd="0" presId="urn:microsoft.com/office/officeart/2018/2/layout/IconVerticalSolidList"/>
    <dgm:cxn modelId="{664318E5-C60F-42D1-8655-7BE8E7185D06}" type="presParOf" srcId="{2AB64C07-A3CE-4CD8-9893-30CAA4B76CF1}" destId="{9537F188-27D2-40D1-9FB8-D2390C153F36}" srcOrd="2" destOrd="0" presId="urn:microsoft.com/office/officeart/2018/2/layout/IconVerticalSolidList"/>
    <dgm:cxn modelId="{8B3E2D24-CE43-40B2-B6E6-056FA0ADAAD9}" type="presParOf" srcId="{2AB64C07-A3CE-4CD8-9893-30CAA4B76CF1}" destId="{A36E6A0D-43BA-46DA-828C-26DF8D3B5971}" srcOrd="3" destOrd="0" presId="urn:microsoft.com/office/officeart/2018/2/layout/IconVerticalSolidList"/>
    <dgm:cxn modelId="{43DF7C61-88FD-44F3-9341-3A8D705E9E47}" type="presParOf" srcId="{2AB64C07-A3CE-4CD8-9893-30CAA4B76CF1}" destId="{0BED8B43-E76B-43B7-A83A-3468669606F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653E5-9C72-46DA-9BB2-E94969C757B1}">
      <dsp:nvSpPr>
        <dsp:cNvPr id="0" name=""/>
        <dsp:cNvSpPr/>
      </dsp:nvSpPr>
      <dsp:spPr>
        <a:xfrm>
          <a:off x="797543" y="420752"/>
          <a:ext cx="1470122" cy="147012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0F49D-3532-49CD-AA51-39C74690253D}">
      <dsp:nvSpPr>
        <dsp:cNvPr id="0" name=""/>
        <dsp:cNvSpPr/>
      </dsp:nvSpPr>
      <dsp:spPr>
        <a:xfrm>
          <a:off x="1110847" y="734057"/>
          <a:ext cx="843512" cy="843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D200D-7A09-4163-82F0-5200492FEDF0}">
      <dsp:nvSpPr>
        <dsp:cNvPr id="0" name=""/>
        <dsp:cNvSpPr/>
      </dsp:nvSpPr>
      <dsp:spPr>
        <a:xfrm>
          <a:off x="327585" y="2348782"/>
          <a:ext cx="2410036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chemeClr val="bg1"/>
              </a:solidFill>
            </a:rPr>
            <a:t>Health insurance premium prediction estimates the cost of health insurance coverage for individuals or groups.</a:t>
          </a:r>
        </a:p>
      </dsp:txBody>
      <dsp:txXfrm>
        <a:off x="327585" y="2348782"/>
        <a:ext cx="2410036" cy="1035000"/>
      </dsp:txXfrm>
    </dsp:sp>
    <dsp:sp modelId="{A59C84E5-91F8-41BD-8FEB-D8B6DBC5C8A9}">
      <dsp:nvSpPr>
        <dsp:cNvPr id="0" name=""/>
        <dsp:cNvSpPr/>
      </dsp:nvSpPr>
      <dsp:spPr>
        <a:xfrm>
          <a:off x="3629336" y="420752"/>
          <a:ext cx="1470122" cy="147012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EFAB7-D89B-41CF-BDE7-11CE674BD078}">
      <dsp:nvSpPr>
        <dsp:cNvPr id="0" name=""/>
        <dsp:cNvSpPr/>
      </dsp:nvSpPr>
      <dsp:spPr>
        <a:xfrm>
          <a:off x="3942640" y="734057"/>
          <a:ext cx="843512" cy="8435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71B7-A9E9-4011-9E12-CD20D8D14C59}">
      <dsp:nvSpPr>
        <dsp:cNvPr id="0" name=""/>
        <dsp:cNvSpPr/>
      </dsp:nvSpPr>
      <dsp:spPr>
        <a:xfrm>
          <a:off x="3159379" y="2348782"/>
          <a:ext cx="2410036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chemeClr val="bg1"/>
              </a:solidFill>
            </a:rPr>
            <a:t>Accurate premium predictions are crucial for insurance companies and individuals to make informed decisions and manage healthcare expenses effectively.</a:t>
          </a:r>
        </a:p>
      </dsp:txBody>
      <dsp:txXfrm>
        <a:off x="3159379" y="2348782"/>
        <a:ext cx="2410036" cy="1035000"/>
      </dsp:txXfrm>
    </dsp:sp>
    <dsp:sp modelId="{6BA4B4A8-6A50-408C-BA08-5A6B31A9727B}">
      <dsp:nvSpPr>
        <dsp:cNvPr id="0" name=""/>
        <dsp:cNvSpPr/>
      </dsp:nvSpPr>
      <dsp:spPr>
        <a:xfrm>
          <a:off x="6461129" y="420752"/>
          <a:ext cx="1470122" cy="147012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8CC32-EAA5-470B-AD98-CD486DCE4936}">
      <dsp:nvSpPr>
        <dsp:cNvPr id="0" name=""/>
        <dsp:cNvSpPr/>
      </dsp:nvSpPr>
      <dsp:spPr>
        <a:xfrm>
          <a:off x="6774434" y="734057"/>
          <a:ext cx="843512" cy="8435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1E257-CB67-42D2-8423-F7B131D33686}">
      <dsp:nvSpPr>
        <dsp:cNvPr id="0" name=""/>
        <dsp:cNvSpPr/>
      </dsp:nvSpPr>
      <dsp:spPr>
        <a:xfrm>
          <a:off x="5991172" y="2348782"/>
          <a:ext cx="2410036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chemeClr val="bg1"/>
              </a:solidFill>
            </a:rPr>
            <a:t>For insurance companies, accurate predictions support pricing, risk assessment, and financial planning.</a:t>
          </a:r>
        </a:p>
      </dsp:txBody>
      <dsp:txXfrm>
        <a:off x="5991172" y="2348782"/>
        <a:ext cx="2410036" cy="1035000"/>
      </dsp:txXfrm>
    </dsp:sp>
    <dsp:sp modelId="{02BB4D27-ACC1-498C-AC43-B1FCD730B386}">
      <dsp:nvSpPr>
        <dsp:cNvPr id="0" name=""/>
        <dsp:cNvSpPr/>
      </dsp:nvSpPr>
      <dsp:spPr>
        <a:xfrm>
          <a:off x="9292922" y="420752"/>
          <a:ext cx="1470122" cy="147012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88F91-0258-458D-9268-1F1BBD6F62CB}">
      <dsp:nvSpPr>
        <dsp:cNvPr id="0" name=""/>
        <dsp:cNvSpPr/>
      </dsp:nvSpPr>
      <dsp:spPr>
        <a:xfrm>
          <a:off x="9606227" y="734057"/>
          <a:ext cx="843512" cy="8435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EF47E-B9FD-4654-B876-D426E3E50A87}">
      <dsp:nvSpPr>
        <dsp:cNvPr id="0" name=""/>
        <dsp:cNvSpPr/>
      </dsp:nvSpPr>
      <dsp:spPr>
        <a:xfrm>
          <a:off x="8822965" y="2348782"/>
          <a:ext cx="2410036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chemeClr val="bg1"/>
              </a:solidFill>
            </a:rPr>
            <a:t>For individuals, accurate predictions help with budgeting, plan selection, and comparing insurance options.</a:t>
          </a:r>
        </a:p>
      </dsp:txBody>
      <dsp:txXfrm>
        <a:off x="8822965" y="2348782"/>
        <a:ext cx="2410036" cy="103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7C924-5DFF-45A2-A7EB-AE856731D786}">
      <dsp:nvSpPr>
        <dsp:cNvPr id="0" name=""/>
        <dsp:cNvSpPr/>
      </dsp:nvSpPr>
      <dsp:spPr>
        <a:xfrm>
          <a:off x="4324850" y="49107"/>
          <a:ext cx="1650020" cy="165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Premium prediction uses data such as age, gender, location, health history, lifestyle habits, and coverage options.</a:t>
          </a:r>
        </a:p>
      </dsp:txBody>
      <dsp:txXfrm>
        <a:off x="4324850" y="49107"/>
        <a:ext cx="1650020" cy="1650020"/>
      </dsp:txXfrm>
    </dsp:sp>
    <dsp:sp modelId="{59086E51-BC07-41A7-8A75-DBFFD7954F96}">
      <dsp:nvSpPr>
        <dsp:cNvPr id="0" name=""/>
        <dsp:cNvSpPr/>
      </dsp:nvSpPr>
      <dsp:spPr>
        <a:xfrm>
          <a:off x="438450" y="776"/>
          <a:ext cx="6192641" cy="6192641"/>
        </a:xfrm>
        <a:prstGeom prst="circularArrow">
          <a:avLst>
            <a:gd name="adj1" fmla="val 5196"/>
            <a:gd name="adj2" fmla="val 335592"/>
            <a:gd name="adj3" fmla="val 21294551"/>
            <a:gd name="adj4" fmla="val 19765092"/>
            <a:gd name="adj5" fmla="val 606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0DEA9-71B5-4148-803C-C48BC6E3D330}">
      <dsp:nvSpPr>
        <dsp:cNvPr id="0" name=""/>
        <dsp:cNvSpPr/>
      </dsp:nvSpPr>
      <dsp:spPr>
        <a:xfrm>
          <a:off x="5323030" y="3121189"/>
          <a:ext cx="1650020" cy="165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Age, gender, and location influence healthcare costs and coverage availability.</a:t>
          </a:r>
        </a:p>
      </dsp:txBody>
      <dsp:txXfrm>
        <a:off x="5323030" y="3121189"/>
        <a:ext cx="1650020" cy="1650020"/>
      </dsp:txXfrm>
    </dsp:sp>
    <dsp:sp modelId="{67AF03FD-04B8-4A70-8784-86364F8B0A3F}">
      <dsp:nvSpPr>
        <dsp:cNvPr id="0" name=""/>
        <dsp:cNvSpPr/>
      </dsp:nvSpPr>
      <dsp:spPr>
        <a:xfrm>
          <a:off x="438450" y="776"/>
          <a:ext cx="6192641" cy="6192641"/>
        </a:xfrm>
        <a:prstGeom prst="circularArrow">
          <a:avLst>
            <a:gd name="adj1" fmla="val 5196"/>
            <a:gd name="adj2" fmla="val 335592"/>
            <a:gd name="adj3" fmla="val 4016055"/>
            <a:gd name="adj4" fmla="val 2252186"/>
            <a:gd name="adj5" fmla="val 606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D1687-2206-4D84-9580-D8F43058F872}">
      <dsp:nvSpPr>
        <dsp:cNvPr id="0" name=""/>
        <dsp:cNvSpPr/>
      </dsp:nvSpPr>
      <dsp:spPr>
        <a:xfrm>
          <a:off x="2709761" y="5019841"/>
          <a:ext cx="1650020" cy="165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Health history and lifestyle habits indicate individual health risks.</a:t>
          </a:r>
        </a:p>
      </dsp:txBody>
      <dsp:txXfrm>
        <a:off x="2709761" y="5019841"/>
        <a:ext cx="1650020" cy="1650020"/>
      </dsp:txXfrm>
    </dsp:sp>
    <dsp:sp modelId="{A555D4E4-F01A-4B14-8F23-70B0DD99500E}">
      <dsp:nvSpPr>
        <dsp:cNvPr id="0" name=""/>
        <dsp:cNvSpPr/>
      </dsp:nvSpPr>
      <dsp:spPr>
        <a:xfrm>
          <a:off x="438450" y="776"/>
          <a:ext cx="6192641" cy="6192641"/>
        </a:xfrm>
        <a:prstGeom prst="circularArrow">
          <a:avLst>
            <a:gd name="adj1" fmla="val 5196"/>
            <a:gd name="adj2" fmla="val 335592"/>
            <a:gd name="adj3" fmla="val 8212222"/>
            <a:gd name="adj4" fmla="val 6448353"/>
            <a:gd name="adj5" fmla="val 606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DE870-D2AA-454D-9074-B43FFEB3739E}">
      <dsp:nvSpPr>
        <dsp:cNvPr id="0" name=""/>
        <dsp:cNvSpPr/>
      </dsp:nvSpPr>
      <dsp:spPr>
        <a:xfrm>
          <a:off x="96491" y="3121189"/>
          <a:ext cx="1650020" cy="165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Coverage options impact the level of protection and cost-sharing.</a:t>
          </a:r>
        </a:p>
      </dsp:txBody>
      <dsp:txXfrm>
        <a:off x="96491" y="3121189"/>
        <a:ext cx="1650020" cy="1650020"/>
      </dsp:txXfrm>
    </dsp:sp>
    <dsp:sp modelId="{AEC52FC7-D808-4449-BAB0-3C1367BAA84E}">
      <dsp:nvSpPr>
        <dsp:cNvPr id="0" name=""/>
        <dsp:cNvSpPr/>
      </dsp:nvSpPr>
      <dsp:spPr>
        <a:xfrm>
          <a:off x="438450" y="776"/>
          <a:ext cx="6192641" cy="6192641"/>
        </a:xfrm>
        <a:prstGeom prst="circularArrow">
          <a:avLst>
            <a:gd name="adj1" fmla="val 5196"/>
            <a:gd name="adj2" fmla="val 335592"/>
            <a:gd name="adj3" fmla="val 12299317"/>
            <a:gd name="adj4" fmla="val 10769857"/>
            <a:gd name="adj5" fmla="val 606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30F52-0138-476B-B6CA-A5914C573040}">
      <dsp:nvSpPr>
        <dsp:cNvPr id="0" name=""/>
        <dsp:cNvSpPr/>
      </dsp:nvSpPr>
      <dsp:spPr>
        <a:xfrm>
          <a:off x="1094672" y="49107"/>
          <a:ext cx="1650020" cy="165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A diverse and comprehensive dataset ensures accurate predictions by considering multiple factors and interactions.</a:t>
          </a:r>
        </a:p>
      </dsp:txBody>
      <dsp:txXfrm>
        <a:off x="1094672" y="49107"/>
        <a:ext cx="1650020" cy="1650020"/>
      </dsp:txXfrm>
    </dsp:sp>
    <dsp:sp modelId="{DC3D9112-4B01-48DF-A9B7-698DBA7F065B}">
      <dsp:nvSpPr>
        <dsp:cNvPr id="0" name=""/>
        <dsp:cNvSpPr/>
      </dsp:nvSpPr>
      <dsp:spPr>
        <a:xfrm>
          <a:off x="438450" y="776"/>
          <a:ext cx="6192641" cy="6192641"/>
        </a:xfrm>
        <a:prstGeom prst="circularArrow">
          <a:avLst>
            <a:gd name="adj1" fmla="val 5196"/>
            <a:gd name="adj2" fmla="val 335592"/>
            <a:gd name="adj3" fmla="val 16867039"/>
            <a:gd name="adj4" fmla="val 15197369"/>
            <a:gd name="adj5" fmla="val 606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85765-ADB1-48B9-BDE9-8D237A4BA1F7}">
      <dsp:nvSpPr>
        <dsp:cNvPr id="0" name=""/>
        <dsp:cNvSpPr/>
      </dsp:nvSpPr>
      <dsp:spPr>
        <a:xfrm>
          <a:off x="9898" y="1357299"/>
          <a:ext cx="881581" cy="8815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DB7D9-669D-4CEE-96CA-C35D38BECA50}">
      <dsp:nvSpPr>
        <dsp:cNvPr id="0" name=""/>
        <dsp:cNvSpPr/>
      </dsp:nvSpPr>
      <dsp:spPr>
        <a:xfrm>
          <a:off x="195030" y="1542431"/>
          <a:ext cx="511317" cy="511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6F40C-A007-412C-9E04-B279E54EB344}">
      <dsp:nvSpPr>
        <dsp:cNvPr id="0" name=""/>
        <dsp:cNvSpPr/>
      </dsp:nvSpPr>
      <dsp:spPr>
        <a:xfrm>
          <a:off x="1080390" y="1357299"/>
          <a:ext cx="2078014" cy="8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alibri"/>
              <a:cs typeface="Calibri"/>
            </a:rPr>
            <a:t>Various regression models can be used for health insurance premium prediction.</a:t>
          </a:r>
        </a:p>
      </dsp:txBody>
      <dsp:txXfrm>
        <a:off x="1080390" y="1357299"/>
        <a:ext cx="2078014" cy="881581"/>
      </dsp:txXfrm>
    </dsp:sp>
    <dsp:sp modelId="{2E34A1EA-9195-43B0-8ADD-20A8FD2E5644}">
      <dsp:nvSpPr>
        <dsp:cNvPr id="0" name=""/>
        <dsp:cNvSpPr/>
      </dsp:nvSpPr>
      <dsp:spPr>
        <a:xfrm>
          <a:off x="3520483" y="1357299"/>
          <a:ext cx="881581" cy="8815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727A5-8C4E-449B-822E-252B9D81A760}">
      <dsp:nvSpPr>
        <dsp:cNvPr id="0" name=""/>
        <dsp:cNvSpPr/>
      </dsp:nvSpPr>
      <dsp:spPr>
        <a:xfrm>
          <a:off x="3705615" y="1542431"/>
          <a:ext cx="511317" cy="511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BC907-C840-4BF5-949F-34620BD30AB7}">
      <dsp:nvSpPr>
        <dsp:cNvPr id="0" name=""/>
        <dsp:cNvSpPr/>
      </dsp:nvSpPr>
      <dsp:spPr>
        <a:xfrm>
          <a:off x="4590975" y="1357299"/>
          <a:ext cx="2078014" cy="8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alibri"/>
              <a:cs typeface="Calibri"/>
            </a:rPr>
            <a:t>The choice of the model depends on the dataset and specific requirements.</a:t>
          </a:r>
        </a:p>
      </dsp:txBody>
      <dsp:txXfrm>
        <a:off x="4590975" y="1357299"/>
        <a:ext cx="2078014" cy="881581"/>
      </dsp:txXfrm>
    </dsp:sp>
    <dsp:sp modelId="{F891254F-2B0D-40D0-AE0E-FC4469B293E0}">
      <dsp:nvSpPr>
        <dsp:cNvPr id="0" name=""/>
        <dsp:cNvSpPr/>
      </dsp:nvSpPr>
      <dsp:spPr>
        <a:xfrm>
          <a:off x="9898" y="3156012"/>
          <a:ext cx="881581" cy="8815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5BA92-D223-4384-A054-AC3439A505C1}">
      <dsp:nvSpPr>
        <dsp:cNvPr id="0" name=""/>
        <dsp:cNvSpPr/>
      </dsp:nvSpPr>
      <dsp:spPr>
        <a:xfrm>
          <a:off x="195030" y="3341145"/>
          <a:ext cx="511317" cy="511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F26AF-1DED-48BA-A74A-1C6A6569F65B}">
      <dsp:nvSpPr>
        <dsp:cNvPr id="0" name=""/>
        <dsp:cNvSpPr/>
      </dsp:nvSpPr>
      <dsp:spPr>
        <a:xfrm>
          <a:off x="1080390" y="3156012"/>
          <a:ext cx="2078014" cy="8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alibri"/>
              <a:cs typeface="Calibri"/>
            </a:rPr>
            <a:t>Linear regression is a common model used for premium prediction due to its simplicity and interpretability.</a:t>
          </a:r>
        </a:p>
      </dsp:txBody>
      <dsp:txXfrm>
        <a:off x="1080390" y="3156012"/>
        <a:ext cx="2078014" cy="881581"/>
      </dsp:txXfrm>
    </dsp:sp>
    <dsp:sp modelId="{BF29C1C5-E8B0-4057-8233-582F6CD95727}">
      <dsp:nvSpPr>
        <dsp:cNvPr id="0" name=""/>
        <dsp:cNvSpPr/>
      </dsp:nvSpPr>
      <dsp:spPr>
        <a:xfrm>
          <a:off x="3520483" y="3156012"/>
          <a:ext cx="881581" cy="8815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396B6-33AD-48C5-82BD-4FB6CA02540C}">
      <dsp:nvSpPr>
        <dsp:cNvPr id="0" name=""/>
        <dsp:cNvSpPr/>
      </dsp:nvSpPr>
      <dsp:spPr>
        <a:xfrm>
          <a:off x="3705615" y="3341145"/>
          <a:ext cx="511317" cy="511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9C937-0F62-458C-AAE6-D304F327B6D0}">
      <dsp:nvSpPr>
        <dsp:cNvPr id="0" name=""/>
        <dsp:cNvSpPr/>
      </dsp:nvSpPr>
      <dsp:spPr>
        <a:xfrm>
          <a:off x="4590975" y="3156012"/>
          <a:ext cx="2078014" cy="8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alibri"/>
              <a:cs typeface="Calibri"/>
            </a:rPr>
            <a:t>Other models like decision trees, random forests, or gradient boosting can also be considered based on the dataset and desired accuracy.</a:t>
          </a:r>
        </a:p>
      </dsp:txBody>
      <dsp:txXfrm>
        <a:off x="4590975" y="3156012"/>
        <a:ext cx="2078014" cy="881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E4BE-59C6-40B0-8AF1-64A1A532DC36}">
      <dsp:nvSpPr>
        <dsp:cNvPr id="0" name=""/>
        <dsp:cNvSpPr/>
      </dsp:nvSpPr>
      <dsp:spPr>
        <a:xfrm>
          <a:off x="1928910" y="399373"/>
          <a:ext cx="5614622" cy="5614622"/>
        </a:xfrm>
        <a:prstGeom prst="pie">
          <a:avLst>
            <a:gd name="adj1" fmla="val 16200000"/>
            <a:gd name="adj2" fmla="val 205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dataset is split into three sets: training, validation, and testing.</a:t>
          </a:r>
        </a:p>
      </dsp:txBody>
      <dsp:txXfrm>
        <a:off x="4807072" y="1238224"/>
        <a:ext cx="1904961" cy="1303394"/>
      </dsp:txXfrm>
    </dsp:sp>
    <dsp:sp modelId="{4D779738-8A8A-4F1C-A517-686659A2D571}">
      <dsp:nvSpPr>
        <dsp:cNvPr id="0" name=""/>
        <dsp:cNvSpPr/>
      </dsp:nvSpPr>
      <dsp:spPr>
        <a:xfrm>
          <a:off x="1732398" y="670078"/>
          <a:ext cx="5614622" cy="5614622"/>
        </a:xfrm>
        <a:prstGeom prst="pie">
          <a:avLst>
            <a:gd name="adj1" fmla="val 20520000"/>
            <a:gd name="adj2" fmla="val 32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training set is used to train the model, while the validation set is used for hyperparameter tuning and model selection.</a:t>
          </a:r>
        </a:p>
      </dsp:txBody>
      <dsp:txXfrm>
        <a:off x="5401955" y="3210026"/>
        <a:ext cx="1671018" cy="1410339"/>
      </dsp:txXfrm>
    </dsp:sp>
    <dsp:sp modelId="{A7CA048D-0391-48C9-9258-B62016A95448}">
      <dsp:nvSpPr>
        <dsp:cNvPr id="0" name=""/>
        <dsp:cNvSpPr/>
      </dsp:nvSpPr>
      <dsp:spPr>
        <a:xfrm>
          <a:off x="1732398" y="670078"/>
          <a:ext cx="5614622" cy="5614622"/>
        </a:xfrm>
        <a:prstGeom prst="pie">
          <a:avLst>
            <a:gd name="adj1" fmla="val 3240000"/>
            <a:gd name="adj2" fmla="val 756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testing set is kept separate and used for the final evaluation of the model's performance.</a:t>
          </a:r>
        </a:p>
      </dsp:txBody>
      <dsp:txXfrm>
        <a:off x="3537098" y="4881045"/>
        <a:ext cx="2005222" cy="1203133"/>
      </dsp:txXfrm>
    </dsp:sp>
    <dsp:sp modelId="{5ADC742F-98B5-4AC1-A074-EB1D91E27548}">
      <dsp:nvSpPr>
        <dsp:cNvPr id="0" name=""/>
        <dsp:cNvSpPr/>
      </dsp:nvSpPr>
      <dsp:spPr>
        <a:xfrm>
          <a:off x="1732398" y="670078"/>
          <a:ext cx="5614622" cy="5614622"/>
        </a:xfrm>
        <a:prstGeom prst="pie">
          <a:avLst>
            <a:gd name="adj1" fmla="val 7560000"/>
            <a:gd name="adj2" fmla="val 1188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validation set helps in adjusting the model's hyperparameters to improve its performance on unseen data.</a:t>
          </a:r>
        </a:p>
      </dsp:txBody>
      <dsp:txXfrm>
        <a:off x="1999761" y="3210026"/>
        <a:ext cx="1671018" cy="1410339"/>
      </dsp:txXfrm>
    </dsp:sp>
    <dsp:sp modelId="{0D7E53B7-93AB-48E4-A861-B2149E2AF5CB}">
      <dsp:nvSpPr>
        <dsp:cNvPr id="0" name=""/>
        <dsp:cNvSpPr/>
      </dsp:nvSpPr>
      <dsp:spPr>
        <a:xfrm>
          <a:off x="1732398" y="670078"/>
          <a:ext cx="5614622" cy="5614622"/>
        </a:xfrm>
        <a:prstGeom prst="pie">
          <a:avLst>
            <a:gd name="adj1" fmla="val 1188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Keeping the test set separate ensures a fair evaluation and unbiased estimation of the model's predictive capability.</a:t>
          </a:r>
        </a:p>
      </dsp:txBody>
      <dsp:txXfrm>
        <a:off x="2551197" y="1525639"/>
        <a:ext cx="1904961" cy="1303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31BE-F7A8-40A9-BF20-BC0DC9F2CB17}">
      <dsp:nvSpPr>
        <dsp:cNvPr id="0" name=""/>
        <dsp:cNvSpPr/>
      </dsp:nvSpPr>
      <dsp:spPr>
        <a:xfrm>
          <a:off x="888084" y="178663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A6141-B182-4B2F-8D86-F9B009FE8B0B}">
      <dsp:nvSpPr>
        <dsp:cNvPr id="0" name=""/>
        <dsp:cNvSpPr/>
      </dsp:nvSpPr>
      <dsp:spPr>
        <a:xfrm>
          <a:off x="393084" y="29223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Common evaluation metrics for premium prediction include mean squared error (MSE) and R-squared.</a:t>
          </a:r>
        </a:p>
      </dsp:txBody>
      <dsp:txXfrm>
        <a:off x="393084" y="2922377"/>
        <a:ext cx="1800000" cy="720000"/>
      </dsp:txXfrm>
    </dsp:sp>
    <dsp:sp modelId="{BA0201AE-E4BE-45A6-AF36-D8ED073D02AB}">
      <dsp:nvSpPr>
        <dsp:cNvPr id="0" name=""/>
        <dsp:cNvSpPr/>
      </dsp:nvSpPr>
      <dsp:spPr>
        <a:xfrm>
          <a:off x="3003084" y="178663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60BCB-0C23-4759-98E9-C9D4E198845D}">
      <dsp:nvSpPr>
        <dsp:cNvPr id="0" name=""/>
        <dsp:cNvSpPr/>
      </dsp:nvSpPr>
      <dsp:spPr>
        <a:xfrm>
          <a:off x="2508084" y="29223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Mean squared error measures the average squared difference between predicted and actual premium values.</a:t>
          </a:r>
        </a:p>
      </dsp:txBody>
      <dsp:txXfrm>
        <a:off x="2508084" y="2922377"/>
        <a:ext cx="1800000" cy="720000"/>
      </dsp:txXfrm>
    </dsp:sp>
    <dsp:sp modelId="{35353B4B-EDE9-4400-B38E-D38C911B830A}">
      <dsp:nvSpPr>
        <dsp:cNvPr id="0" name=""/>
        <dsp:cNvSpPr/>
      </dsp:nvSpPr>
      <dsp:spPr>
        <a:xfrm>
          <a:off x="5118084" y="178663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E3825-3254-4155-B5BF-3DF8DA041A76}">
      <dsp:nvSpPr>
        <dsp:cNvPr id="0" name=""/>
        <dsp:cNvSpPr/>
      </dsp:nvSpPr>
      <dsp:spPr>
        <a:xfrm>
          <a:off x="4623084" y="29223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 lower MSE indicates better prediction accuracy, with zero being the best possible value.</a:t>
          </a:r>
        </a:p>
      </dsp:txBody>
      <dsp:txXfrm>
        <a:off x="4623084" y="2922377"/>
        <a:ext cx="1800000" cy="720000"/>
      </dsp:txXfrm>
    </dsp:sp>
    <dsp:sp modelId="{02B4B593-1871-4BD5-8464-16B0A60A1D8E}">
      <dsp:nvSpPr>
        <dsp:cNvPr id="0" name=""/>
        <dsp:cNvSpPr/>
      </dsp:nvSpPr>
      <dsp:spPr>
        <a:xfrm>
          <a:off x="7233084" y="178663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75A60-1393-46BE-9222-87E79AD4A143}">
      <dsp:nvSpPr>
        <dsp:cNvPr id="0" name=""/>
        <dsp:cNvSpPr/>
      </dsp:nvSpPr>
      <dsp:spPr>
        <a:xfrm>
          <a:off x="6738084" y="29223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R-squared represents the proportion of variance in the premiums explained by the model.</a:t>
          </a:r>
        </a:p>
      </dsp:txBody>
      <dsp:txXfrm>
        <a:off x="6738084" y="2922377"/>
        <a:ext cx="1800000" cy="720000"/>
      </dsp:txXfrm>
    </dsp:sp>
    <dsp:sp modelId="{0777615E-6102-4F85-99A2-2E840D87E940}">
      <dsp:nvSpPr>
        <dsp:cNvPr id="0" name=""/>
        <dsp:cNvSpPr/>
      </dsp:nvSpPr>
      <dsp:spPr>
        <a:xfrm>
          <a:off x="9348084" y="178663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1D8E2-7800-4A7B-A5B0-B0D9DB0A6D3C}">
      <dsp:nvSpPr>
        <dsp:cNvPr id="0" name=""/>
        <dsp:cNvSpPr/>
      </dsp:nvSpPr>
      <dsp:spPr>
        <a:xfrm>
          <a:off x="8853084" y="29223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R-squared ranges from 0 to 1, with 1 indicating a perfect fit to the data.</a:t>
          </a:r>
        </a:p>
      </dsp:txBody>
      <dsp:txXfrm>
        <a:off x="8853084" y="2922377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95640-73AB-4053-87F3-4EE977D5C824}">
      <dsp:nvSpPr>
        <dsp:cNvPr id="0" name=""/>
        <dsp:cNvSpPr/>
      </dsp:nvSpPr>
      <dsp:spPr>
        <a:xfrm>
          <a:off x="0" y="542261"/>
          <a:ext cx="11089287" cy="10010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40740-5013-457E-A5FE-4FEAA82F2003}">
      <dsp:nvSpPr>
        <dsp:cNvPr id="0" name=""/>
        <dsp:cNvSpPr/>
      </dsp:nvSpPr>
      <dsp:spPr>
        <a:xfrm>
          <a:off x="302832" y="767508"/>
          <a:ext cx="550603" cy="55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F77BC0-CCDA-4E11-A8C3-9CD36026785D}">
      <dsp:nvSpPr>
        <dsp:cNvPr id="0" name=""/>
        <dsp:cNvSpPr/>
      </dsp:nvSpPr>
      <dsp:spPr>
        <a:xfrm>
          <a:off x="1156267" y="542261"/>
          <a:ext cx="9933020" cy="100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49" tIns="105949" rIns="105949" bIns="1059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Show prediction results from the model, highlighting accuracy and effectiveness.</a:t>
          </a:r>
        </a:p>
      </dsp:txBody>
      <dsp:txXfrm>
        <a:off x="1156267" y="542261"/>
        <a:ext cx="9933020" cy="1001097"/>
      </dsp:txXfrm>
    </dsp:sp>
    <dsp:sp modelId="{FFF5A1F8-9903-4F92-937B-74F3064B0992}">
      <dsp:nvSpPr>
        <dsp:cNvPr id="0" name=""/>
        <dsp:cNvSpPr/>
      </dsp:nvSpPr>
      <dsp:spPr>
        <a:xfrm>
          <a:off x="0" y="1793633"/>
          <a:ext cx="11089287" cy="10010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67057-2F43-4692-8866-CE103760A947}">
      <dsp:nvSpPr>
        <dsp:cNvPr id="0" name=""/>
        <dsp:cNvSpPr/>
      </dsp:nvSpPr>
      <dsp:spPr>
        <a:xfrm>
          <a:off x="302832" y="2018880"/>
          <a:ext cx="550603" cy="550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6E6A0D-43BA-46DA-828C-26DF8D3B5971}">
      <dsp:nvSpPr>
        <dsp:cNvPr id="0" name=""/>
        <dsp:cNvSpPr/>
      </dsp:nvSpPr>
      <dsp:spPr>
        <a:xfrm>
          <a:off x="1156267" y="1793633"/>
          <a:ext cx="4990179" cy="100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49" tIns="105949" rIns="105949" bIns="1059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Accurate health insurance premium prediction has important implications:</a:t>
          </a:r>
        </a:p>
      </dsp:txBody>
      <dsp:txXfrm>
        <a:off x="1156267" y="1793633"/>
        <a:ext cx="4990179" cy="1001097"/>
      </dsp:txXfrm>
    </dsp:sp>
    <dsp:sp modelId="{0BED8B43-E76B-43B7-A83A-3468669606F9}">
      <dsp:nvSpPr>
        <dsp:cNvPr id="0" name=""/>
        <dsp:cNvSpPr/>
      </dsp:nvSpPr>
      <dsp:spPr>
        <a:xfrm>
          <a:off x="6146447" y="1793633"/>
          <a:ext cx="4942840" cy="100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49" tIns="105949" rIns="105949" bIns="10594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Insurance companies can make informed pricing decisions and manage risks for profitability.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Individuals can plan and budget for healthcare expenses, select suitable insurance plans, and make informed financial decisions.</a:t>
          </a:r>
        </a:p>
      </dsp:txBody>
      <dsp:txXfrm>
        <a:off x="6146447" y="1793633"/>
        <a:ext cx="4942840" cy="100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6276 12028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7398 12254 16383 0 0,'59'-32'0'0'0,"100"-75"0"0"0,190-127 0 0 0,212-126 0 0 0,113-49 0 0 0,17 6 0 0 0,-6 40 0 0 0,35 60 0 0 0,-18 61 0 0 0,-70 59 0 0 0,-88 62 0 0 0,-83 52 0 0 0,-72 36 0 0 0,-86 25 0 0 0,-83 14 0 0 0,-63 5 0 0 0,-54 1 0 0 0,-43-1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6276 12803 16383 0 0,'54'-16'0'0'0,"82"-27"0"0"0,93-44 0 0 0,136-44 0 0 0,206-43 0 0 0,96-3 0 0 0,21 18 0 0 0,6 31 0 0 0,41 15 0 0 0,-13 11 0 0 0,-59 18 0 0 0,-52-10 0 0 0,16-15 0 0 0,-35-11 0 0 0,-69-11 0 0 0,-86-1 0 0 0,-96 13 0 0 0,-74 15 0 0 0,-65 9 0 0 0,-58 15 0 0 0,-36 17 0 0 0,-31 18 0 0 0,-24 17 0 0 0,-21 14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11991 10864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10933 10800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10933 12635 16383 0 0,'43'-49'0'0'0,"84"-90"0"0"0,149-221 0 0 0,103-178 0 0 0,41-62 0 0 0,-8 1 0 0 0,-5 33 0 0 0,15 21 0 0 0,-16 39 0 0 0,-39 62 0 0 0,-51 75 0 0 0,-62 84 0 0 0,-42 79 0 0 0,-31 54 0 0 0,-7 46 0 0 0,-14 43 0 0 0,-16 31 0 0 0,-12 37 0 0 0,-17 34 0 0 0,-24 43 0 0 0,-21 39 0 0 0,-22 37 0 0 0,-20 18 0 0 0,-31 28 0 0 0,-31 28 0 0 0,-41 38 0 0 0,-30 38 0 0 0,-8 21 0 0 0,-6-4 0 0 0,6-34 0 0 0,12-52 0 0 0,12-39 0 0 0,11-37 0 0 0,2-31 0 0 0,4-10 0 0 0,3-5 0 0 0,2-1 0 0 0,-3-4 0 0 0,-1-4 0 0 0,2-6 0 0 0,1-3 0 0 0,1-2 0 0 0,2-13 0 0 0,1-4 0 0 0,6-5 0 0 0,8-10 0 0 0,6-16 0 0 0,11-11 0 0 0,6-7 0 0 0,-3-3 0 0 0,3 0 0 0 0,6-1 0 0 0,2 1 0 0 0,-2-4 0 0 0,-2-6 0 0 0,3-7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9049 12494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9049 12494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9049 12494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10488 5297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8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5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0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1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image" Target="../media/image36.jpe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89E016-1EE1-484C-8423-012B4B78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3B074DF-A228-06C1-6425-1B0976D88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6" r="9092" b="1191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100866-3689-418C-84D9-07C7E2435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b="1">
                <a:solidFill>
                  <a:schemeClr val="tx1"/>
                </a:solidFill>
              </a:rPr>
              <a:t>Health Insurance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E52DE-D320-7E5A-29BF-5129CDC9EEE5}"/>
              </a:ext>
            </a:extLst>
          </p:cNvPr>
          <p:cNvSpPr txBox="1"/>
          <p:nvPr/>
        </p:nvSpPr>
        <p:spPr>
          <a:xfrm>
            <a:off x="853538" y="927759"/>
            <a:ext cx="1028698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The dataset that I am using for the task of health insurance premium prediction is collected from Kaggle. It contains data about:</a:t>
            </a:r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the age of the person</a:t>
            </a:r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gender of the person</a:t>
            </a:r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Body Mass Index of the person</a:t>
            </a:r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how many children the person is having</a:t>
            </a:r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whether the person smokes or not</a:t>
            </a:r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the region where the person lives</a:t>
            </a:r>
            <a:endParaRPr lang="en-US" sz="2400" b="1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and the charges of the insurance premium</a:t>
            </a: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So let’s import the dataset and the necessary Python libraries that we need for this task:</a:t>
            </a:r>
            <a:endParaRPr lang="en-US" sz="2400" b="1" dirty="0">
              <a:solidFill>
                <a:srgbClr val="FFFFFF"/>
              </a:solidFill>
            </a:endParaRPr>
          </a:p>
          <a:p>
            <a:pPr algn="l"/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1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105E2-FB9A-4163-229C-5E5DB03B1484}"/>
              </a:ext>
            </a:extLst>
          </p:cNvPr>
          <p:cNvSpPr txBox="1"/>
          <p:nvPr/>
        </p:nvSpPr>
        <p:spPr>
          <a:xfrm>
            <a:off x="1373084" y="1100941"/>
            <a:ext cx="628024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rgbClr val="00B0F0"/>
                </a:solidFill>
              </a:rPr>
              <a:t>import numpy as np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rgbClr val="00B0F0"/>
                </a:solidFill>
              </a:rPr>
              <a:t>import pandas as pd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rgbClr val="00B0F0"/>
                </a:solidFill>
              </a:rPr>
              <a:t>data = pd.read_csv("Health_insurance.csv")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rgbClr val="00B0F0"/>
                </a:solidFill>
              </a:rPr>
              <a:t>data.head()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00D79-F9FE-FDE5-E496-616224A37A71}"/>
              </a:ext>
            </a:extLst>
          </p:cNvPr>
          <p:cNvSpPr txBox="1"/>
          <p:nvPr/>
        </p:nvSpPr>
        <p:spPr>
          <a:xfrm>
            <a:off x="1017896" y="2504933"/>
            <a:ext cx="9953766" cy="25391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Consolas"/>
              </a:rPr>
              <a:t>OUTPUT:</a:t>
            </a:r>
            <a:endParaRPr lang="en-US" dirty="0">
              <a:solidFill>
                <a:srgbClr val="FF0000"/>
              </a:solidFill>
              <a:latin typeface="Corbel" panose="020B0503020204020204"/>
            </a:endParaRPr>
          </a:p>
          <a:p>
            <a:endParaRPr lang="en-US" sz="1700" dirty="0">
              <a:solidFill>
                <a:srgbClr val="92D050"/>
              </a:solidFill>
              <a:latin typeface="Consolas"/>
            </a:endParaRPr>
          </a:p>
          <a:p>
            <a:r>
              <a:rPr lang="en-US" sz="1700" dirty="0">
                <a:solidFill>
                  <a:srgbClr val="92D050"/>
                </a:solidFill>
                <a:latin typeface="Consolas"/>
              </a:rPr>
              <a:t>data.head()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  <a:latin typeface="Consolas"/>
              </a:rPr>
              <a:t>  age     sex     bmi  children smoker     region      charges
0   19  female  27.900         0    yes  southwest  16884.92400
1   18    male  33.770         1     no  southeast   1725.55230
2   28    male  33.000         3     no  southeast   4449.46200
3   33    male  22.705         0     no  northwest  21984.47061
4   32    male  28.880         0     no  northwest   3866.85520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21A8-AB3F-E02A-F053-67278FF93B30}"/>
              </a:ext>
            </a:extLst>
          </p:cNvPr>
          <p:cNvSpPr txBox="1"/>
          <p:nvPr/>
        </p:nvSpPr>
        <p:spPr>
          <a:xfrm>
            <a:off x="1017896" y="5308320"/>
            <a:ext cx="10306333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Before moving forward, let’s have a look at whether this dataset contains any null values or not: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2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DF6C17-E1F3-3289-4972-C068A4D0729F}"/>
              </a:ext>
            </a:extLst>
          </p:cNvPr>
          <p:cNvSpPr txBox="1"/>
          <p:nvPr/>
        </p:nvSpPr>
        <p:spPr>
          <a:xfrm>
            <a:off x="995149" y="1023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data.isnull().sum()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1FE8A-7F58-7BA2-0857-9AFB10B57387}"/>
              </a:ext>
            </a:extLst>
          </p:cNvPr>
          <p:cNvSpPr txBox="1"/>
          <p:nvPr/>
        </p:nvSpPr>
        <p:spPr>
          <a:xfrm>
            <a:off x="2735239" y="1646262"/>
            <a:ext cx="583669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/>
              </a:rPr>
              <a:t>OUTPUT:</a:t>
            </a:r>
          </a:p>
          <a:p>
            <a:endParaRPr lang="en-US" b="1" dirty="0">
              <a:solidFill>
                <a:srgbClr val="90BB23"/>
              </a:solidFill>
              <a:latin typeface="Consolas"/>
            </a:endParaRPr>
          </a:p>
          <a:p>
            <a:r>
              <a:rPr lang="en-US" b="1" dirty="0">
                <a:solidFill>
                  <a:srgbClr val="90BB23"/>
                </a:solidFill>
                <a:latin typeface="Consolas"/>
              </a:rPr>
              <a:t>age         0
sex         0
bmi         0
children    0
smoker      0
region      0
charges     0
dtype: int64</a:t>
            </a:r>
            <a:br>
              <a:rPr lang="en-US" b="1" dirty="0">
                <a:solidFill>
                  <a:srgbClr val="90BB23"/>
                </a:solidFill>
                <a:latin typeface="Consolas"/>
              </a:rPr>
            </a:br>
            <a:endParaRPr lang="en-US" b="1" dirty="0">
              <a:solidFill>
                <a:srgbClr val="90BB23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AD256-03CB-22F3-778A-56135C68ABFC}"/>
              </a:ext>
            </a:extLst>
          </p:cNvPr>
          <p:cNvSpPr txBox="1"/>
          <p:nvPr/>
        </p:nvSpPr>
        <p:spPr>
          <a:xfrm>
            <a:off x="867203" y="4478173"/>
            <a:ext cx="10272212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The dataset is therefore ready to be used. After getting the first impressions of this data, I noticed the </a:t>
            </a:r>
            <a:r>
              <a:rPr lang="en-US" sz="1700" b="1" dirty="0">
                <a:solidFill>
                  <a:srgbClr val="FFFFFF"/>
                </a:solidFill>
                <a:latin typeface="Arial"/>
                <a:cs typeface="Arial"/>
              </a:rPr>
              <a:t>“smoker”</a:t>
            </a: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 column, which indicates whether the person smokes or not. This is an important feature of this dataset because a person who smokes is more likely to have major health problems compared to a person who does not smoke. So let’s look at the distribution of people who smoke and who do not: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6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788BB-259D-4C32-E150-4FCD6941E80B}"/>
              </a:ext>
            </a:extLst>
          </p:cNvPr>
          <p:cNvSpPr txBox="1"/>
          <p:nvPr/>
        </p:nvSpPr>
        <p:spPr>
          <a:xfrm>
            <a:off x="825180" y="706057"/>
            <a:ext cx="104314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import plotly.express as 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px</a:t>
            </a:r>
            <a:endParaRPr lang="en-US" dirty="0" err="1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data = data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figure = px.histogram(data, x = "sex", color = "smoker", title= "Number of Smokers")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 algn="l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figure.show()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0244F46-A7A4-EA05-16B4-FF7CD594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44" y="2546881"/>
            <a:ext cx="8031706" cy="327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FA41C-B5DE-C43F-7A1A-E7BFB5A0D686}"/>
              </a:ext>
            </a:extLst>
          </p:cNvPr>
          <p:cNvSpPr txBox="1"/>
          <p:nvPr/>
        </p:nvSpPr>
        <p:spPr>
          <a:xfrm>
            <a:off x="1165746" y="2072754"/>
            <a:ext cx="2811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198882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41005-D4A1-7398-02E8-9C8E81EA0855}"/>
              </a:ext>
            </a:extLst>
          </p:cNvPr>
          <p:cNvSpPr txBox="1"/>
          <p:nvPr/>
        </p:nvSpPr>
        <p:spPr>
          <a:xfrm>
            <a:off x="830239" y="912694"/>
            <a:ext cx="10283587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According to the above visualization, 547 females, 517 males don’t smoke, and 115 females, 159 males do smoke. It is important to use this feature while training a machine learning model, so now I will replace the values of the </a:t>
            </a:r>
            <a:r>
              <a:rPr lang="en-US" sz="1700" b="1" dirty="0">
                <a:solidFill>
                  <a:srgbClr val="FFFFFF"/>
                </a:solidFill>
                <a:latin typeface="Arial"/>
                <a:cs typeface="Arial"/>
              </a:rPr>
              <a:t>“sex”</a:t>
            </a: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 and </a:t>
            </a:r>
            <a:r>
              <a:rPr lang="en-US" sz="1700" b="1" dirty="0">
                <a:solidFill>
                  <a:srgbClr val="FFFFFF"/>
                </a:solidFill>
                <a:latin typeface="Arial"/>
                <a:cs typeface="Arial"/>
              </a:rPr>
              <a:t>“smoker”</a:t>
            </a: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 columns with 0 and 1 as both these columns contain string values: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B1B41-4072-53BA-8C8A-9D455A6D712E}"/>
              </a:ext>
            </a:extLst>
          </p:cNvPr>
          <p:cNvSpPr txBox="1"/>
          <p:nvPr/>
        </p:nvSpPr>
        <p:spPr>
          <a:xfrm>
            <a:off x="835925" y="2186486"/>
            <a:ext cx="64053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data["sex"] = data["sex"].map({"female": 0, "male": 1})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data["smoker"] = data["smoker"].map({"no": 0, "yes": 1})</a:t>
            </a:r>
            <a:endParaRPr lang="en-US">
              <a:solidFill>
                <a:srgbClr val="00B0F0"/>
              </a:solidFill>
            </a:endParaRPr>
          </a:p>
          <a:p>
            <a:pPr marL="285750" indent="-285750" algn="l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print(data.head())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8B96D-8CA4-B5D7-EDE8-14B51A56589A}"/>
              </a:ext>
            </a:extLst>
          </p:cNvPr>
          <p:cNvSpPr txBox="1"/>
          <p:nvPr/>
        </p:nvSpPr>
        <p:spPr>
          <a:xfrm>
            <a:off x="1009366" y="3229970"/>
            <a:ext cx="96239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/>
              </a:rPr>
              <a:t>OUTPUT:</a:t>
            </a:r>
            <a:endParaRPr lang="en-US" dirty="0">
              <a:solidFill>
                <a:srgbClr val="FF0000"/>
              </a:solidFill>
              <a:latin typeface="Corbel" panose="020B0503020204020204"/>
            </a:endParaRPr>
          </a:p>
          <a:p>
            <a:r>
              <a:rPr lang="en-US" b="1" dirty="0">
                <a:solidFill>
                  <a:srgbClr val="92D050"/>
                </a:solidFill>
                <a:latin typeface="Consolas"/>
              </a:rPr>
              <a:t>  age  sex     bmi  children  smoker     region      charges
0   19    0  27.900         0       1  southwest  16884.92400
1   18    1  33.770         1       0  southeast   1725.55230
2   28    1  33.000         3       0  southeast   4449.46200
3   33    1  22.705         0       0  northwest  21984.47061
4   32    1  28.880         0       0  northwest   3866.85520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64D41-DEB2-060E-E293-32E2C842B64C}"/>
              </a:ext>
            </a:extLst>
          </p:cNvPr>
          <p:cNvSpPr txBox="1"/>
          <p:nvPr/>
        </p:nvSpPr>
        <p:spPr>
          <a:xfrm>
            <a:off x="838769" y="5413612"/>
            <a:ext cx="863448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Now let’s have a look at the distribution of the regions where people are living according to the dataset: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AA6F0-6798-C9B3-7465-B46E1010560E}"/>
              </a:ext>
            </a:extLst>
          </p:cNvPr>
          <p:cNvSpPr txBox="1"/>
          <p:nvPr/>
        </p:nvSpPr>
        <p:spPr>
          <a:xfrm>
            <a:off x="995149" y="582873"/>
            <a:ext cx="67351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import plotly.express as 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px</a:t>
            </a:r>
            <a:endParaRPr lang="en-US" dirty="0" err="1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pie = data["region"].value_counts()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regions = pie.index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population = pie.values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fig = px.pie(data, values=population, names=regions)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 algn="l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fig.show()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12F67296-2F0F-532E-099D-432843C8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51" y="2800459"/>
            <a:ext cx="7974841" cy="3042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C5B47-D5F6-570E-CBC2-82287E48FBF5}"/>
              </a:ext>
            </a:extLst>
          </p:cNvPr>
          <p:cNvSpPr txBox="1"/>
          <p:nvPr/>
        </p:nvSpPr>
        <p:spPr>
          <a:xfrm>
            <a:off x="1177120" y="2351395"/>
            <a:ext cx="35848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28155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68AAA-6BBE-32D8-E93C-E3BF31774341}"/>
              </a:ext>
            </a:extLst>
          </p:cNvPr>
          <p:cNvSpPr txBox="1"/>
          <p:nvPr/>
        </p:nvSpPr>
        <p:spPr>
          <a:xfrm>
            <a:off x="852985" y="668171"/>
            <a:ext cx="8714095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Now let’s have a look at the correlation between the features of this dataset: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098EC-5156-5E3B-5355-0F613D059FD2}"/>
              </a:ext>
            </a:extLst>
          </p:cNvPr>
          <p:cNvSpPr txBox="1"/>
          <p:nvPr/>
        </p:nvSpPr>
        <p:spPr>
          <a:xfrm>
            <a:off x="1037798" y="15353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print(data.corr())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76A60-A510-7132-8314-4CD758515DB0}"/>
              </a:ext>
            </a:extLst>
          </p:cNvPr>
          <p:cNvSpPr txBox="1"/>
          <p:nvPr/>
        </p:nvSpPr>
        <p:spPr>
          <a:xfrm>
            <a:off x="980932" y="2274626"/>
            <a:ext cx="89301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/>
              </a:rPr>
              <a:t>  OUTPUT:</a:t>
            </a:r>
            <a:endParaRPr lang="en-US" dirty="0">
              <a:solidFill>
                <a:srgbClr val="FF0000"/>
              </a:solidFill>
              <a:latin typeface="Corbel"/>
            </a:endParaRPr>
          </a:p>
          <a:p>
            <a:r>
              <a:rPr lang="en-US" b="1" dirty="0">
                <a:solidFill>
                  <a:srgbClr val="90BB23"/>
                </a:solidFill>
                <a:latin typeface="Consolas"/>
              </a:rPr>
              <a:t>            age       sex       bmi   children    smoker   charges
age       1.000000 -0.020856  0.109272  0.042469 -0.025019  0.299008
sex      -0.020856  1.000000  0.046371  0.017163  0.076185  0.057292
</a:t>
            </a:r>
            <a:r>
              <a:rPr lang="en-US" b="1" dirty="0" err="1">
                <a:solidFill>
                  <a:srgbClr val="90BB23"/>
                </a:solidFill>
                <a:latin typeface="Consolas"/>
              </a:rPr>
              <a:t>bmi</a:t>
            </a:r>
            <a:r>
              <a:rPr lang="en-US" b="1" dirty="0">
                <a:solidFill>
                  <a:srgbClr val="90BB23"/>
                </a:solidFill>
                <a:latin typeface="Consolas"/>
              </a:rPr>
              <a:t>       0.109272  0.046371  1.000000  0.012759  0.003750  0.198341
children  0.042469  0.017163  0.012759  1.000000  0.007673  0.067998
smoker   -0.025019  0.076185  0.003750  0.007673  1.000000  0.787251
charges   0.299008  0.057292  0.198341  0.067998  0.787251  1.000000</a:t>
            </a:r>
            <a:endParaRPr lang="en-US">
              <a:solidFill>
                <a:srgbClr val="90BB2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3CBFF-2F4F-F7A7-3B17-E4D6CC278F50}"/>
              </a:ext>
            </a:extLst>
          </p:cNvPr>
          <p:cNvSpPr txBox="1"/>
          <p:nvPr/>
        </p:nvSpPr>
        <p:spPr>
          <a:xfrm>
            <a:off x="1165746" y="5103694"/>
            <a:ext cx="873684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Health Insurance Premium Prediction Model</a:t>
            </a:r>
            <a:endParaRPr lang="en-US" sz="2000" b="1" dirty="0">
              <a:solidFill>
                <a:srgbClr val="FFFF00"/>
              </a:solidFill>
            </a:endParaRPr>
          </a:p>
          <a:p>
            <a:pPr algn="l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7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6D1FA-0117-22FD-0050-E235661846B6}"/>
              </a:ext>
            </a:extLst>
          </p:cNvPr>
          <p:cNvSpPr txBox="1"/>
          <p:nvPr/>
        </p:nvSpPr>
        <p:spPr>
          <a:xfrm>
            <a:off x="995148" y="810335"/>
            <a:ext cx="1024946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Now let’s move on to training a machine learning model for the task of predicting health insurance premiums. First, I’ll split the data into training and test sets: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63FED-B416-9D56-12F7-7C22759AFB7F}"/>
              </a:ext>
            </a:extLst>
          </p:cNvPr>
          <p:cNvSpPr txBox="1"/>
          <p:nvPr/>
        </p:nvSpPr>
        <p:spPr>
          <a:xfrm>
            <a:off x="1003678" y="1546747"/>
            <a:ext cx="9999260" cy="1488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x = 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np.array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(data[["age", "sex", "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bmi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", "smoker"]])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y = np.array(data["charges"])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from 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sklearn.model_selection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 import 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train_test_split</a:t>
            </a:r>
            <a:endParaRPr lang="en-US" dirty="0" err="1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xtrain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xtest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ytrain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ytest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 =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train_test_split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(x, y,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test_size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=0.2,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random_state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=42)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399FD-5982-1A5E-319E-199374A5AA7B}"/>
              </a:ext>
            </a:extLst>
          </p:cNvPr>
          <p:cNvSpPr txBox="1"/>
          <p:nvPr/>
        </p:nvSpPr>
        <p:spPr>
          <a:xfrm>
            <a:off x="983776" y="3283993"/>
            <a:ext cx="1094322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After using different machine learning algorithms, I found the random forest algorithm as the best performing algorithm for this task. So here I will train the model by using the random forest regression algorithm: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0241D-71DD-85C1-0B9C-C89DA2155397}"/>
              </a:ext>
            </a:extLst>
          </p:cNvPr>
          <p:cNvSpPr txBox="1"/>
          <p:nvPr/>
        </p:nvSpPr>
        <p:spPr>
          <a:xfrm>
            <a:off x="1620671" y="4222276"/>
            <a:ext cx="77587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from 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sklearn.ensemble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 import 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RandomForestRegressor</a:t>
            </a:r>
            <a:endParaRPr lang="en-US" dirty="0" err="1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forest =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RandomForestRegressor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forest.fit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xtrain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B0F0"/>
                </a:solidFill>
                <a:ea typeface="+mn-lt"/>
                <a:cs typeface="+mn-lt"/>
              </a:rPr>
              <a:t>ytrain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0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A2C55-1C70-6FE5-D0AE-E0881BA8CAAE}"/>
              </a:ext>
            </a:extLst>
          </p:cNvPr>
          <p:cNvSpPr txBox="1"/>
          <p:nvPr/>
        </p:nvSpPr>
        <p:spPr>
          <a:xfrm>
            <a:off x="816428" y="523312"/>
            <a:ext cx="103063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/>
              </a:rPr>
              <a:t>OUTPUT:</a:t>
            </a:r>
            <a:endParaRPr lang="en-US">
              <a:solidFill>
                <a:srgbClr val="FF0000"/>
              </a:solidFill>
              <a:latin typeface="Corbel" panose="020B0503020204020204"/>
            </a:endParaRPr>
          </a:p>
          <a:p>
            <a:r>
              <a:rPr lang="en-US" b="1" dirty="0" err="1">
                <a:solidFill>
                  <a:schemeClr val="accent3"/>
                </a:solidFill>
                <a:latin typeface="Consolas"/>
              </a:rPr>
              <a:t>RandomForestRegressor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(bootstrap=True,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ccp_alpha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=0.0, criterion='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mse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',
                     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max_depth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=None,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max_features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='auto',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max_leaf_nodes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=None,
                     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max_samples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=None,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min_impurity_decrease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=0.0,
                     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min_impurity_split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=None,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min_samples_leaf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=1,
                     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min_samples_split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=2,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min_weight_fraction_leaf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=0.0,
                     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n_estimators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=100,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n_jobs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=None,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oob_score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=False,
                     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random_state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=None, verbose=0, </a:t>
            </a:r>
            <a:r>
              <a:rPr lang="en-US" b="1" dirty="0" err="1">
                <a:solidFill>
                  <a:schemeClr val="accent3"/>
                </a:solidFill>
                <a:latin typeface="Consolas"/>
              </a:rPr>
              <a:t>warm_start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=False)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D90B4-D819-2B35-5DAA-7D30243571FB}"/>
              </a:ext>
            </a:extLst>
          </p:cNvPr>
          <p:cNvSpPr txBox="1"/>
          <p:nvPr/>
        </p:nvSpPr>
        <p:spPr>
          <a:xfrm>
            <a:off x="992306" y="3096336"/>
            <a:ext cx="1022672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rial"/>
                <a:cs typeface="Arial"/>
              </a:rPr>
              <a:t>Now let’s have a look at the predicted values of the model: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2DF5D-FFD3-697C-E2F5-2FBE4CC82E9B}"/>
              </a:ext>
            </a:extLst>
          </p:cNvPr>
          <p:cNvSpPr txBox="1"/>
          <p:nvPr/>
        </p:nvSpPr>
        <p:spPr>
          <a:xfrm>
            <a:off x="1360714" y="3659158"/>
            <a:ext cx="77473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ypred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= 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forest.predict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(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xtest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)</a:t>
            </a:r>
            <a:endParaRPr lang="en-US">
              <a:solidFill>
                <a:schemeClr val="accent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data = 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pd.DataFrame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(data={"Predicted Premium Amount": 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ypred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})</a:t>
            </a:r>
            <a:endParaRPr lang="en-US">
              <a:solidFill>
                <a:schemeClr val="accent1"/>
              </a:solidFill>
            </a:endParaRPr>
          </a:p>
          <a:p>
            <a:pPr marL="285750" indent="-285750" algn="l">
              <a:buFont typeface="Wingdings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print(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data.head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())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45244-9818-AF39-DA11-3CE5A9FFC715}"/>
              </a:ext>
            </a:extLst>
          </p:cNvPr>
          <p:cNvSpPr txBox="1"/>
          <p:nvPr/>
        </p:nvSpPr>
        <p:spPr>
          <a:xfrm>
            <a:off x="1080447" y="4714164"/>
            <a:ext cx="55182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/>
              </a:rPr>
              <a:t>  OUTPUT:</a:t>
            </a:r>
            <a:endParaRPr lang="en-US" dirty="0">
              <a:solidFill>
                <a:srgbClr val="FF0000"/>
              </a:solidFill>
              <a:latin typeface="Corbel" panose="020B0503020204020204"/>
            </a:endParaRPr>
          </a:p>
          <a:p>
            <a:r>
              <a:rPr lang="en-US" b="1" dirty="0">
                <a:solidFill>
                  <a:schemeClr val="accent3"/>
                </a:solidFill>
                <a:latin typeface="Consolas"/>
              </a:rPr>
              <a:t>Predicted Premium Amount
0              11331.111753
1               5366.132261
2              28257.205036
3               9793.356425
4              34720.204296</a:t>
            </a: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0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C40B2-5F51-A7D5-2C6D-C64CF4CCC14C}"/>
              </a:ext>
            </a:extLst>
          </p:cNvPr>
          <p:cNvSpPr txBox="1"/>
          <p:nvPr/>
        </p:nvSpPr>
        <p:spPr>
          <a:xfrm>
            <a:off x="853538" y="707571"/>
            <a:ext cx="1035330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So this is how you can train a machine learning model for the task of health insurance premium prediction using Python.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0A922-1B94-D6AA-AB1C-AC7D725A1503}"/>
              </a:ext>
            </a:extLst>
          </p:cNvPr>
          <p:cNvSpPr txBox="1"/>
          <p:nvPr/>
        </p:nvSpPr>
        <p:spPr>
          <a:xfrm>
            <a:off x="915574" y="2174151"/>
            <a:ext cx="1053379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17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700" dirty="0">
                <a:solidFill>
                  <a:schemeClr val="bg1"/>
                </a:solidFill>
                <a:latin typeface="Arial"/>
                <a:cs typeface="Arial"/>
              </a:rPr>
              <a:t>The premium amount of a health insurance policy depends on person to person as many factors affect the premium amount of a health insurance policy. I hope you liked this article on health insurance premium prediction with machine learning using Python. Feel free to ask your valuable questions in the comments section below.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C635B4-3DA2-9F10-A83D-5F44B5D2EE33}"/>
                  </a:ext>
                </a:extLst>
              </p14:cNvPr>
              <p14:cNvContentPartPr/>
              <p14:nvPr/>
            </p14:nvContentPartPr>
            <p14:xfrm>
              <a:off x="2917209" y="5552933"/>
              <a:ext cx="14216" cy="14216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C635B4-3DA2-9F10-A83D-5F44B5D2EE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025" y="1302349"/>
                <a:ext cx="4264800" cy="8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B212DE-14F1-3E4D-0490-750BBD8D2550}"/>
                  </a:ext>
                </a:extLst>
              </p14:cNvPr>
              <p14:cNvContentPartPr/>
              <p14:nvPr/>
            </p14:nvContentPartPr>
            <p14:xfrm>
              <a:off x="5726372" y="4138884"/>
              <a:ext cx="3433883" cy="845391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B212DE-14F1-3E4D-0490-750BBD8D25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2740" y="4031276"/>
                <a:ext cx="3541507" cy="1060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F3C095-2383-047C-FCD5-D9E96A4250CE}"/>
                  </a:ext>
                </a:extLst>
              </p14:cNvPr>
              <p14:cNvContentPartPr/>
              <p14:nvPr/>
            </p14:nvContentPartPr>
            <p14:xfrm>
              <a:off x="5987955" y="4927411"/>
              <a:ext cx="14216" cy="14216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F3C095-2383-047C-FCD5-D9E96A4250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9771" y="676827"/>
                <a:ext cx="4264800" cy="8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0DFCCE-7997-F06C-F4A2-AA3173883374}"/>
                  </a:ext>
                </a:extLst>
              </p14:cNvPr>
              <p14:cNvContentPartPr/>
              <p14:nvPr/>
            </p14:nvContentPartPr>
            <p14:xfrm>
              <a:off x="5419298" y="4893291"/>
              <a:ext cx="14216" cy="14216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0DFCCE-7997-F06C-F4A2-AA3173883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1114" y="628491"/>
                <a:ext cx="4264800" cy="8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50897B-6A00-EBA4-FC1E-C727E8EF78F4}"/>
                  </a:ext>
                </a:extLst>
              </p14:cNvPr>
              <p14:cNvContentPartPr/>
              <p14:nvPr/>
            </p14:nvContentPartPr>
            <p14:xfrm>
              <a:off x="5419298" y="2892017"/>
              <a:ext cx="1866239" cy="2001273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50897B-6A00-EBA4-FC1E-C727E8EF78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65668" y="2784395"/>
                <a:ext cx="1973858" cy="221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427F1B-BC75-4907-31B3-ED8AA571EB13}"/>
                  </a:ext>
                </a:extLst>
              </p14:cNvPr>
              <p14:cNvContentPartPr/>
              <p14:nvPr/>
            </p14:nvContentPartPr>
            <p14:xfrm>
              <a:off x="4407089" y="5803142"/>
              <a:ext cx="14216" cy="1421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427F1B-BC75-4907-31B3-ED8AA571EB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8905" y="1552558"/>
                <a:ext cx="4264800" cy="8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70475F-DA01-340B-1BD4-8CFF0A827A38}"/>
                  </a:ext>
                </a:extLst>
              </p14:cNvPr>
              <p14:cNvContentPartPr/>
              <p14:nvPr/>
            </p14:nvContentPartPr>
            <p14:xfrm>
              <a:off x="4407089" y="5803142"/>
              <a:ext cx="14216" cy="1421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70475F-DA01-340B-1BD4-8CFF0A827A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8905" y="1552558"/>
                <a:ext cx="4264800" cy="8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8B7B66-E92D-6B01-00E0-AC246BE0AB7E}"/>
                  </a:ext>
                </a:extLst>
              </p14:cNvPr>
              <p14:cNvContentPartPr/>
              <p14:nvPr/>
            </p14:nvContentPartPr>
            <p14:xfrm>
              <a:off x="4407089" y="5803142"/>
              <a:ext cx="14216" cy="14216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8B7B66-E92D-6B01-00E0-AC246BE0AB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8905" y="1552558"/>
                <a:ext cx="4264800" cy="8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B7C3A9-E13C-C463-85EF-5DC3A158D9FF}"/>
                  </a:ext>
                </a:extLst>
              </p14:cNvPr>
              <p14:cNvContentPartPr/>
              <p14:nvPr/>
            </p14:nvContentPartPr>
            <p14:xfrm>
              <a:off x="5180462" y="1936276"/>
              <a:ext cx="14216" cy="14216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B7C3A9-E13C-C463-85EF-5DC3A158D9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062" y="-2314308"/>
                <a:ext cx="4264800" cy="8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A2DB00-DB80-57A1-71CD-ED816669D19E}"/>
                  </a:ext>
                </a:extLst>
              </p14:cNvPr>
              <p14:cNvContentPartPr/>
              <p14:nvPr/>
            </p14:nvContentPartPr>
            <p14:xfrm>
              <a:off x="3519986" y="4134049"/>
              <a:ext cx="2688948" cy="103219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A2DB00-DB80-57A1-71CD-ED816669D1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66351" y="4026079"/>
                <a:ext cx="2796578" cy="12477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8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A7F6A-12AA-7F31-FDFA-1250D553B2A9}"/>
              </a:ext>
            </a:extLst>
          </p:cNvPr>
          <p:cNvSpPr txBox="1"/>
          <p:nvPr/>
        </p:nvSpPr>
        <p:spPr>
          <a:xfrm>
            <a:off x="268101" y="434999"/>
            <a:ext cx="10598405" cy="1563502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61" name="TextBox 2">
            <a:extLst>
              <a:ext uri="{FF2B5EF4-FFF2-40B4-BE49-F238E27FC236}">
                <a16:creationId xmlns:a16="http://schemas.microsoft.com/office/drawing/2014/main" id="{F99F96D1-E870-7105-3A41-B9122D102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266167"/>
              </p:ext>
            </p:extLst>
          </p:nvPr>
        </p:nvGraphicFramePr>
        <p:xfrm>
          <a:off x="139912" y="2424690"/>
          <a:ext cx="11560588" cy="380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309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4703B-ED80-7AB2-72F7-1612B35E026E}"/>
              </a:ext>
            </a:extLst>
          </p:cNvPr>
          <p:cNvSpPr txBox="1"/>
          <p:nvPr/>
        </p:nvSpPr>
        <p:spPr>
          <a:xfrm>
            <a:off x="691078" y="-365870"/>
            <a:ext cx="2978413" cy="75520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for Premium Prediction</a:t>
            </a:r>
          </a:p>
        </p:txBody>
      </p:sp>
      <p:graphicFrame>
        <p:nvGraphicFramePr>
          <p:cNvPr id="80" name="TextBox 2">
            <a:extLst>
              <a:ext uri="{FF2B5EF4-FFF2-40B4-BE49-F238E27FC236}">
                <a16:creationId xmlns:a16="http://schemas.microsoft.com/office/drawing/2014/main" id="{11FBDABD-51DE-C7F2-BB7C-4C0FB3E0DB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831304"/>
              </p:ext>
            </p:extLst>
          </p:nvPr>
        </p:nvGraphicFramePr>
        <p:xfrm>
          <a:off x="4913256" y="229123"/>
          <a:ext cx="7069543" cy="667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43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1BFB4-2231-8174-1543-EDA154975DAE}"/>
              </a:ext>
            </a:extLst>
          </p:cNvPr>
          <p:cNvSpPr txBox="1"/>
          <p:nvPr/>
        </p:nvSpPr>
        <p:spPr>
          <a:xfrm>
            <a:off x="461445" y="207535"/>
            <a:ext cx="9665016" cy="77270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Importance of 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7ADA2-0B3B-C381-6D50-05C0E97B0780}"/>
              </a:ext>
            </a:extLst>
          </p:cNvPr>
          <p:cNvSpPr txBox="1"/>
          <p:nvPr/>
        </p:nvSpPr>
        <p:spPr>
          <a:xfrm>
            <a:off x="338864" y="1145271"/>
            <a:ext cx="6569483" cy="5036038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14313" indent="-171450">
              <a:spcAft>
                <a:spcPts val="45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FFFFF"/>
                </a:solidFill>
              </a:rPr>
              <a:t>Data preprocessing is vital for machine learning tasks, including health insurance premium prediction.</a:t>
            </a:r>
          </a:p>
          <a:p>
            <a:pPr marL="214313" indent="-171450">
              <a:spcAft>
                <a:spcPts val="45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FFFFF"/>
                </a:solidFill>
              </a:rPr>
              <a:t>It ensures data quality, consistency, and suitability for model training.</a:t>
            </a:r>
          </a:p>
          <a:p>
            <a:pPr marL="214313" indent="-171450">
              <a:spcAft>
                <a:spcPts val="45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FFFFFF"/>
                </a:solidFill>
              </a:rPr>
              <a:t>Key steps in data preprocessing include handling missing values, data normalization, and feature engineering.</a:t>
            </a:r>
          </a:p>
          <a:p>
            <a:pPr marL="214313" indent="-171450">
              <a:spcAft>
                <a:spcPts val="45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FFFFFF"/>
                </a:solidFill>
              </a:rPr>
              <a:t>Categorical variables are converted to numerical form using techniques like one-hot encoding.</a:t>
            </a:r>
          </a:p>
          <a:p>
            <a:pPr indent="-171450">
              <a:spcAft>
                <a:spcPts val="45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AEA33-0226-66F0-A195-CD73A82D6572}"/>
              </a:ext>
            </a:extLst>
          </p:cNvPr>
          <p:cNvSpPr txBox="1"/>
          <p:nvPr/>
        </p:nvSpPr>
        <p:spPr>
          <a:xfrm>
            <a:off x="513132" y="277839"/>
            <a:ext cx="6294885" cy="13717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Selection</a:t>
            </a:r>
            <a:endParaRPr lang="en-US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  <p:graphicFrame>
        <p:nvGraphicFramePr>
          <p:cNvPr id="80" name="TextBox 2">
            <a:extLst>
              <a:ext uri="{FF2B5EF4-FFF2-40B4-BE49-F238E27FC236}">
                <a16:creationId xmlns:a16="http://schemas.microsoft.com/office/drawing/2014/main" id="{34B069D0-18FF-CAD3-C927-C7567E413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666496"/>
              </p:ext>
            </p:extLst>
          </p:nvPr>
        </p:nvGraphicFramePr>
        <p:xfrm>
          <a:off x="4751288" y="1506939"/>
          <a:ext cx="6678888" cy="5394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37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C645F-D290-9A78-5715-78F7BFE72733}"/>
              </a:ext>
            </a:extLst>
          </p:cNvPr>
          <p:cNvSpPr txBox="1"/>
          <p:nvPr/>
        </p:nvSpPr>
        <p:spPr>
          <a:xfrm>
            <a:off x="691078" y="-1930"/>
            <a:ext cx="3376472" cy="67331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Training, Validation, and Testing</a:t>
            </a:r>
          </a:p>
        </p:txBody>
      </p:sp>
      <p:graphicFrame>
        <p:nvGraphicFramePr>
          <p:cNvPr id="86" name="TextBox 2">
            <a:extLst>
              <a:ext uri="{FF2B5EF4-FFF2-40B4-BE49-F238E27FC236}">
                <a16:creationId xmlns:a16="http://schemas.microsoft.com/office/drawing/2014/main" id="{AE0FC6C4-1E24-46FF-947E-2E942F8F8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878497"/>
              </p:ext>
            </p:extLst>
          </p:nvPr>
        </p:nvGraphicFramePr>
        <p:xfrm>
          <a:off x="3116299" y="297362"/>
          <a:ext cx="9275931" cy="668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46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45000" r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48D5F-2AF6-F5BD-12BC-ABC84423E3F2}"/>
              </a:ext>
            </a:extLst>
          </p:cNvPr>
          <p:cNvSpPr txBox="1"/>
          <p:nvPr/>
        </p:nvSpPr>
        <p:spPr>
          <a:xfrm>
            <a:off x="3492893" y="277840"/>
            <a:ext cx="7523183" cy="12579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graphicFrame>
        <p:nvGraphicFramePr>
          <p:cNvPr id="80" name="TextBox 2">
            <a:extLst>
              <a:ext uri="{FF2B5EF4-FFF2-40B4-BE49-F238E27FC236}">
                <a16:creationId xmlns:a16="http://schemas.microsoft.com/office/drawing/2014/main" id="{43EF5FB7-5B6D-AA5E-732A-33AEB4680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972594"/>
              </p:ext>
            </p:extLst>
          </p:nvPr>
        </p:nvGraphicFramePr>
        <p:xfrm>
          <a:off x="691079" y="1097505"/>
          <a:ext cx="11046169" cy="5429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963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FD856-E31B-0FF5-08A4-9833F3DB45DE}"/>
              </a:ext>
            </a:extLst>
          </p:cNvPr>
          <p:cNvSpPr txBox="1"/>
          <p:nvPr/>
        </p:nvSpPr>
        <p:spPr>
          <a:xfrm>
            <a:off x="691079" y="725951"/>
            <a:ext cx="5408027" cy="14424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and Conclusion</a:t>
            </a:r>
          </a:p>
        </p:txBody>
      </p:sp>
      <p:graphicFrame>
        <p:nvGraphicFramePr>
          <p:cNvPr id="80" name="TextBox 2">
            <a:extLst>
              <a:ext uri="{FF2B5EF4-FFF2-40B4-BE49-F238E27FC236}">
                <a16:creationId xmlns:a16="http://schemas.microsoft.com/office/drawing/2014/main" id="{05C61430-FBD3-50BA-0DC8-266BE3EB7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964034"/>
              </p:ext>
            </p:extLst>
          </p:nvPr>
        </p:nvGraphicFramePr>
        <p:xfrm>
          <a:off x="691079" y="3375086"/>
          <a:ext cx="11089288" cy="333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51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D3981-8E96-99A2-9865-04470EAA6E72}"/>
              </a:ext>
            </a:extLst>
          </p:cNvPr>
          <p:cNvSpPr txBox="1"/>
          <p:nvPr/>
        </p:nvSpPr>
        <p:spPr>
          <a:xfrm>
            <a:off x="691079" y="100429"/>
            <a:ext cx="4923187" cy="64865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Health Insurance Premium Prediction with Machine Learning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71D13-5CB7-D124-88CE-D1C36CABA7B8}"/>
              </a:ext>
            </a:extLst>
          </p:cNvPr>
          <p:cNvSpPr txBox="1"/>
          <p:nvPr/>
        </p:nvSpPr>
        <p:spPr>
          <a:xfrm>
            <a:off x="5847074" y="724421"/>
            <a:ext cx="5653847" cy="54267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The amount of the premium for a health insurance policy depends from person to person, as many factors affect the amount of the premium for a health insurance policy. Let’s say age, a young person is very less likely to have major health problems compared to an older person. Thus, treating an older person will be expensive compared to a young one. That is why an older person is required to pay a high premium compared to a young person.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Just like age, many other factors affect the premium for a health insurance policy. Hope you now have understood what health insurance is and how the premium for a health insurance policy is determined. In the section below, I will take you through the task of health insurance premium prediction with machine learning using Python.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38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Frame</vt:lpstr>
      <vt:lpstr>Health Insurance Premium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621</cp:revision>
  <dcterms:created xsi:type="dcterms:W3CDTF">2023-06-26T02:03:08Z</dcterms:created>
  <dcterms:modified xsi:type="dcterms:W3CDTF">2023-06-30T04:02:04Z</dcterms:modified>
</cp:coreProperties>
</file>