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Default ContentType="image/webp" Extension="webp"/>
  <Default ContentType="video/mp4" Extension="mp4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webp" Type="http://schemas.openxmlformats.org/officeDocument/2006/relationships/image"/><Relationship Id="rId10" Target="/ppt/media/image10.png" Type="http://schemas.openxmlformats.org/officeDocument/2006/relationships/image"/><Relationship Id="rId11" Target="/ppt/media/image11.jpeg" Type="http://schemas.openxmlformats.org/officeDocument/2006/relationships/image"/><Relationship Id="rId12" Target="ppt/media/img_cc_black.png" Type="http://schemas.openxmlformats.org/officeDocument/2006/relationships/image"/><Relationship Id="rId13" Target="ppt/presentation.xml" Type="http://schemas.openxmlformats.org/officeDocument/2006/relationships/officeDocument"/><Relationship Id="rId14" Target="docProps/core.xml" Type="http://schemas.openxmlformats.org/package/2006/relationships/metadata/core-properties"/><Relationship Id="rId15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embeddedFontLst>
    <p:embeddedFont>
      <p:font typeface="Open Sans"/>
      <p:regular r:id="rId14"/>
      <p:bold r:id="rId15"/>
    </p:embeddedFont>
  </p:embeddedFontLst>
  <p:custDataLst/>
  <p:defaultTextStyle>
    <a:defPPr>
      <a:defRPr lang="en-US"/>
    </a:defPPr>
    <a:lvl1pPr algn="l" indent="0" lvl="0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1pPr>
    <a:lvl2pPr algn="l" indent="457200" lvl="1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2pPr>
    <a:lvl3pPr algn="l" indent="914400" lvl="2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3pPr>
    <a:lvl4pPr algn="l" indent="1371600" lvl="3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4pPr>
    <a:lvl5pPr algn="l" indent="1828800" lvl="4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5pPr>
    <a:lvl6pPr algn="l" indent="2286000" lvl="5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6pPr>
    <a:lvl7pPr algn="l" indent="2743200" lvl="6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7pPr>
    <a:lvl8pPr algn="l" indent="3200400" lvl="7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8pPr>
    <a:lvl9pPr algn="l" indent="3657600" lvl="8" marL="0" marR="0" rtl="false">
      <a:lnSpc>
        <a:spcPct val="100000"/>
      </a:lnSpc>
      <a:spcBef>
        <a:spcPts val="0"/>
      </a:spcBef>
      <a:spcAft>
        <a:spcPts val="0"/>
      </a:spcAft>
      <a:buNone/>
      <a:defRPr b="0" baseline="0" cap="none" dirty="0" i="0" lang="en-US" spc="0" strike="noStrike" sz="1800" u="none">
        <a:ln>
          <a:noFill/>
        </a:ln>
        <a:solidFill>
          <a:srgbClr val="000000"/>
        </a:solidFill>
        <a:latin typeface="+mj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presProps.xml" Type="http://schemas.openxmlformats.org/officeDocument/2006/relationships/presProps"/><Relationship Id="rId17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55A1359-1C51-4025-88F6-D6FB95F37E60}">
                <a16:creationId xmlns:a16="http://schemas.microsoft.com/office/drawing/2010/main" id="{AA05FB76-9F43-49A3-A5A6-D91AF3443AA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6D84487D-A083-428E-BF82-7DDB48125588}">
                <a16:creationId xmlns:a16="http://schemas.microsoft.com/office/drawing/2010/main" id="{29EDFE7E-3A52-4568-8455-4C46F4453A27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>
            <a:noAutofit/>
          </a:bodyPr>
          <a:lstStyle>
            <a:lvl1pPr algn="ctr" indent="0" lvl="0" marL="0">
              <a:buNone/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C2E2231E-CFA6-4F18-A097-0C2EBE6C6A61}">
                <a16:creationId xmlns:a16="http://schemas.microsoft.com/office/drawing/2010/main" id="{9EDAA141-0ED5-40A7-907D-526ECB2EBD0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FA0BE5A0-C665-483E-B669-E92E8BB63583}">
                <a16:creationId xmlns:a16="http://schemas.microsoft.com/office/drawing/2010/main" id="{0DF607AE-2FF5-42A6-86BA-CD966AB347F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8783A09D-E856-439F-B11E-3D5D4121F6C9}">
                <a16:creationId xmlns:a16="http://schemas.microsoft.com/office/drawing/2010/main" id="{AF537F5F-DFDD-4578-BCD8-206CA60CBEB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7" name="">
            <a:extLst>
              <a:ext uri="{A2FC1383-02CE-46D2-96BD-3BD86849B7AF}">
                <a16:creationId xmlns:a16="http://schemas.microsoft.com/office/drawing/2010/main" id="{CE1A59EE-918F-47FE-994E-CC90EE831100}"/>
              </a:ext>
            </a:extLst>
          </p:cNvPr>
          <p:cNvGrpSpPr>
            <a:grpSpLocks noChangeAspect="true"/>
          </p:cNvGrpSpPr>
          <p:nvPr/>
        </p:nvGrpSpPr>
        <p:grpSpPr>
          <a:xfrm rot="16200000">
            <a:off x="-44710" y="3995728"/>
            <a:ext cx="1190653" cy="1101232"/>
            <a:chOff x="9525" y="9525"/>
            <a:chExt cx="876300" cy="752475"/>
          </a:xfrm>
        </p:grpSpPr>
        <p:sp>
          <p:nvSpPr>
            <p:cNvPr id="8" name="shape-D160">
              <a:extLst>
                <a:ext uri="{38AB4291-816A-4F13-9184-B1B452129C02}">
                  <a16:creationId xmlns:a16="http://schemas.microsoft.com/office/drawing/2010/main" id="{F2C0DDD4-6F6F-4653-8463-B959DD37488E}"/>
                </a:ext>
              </a:extLst>
            </p:cNvPr>
            <p:cNvSpPr/>
            <p:nvPr/>
          </p:nvSpPr>
          <p:spPr>
            <a:xfrm rot="0">
              <a:off x="9525" y="9525"/>
              <a:ext cx="876300" cy="496916"/>
            </a:xfrm>
            <a:custGeom>
              <a:avLst/>
              <a:gdLst/>
              <a:ahLst/>
              <a:cxnLst/>
              <a:rect b="b" l="0" r="r" t="0"/>
              <a:pathLst>
                <a:path h="496916" w="876300">
                  <a:moveTo>
                    <a:pt x="876300" y="0"/>
                  </a:moveTo>
                  <a:lnTo>
                    <a:pt x="0" y="0"/>
                  </a:lnTo>
                  <a:lnTo>
                    <a:pt x="0" y="485775"/>
                  </a:lnTo>
                  <a:cubicBezTo>
                    <a:pt x="662940" y="565785"/>
                    <a:pt x="860425" y="195263"/>
                    <a:pt x="876300" y="0"/>
                  </a:cubicBezTo>
                  <a:close/>
                </a:path>
              </a:pathLst>
            </a:custGeom>
            <a:solidFill>
              <a:srgbClr val="ee6c4d">
                <a:alpha val="100000"/>
              </a:srgbClr>
            </a:solidFill>
            <a:ln cap="rnd" w="12149">
              <a:solidFill>
                <a:srgbClr val="ee6c4d">
                  <a:alpha val="100000"/>
                </a:srgbClr>
              </a:solidFill>
              <a:prstDash val="solid"/>
            </a:ln>
          </p:spPr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shape-E832">
              <a:extLst>
                <a:ext uri="{5083B2AC-922F-4865-96BA-6865B7366D12}">
                  <a16:creationId xmlns:a16="http://schemas.microsoft.com/office/drawing/2010/main" id="{3EF93C68-78C6-4AAF-9B79-D5428D06CDEB}"/>
                </a:ext>
              </a:extLst>
            </p:cNvPr>
            <p:cNvSpPr/>
            <p:nvPr/>
          </p:nvSpPr>
          <p:spPr>
            <a:xfrm rot="0">
              <a:off x="9525" y="9525"/>
              <a:ext cx="442912" cy="752475"/>
            </a:xfrm>
            <a:custGeom>
              <a:avLst/>
              <a:gdLst/>
              <a:ahLst/>
              <a:cxnLst/>
              <a:rect b="b" l="0" r="r" t="0"/>
              <a:pathLst>
                <a:path h="752475" w="442913">
                  <a:moveTo>
                    <a:pt x="442913" y="0"/>
                  </a:moveTo>
                  <a:cubicBezTo>
                    <a:pt x="385763" y="582930"/>
                    <a:pt x="123825" y="744538"/>
                    <a:pt x="0" y="752475"/>
                  </a:cubicBezTo>
                  <a:lnTo>
                    <a:pt x="0" y="0"/>
                  </a:lnTo>
                  <a:lnTo>
                    <a:pt x="442913" y="0"/>
                  </a:lnTo>
                  <a:close/>
                </a:path>
              </a:pathLst>
            </a:custGeom>
            <a:solidFill>
              <a:srgbClr val="293241">
                <a:alpha val="100000"/>
              </a:srgbClr>
            </a:solidFill>
            <a:ln cap="rnd" w="12149">
              <a:solidFill>
                <a:srgbClr val="293241"/>
              </a:solidFill>
              <a:prstDash val="solid"/>
            </a:ln>
          </p:spPr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0" name="">
            <a:extLst>
              <a:ext uri="{0A3CAAF6-BEE4-44E6-8094-56A901C4D97D}">
                <a16:creationId xmlns:a16="http://schemas.microsoft.com/office/drawing/2010/main" id="{63D16D4C-EA0F-4964-9628-79C5351E2C47}"/>
              </a:ext>
            </a:extLst>
          </p:cNvPr>
          <p:cNvGrpSpPr>
            <a:grpSpLocks noChangeAspect="true"/>
          </p:cNvGrpSpPr>
          <p:nvPr/>
        </p:nvGrpSpPr>
        <p:grpSpPr>
          <a:xfrm rot="5400000">
            <a:off x="7783525" y="103422"/>
            <a:ext cx="1463906" cy="1257052"/>
            <a:chOff x="9525" y="9525"/>
            <a:chExt cx="876300" cy="752475"/>
          </a:xfrm>
        </p:grpSpPr>
        <p:sp>
          <p:nvSpPr>
            <p:cNvPr id="11" name="shape-D160">
              <a:extLst>
                <a:ext uri="{E861A9D9-9EC3-44A9-849A-5657EC34FEFF}">
                  <a16:creationId xmlns:a16="http://schemas.microsoft.com/office/drawing/2010/main" id="{357DE438-77CA-470F-BB60-0B4FCC490524}"/>
                </a:ext>
              </a:extLst>
            </p:cNvPr>
            <p:cNvSpPr/>
            <p:nvPr/>
          </p:nvSpPr>
          <p:spPr>
            <a:xfrm rot="0">
              <a:off x="9525" y="9525"/>
              <a:ext cx="876300" cy="496916"/>
            </a:xfrm>
            <a:custGeom>
              <a:avLst/>
              <a:gdLst/>
              <a:ahLst/>
              <a:cxnLst/>
              <a:rect b="b" l="0" r="r" t="0"/>
              <a:pathLst>
                <a:path h="496916" w="876300">
                  <a:moveTo>
                    <a:pt x="876300" y="0"/>
                  </a:moveTo>
                  <a:lnTo>
                    <a:pt x="0" y="0"/>
                  </a:lnTo>
                  <a:lnTo>
                    <a:pt x="0" y="485775"/>
                  </a:lnTo>
                  <a:cubicBezTo>
                    <a:pt x="662940" y="565785"/>
                    <a:pt x="860425" y="195263"/>
                    <a:pt x="876300" y="0"/>
                  </a:cubicBezTo>
                  <a:close/>
                </a:path>
              </a:pathLst>
            </a:custGeom>
            <a:solidFill>
              <a:srgbClr val="ee6c4d">
                <a:alpha val="100000"/>
              </a:srgbClr>
            </a:solidFill>
            <a:ln cap="rnd" w="12149">
              <a:solidFill>
                <a:srgbClr val="ee6c4d">
                  <a:alpha val="100000"/>
                </a:srgbClr>
              </a:solidFill>
              <a:prstDash val="solid"/>
            </a:ln>
          </p:spPr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shape-E832">
              <a:extLst>
                <a:ext uri="{4E659868-E943-41C9-AD07-55F442E3DDF3}">
                  <a16:creationId xmlns:a16="http://schemas.microsoft.com/office/drawing/2010/main" id="{94BE6F1D-CDB9-4BB7-9153-255F620D6376}"/>
                </a:ext>
              </a:extLst>
            </p:cNvPr>
            <p:cNvSpPr/>
            <p:nvPr/>
          </p:nvSpPr>
          <p:spPr>
            <a:xfrm rot="0">
              <a:off x="9525" y="9525"/>
              <a:ext cx="442912" cy="752475"/>
            </a:xfrm>
            <a:custGeom>
              <a:avLst/>
              <a:gdLst/>
              <a:ahLst/>
              <a:cxnLst/>
              <a:rect b="b" l="0" r="r" t="0"/>
              <a:pathLst>
                <a:path h="752475" w="442913">
                  <a:moveTo>
                    <a:pt x="442913" y="0"/>
                  </a:moveTo>
                  <a:cubicBezTo>
                    <a:pt x="385763" y="582930"/>
                    <a:pt x="123825" y="744538"/>
                    <a:pt x="0" y="752475"/>
                  </a:cubicBezTo>
                  <a:lnTo>
                    <a:pt x="0" y="0"/>
                  </a:lnTo>
                  <a:lnTo>
                    <a:pt x="442913" y="0"/>
                  </a:lnTo>
                  <a:close/>
                </a:path>
              </a:pathLst>
            </a:custGeom>
            <a:solidFill>
              <a:srgbClr val="293241">
                <a:alpha val="100000"/>
              </a:srgbClr>
            </a:solidFill>
            <a:ln cap="rnd" w="12149">
              <a:solidFill>
                <a:srgbClr val="293241"/>
              </a:solidFill>
              <a:prstDash val="solid"/>
            </a:ln>
          </p:spPr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  <p:extLst>
      <p:ext uri="{77A3D46E-7A42-47A9-A26C-A7625EF1A72B}">
        <p14:creationId xmlns:p14="http://schemas.microsoft.com/office/powerpoint/2010/main" val="174020763723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2EA647D9-5F8F-4AB0-9293-9354A68D87C7}">
                <a16:creationId xmlns:a16="http://schemas.microsoft.com/office/drawing/2010/main" id="{52036224-8D96-43AA-86A9-B2A0A76CD6D8}"/>
              </a:ext>
            </a:extLst>
          </p:cNvPr>
          <p:cNvSpPr/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Body Level One…">
            <a:extLst>
              <a:ext uri="{8DAE0240-1B34-4CDE-9956-10B705385C30}">
                <a16:creationId xmlns:a16="http://schemas.microsoft.com/office/drawing/2010/main" id="{A807CBD2-DB41-4BA2-8D67-F8C9FEB5D5A5}"/>
              </a:ext>
            </a:extLst>
          </p:cNvPr>
          <p:cNvSpPr/>
          <p:nvPr>
            <p:ph idx="1" type="body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4" name="Slide Number">
            <a:extLst>
              <a:ext uri="{786C7B02-33B2-44E7-B5C0-4A9A0310BDDC}">
                <a16:creationId xmlns:a16="http://schemas.microsoft.com/office/drawing/2010/main" id="{A344BEF9-7366-4E7B-976F-8CAA44D023CA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317C893E-9642-4912-AA92-964107D04CDD}" type="slidenum"/>
            <a:endParaRPr dirty="0" lang="en-US"/>
          </a:p>
        </p:txBody>
      </p:sp>
      <p:sp>
        <p:nvSpPr>
          <p:cNvPr hidden="false" id="5" name="Footer Placeholder 4">
            <a:extLst>
              <a:ext uri="{A38EB6A8-6833-470A-89F4-7B0839BF2F52}">
                <a16:creationId xmlns:a16="http://schemas.microsoft.com/office/drawing/2010/main" id="{A918ED74-C21E-4701-A9B4-51DFF4933B4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2578B043-37EA-4AF2-9210-AB6FF00AB459}">
                <a16:creationId xmlns:a16="http://schemas.microsoft.com/office/drawing/2010/main" id="{9CE36DC4-DA88-46F3-B5AE-79BD42ECA4B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7D9AEB4-414B-4A76-99C1-314AE05BF353}">
        <p14:creationId xmlns:p14="http://schemas.microsoft.com/office/powerpoint/2010/main" val="174020763723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EAAE7911-3066-44DE-B553-DACDFD10AD8E}">
                <a16:creationId xmlns:a16="http://schemas.microsoft.com/office/drawing/2010/main" id="{D7C81587-BCA5-4D26-B96B-A7694A049656}"/>
              </a:ext>
            </a:extLst>
          </p:cNvPr>
          <p:cNvSpPr/>
          <p:nvPr>
            <p:ph type="title"/>
          </p:nvPr>
        </p:nvSpPr>
        <p:spPr>
          <a:xfrm rot="0">
            <a:off x="722312" y="3305175"/>
            <a:ext cx="7772401" cy="1021556"/>
          </a:xfrm>
          <a:prstGeom prst="rect">
            <a:avLst/>
          </a:prstGeom>
        </p:spPr>
        <p:txBody>
          <a:bodyPr anchor="t" rtlCol="0"/>
          <a:lstStyle>
            <a:lvl1pPr algn="l"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Body Level One…">
            <a:extLst>
              <a:ext uri="{FDA84716-EBB6-430E-9C49-B7B0E7D539BD}">
                <a16:creationId xmlns:a16="http://schemas.microsoft.com/office/drawing/2010/main" id="{5DCDE422-72BB-4C13-8C9A-15EB235BC2B4}"/>
              </a:ext>
            </a:extLst>
          </p:cNvPr>
          <p:cNvSpPr/>
          <p:nvPr>
            <p:ph idx="1" type="body"/>
          </p:nvPr>
        </p:nvSpPr>
        <p:spPr>
          <a:xfrm rot="0">
            <a:off x="722312" y="2180034"/>
            <a:ext cx="7772401" cy="1125141"/>
          </a:xfrm>
          <a:prstGeom prst="rect">
            <a:avLst/>
          </a:prstGeom>
        </p:spPr>
        <p:txBody>
          <a:bodyPr anchor="b" rtlCol="0"/>
          <a:lstStyle>
            <a:lvl1pPr indent="0" lvl="0" marL="0">
              <a:spcBef>
                <a:spcPts val="400"/>
              </a:spcBef>
              <a:buNone/>
              <a:defRPr dirty="0" lang="en-US" sz="2000">
                <a:solidFill>
                  <a:srgbClr val="888888"/>
                </a:solidFill>
              </a:defRPr>
            </a:lvl1pPr>
            <a:lvl2pPr indent="457200" lvl="1" marL="0">
              <a:spcBef>
                <a:spcPts val="400"/>
              </a:spcBef>
              <a:buNone/>
              <a:defRPr dirty="0" lang="en-US" sz="2000">
                <a:solidFill>
                  <a:srgbClr val="888888"/>
                </a:solidFill>
              </a:defRPr>
            </a:lvl2pPr>
            <a:lvl3pPr indent="914400" lvl="2" marL="0">
              <a:spcBef>
                <a:spcPts val="400"/>
              </a:spcBef>
              <a:buNone/>
              <a:defRPr dirty="0" lang="en-US" sz="2000">
                <a:solidFill>
                  <a:srgbClr val="888888"/>
                </a:solidFill>
              </a:defRPr>
            </a:lvl3pPr>
            <a:lvl4pPr indent="1371600" lvl="3" marL="0">
              <a:spcBef>
                <a:spcPts val="400"/>
              </a:spcBef>
              <a:buNone/>
              <a:defRPr dirty="0" lang="en-US" sz="2000">
                <a:solidFill>
                  <a:srgbClr val="888888"/>
                </a:solidFill>
              </a:defRPr>
            </a:lvl4pPr>
            <a:lvl5pPr indent="1828800" lvl="4" marL="0">
              <a:spcBef>
                <a:spcPts val="400"/>
              </a:spcBef>
              <a:buNone/>
              <a:defRPr dirty="0" lang="en-US" sz="2000">
                <a:solidFill>
                  <a:srgbClr val="888888"/>
                </a:solidFill>
              </a:defRPr>
            </a:lvl5pPr>
          </a:lstStyle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4" name="Slide Number">
            <a:extLst>
              <a:ext uri="{FA8372EA-CBAB-4C32-9260-626A9D3EF7B5}">
                <a16:creationId xmlns:a16="http://schemas.microsoft.com/office/drawing/2010/main" id="{875533A0-F752-40E6-877F-27AC41EE7BD1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7D94A47F-D733-4DDB-BC33-274A6B79F6CD}" type="slidenum"/>
            <a:endParaRPr dirty="0" lang="en-US"/>
          </a:p>
        </p:txBody>
      </p:sp>
      <p:sp>
        <p:nvSpPr>
          <p:cNvPr hidden="false" id="5" name="Footer Placeholder 4">
            <a:extLst>
              <a:ext uri="{ED5C0662-9EAA-4716-A0C7-05060B8EB52A}">
                <a16:creationId xmlns:a16="http://schemas.microsoft.com/office/drawing/2010/main" id="{5C5D7CB2-F069-4415-B537-D6F8A8D4373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BB23A8D1-06F5-41D3-B33C-47542B8B7739}">
                <a16:creationId xmlns:a16="http://schemas.microsoft.com/office/drawing/2010/main" id="{C9D46AA2-8B24-4867-8C59-B057641EDE6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897DB8A-B50A-44FB-9754-7C4089955835}">
        <p14:creationId xmlns:p14="http://schemas.microsoft.com/office/powerpoint/2010/main" val="174020763723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3519313F-8860-4B44-B722-FCEAA35EC6A7}">
                <a16:creationId xmlns:a16="http://schemas.microsoft.com/office/drawing/2010/main" id="{0AD245A5-7E00-4A6D-8709-F0F14E73147E}"/>
              </a:ext>
            </a:extLst>
          </p:cNvPr>
          <p:cNvSpPr/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Body Level One…">
            <a:extLst>
              <a:ext uri="{879167D8-62D1-4DB3-955B-2C6BAEB62386}">
                <a16:creationId xmlns:a16="http://schemas.microsoft.com/office/drawing/2010/main" id="{738CB3F5-CC49-4BA0-9177-8434AE0A8C56}"/>
              </a:ext>
            </a:extLst>
          </p:cNvPr>
          <p:cNvSpPr/>
          <p:nvPr>
            <p:ph idx="1" type="body"/>
          </p:nvPr>
        </p:nvSpPr>
        <p:spPr>
          <a:xfrm rot="0">
            <a:off x="457200" y="1200150"/>
            <a:ext cx="4038600" cy="3394472"/>
          </a:xfrm>
          <a:prstGeom prst="rect">
            <a:avLst/>
          </a:prstGeom>
        </p:spPr>
        <p:txBody>
          <a:bodyPr rtlCol="0"/>
          <a:lstStyle>
            <a:lvl1pPr lvl="0">
              <a:spcBef>
                <a:spcPts val="600"/>
              </a:spcBef>
              <a:defRPr dirty="0" lang="en-US" sz="2800"/>
            </a:lvl1pPr>
            <a:lvl2pPr indent="-333375" lvl="1" marL="790575">
              <a:spcBef>
                <a:spcPts val="600"/>
              </a:spcBef>
              <a:defRPr dirty="0" lang="en-US" sz="2800"/>
            </a:lvl2pPr>
            <a:lvl3pPr indent="-320039" lvl="2" marL="1234439">
              <a:spcBef>
                <a:spcPts val="600"/>
              </a:spcBef>
              <a:defRPr dirty="0" lang="en-US" sz="2800"/>
            </a:lvl3pPr>
            <a:lvl4pPr indent="-355600" lvl="3" marL="1727200">
              <a:spcBef>
                <a:spcPts val="600"/>
              </a:spcBef>
              <a:defRPr dirty="0" lang="en-US" sz="2800"/>
            </a:lvl4pPr>
            <a:lvl5pPr indent="-355600" lvl="4" marL="2184400">
              <a:spcBef>
                <a:spcPts val="600"/>
              </a:spcBef>
              <a:defRPr dirty="0" lang="en-US" sz="2800"/>
            </a:lvl5pPr>
          </a:lstStyle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4" name="Slide Number">
            <a:extLst>
              <a:ext uri="{B1D08995-17D1-42DE-94A0-7CA56AE6475F}">
                <a16:creationId xmlns:a16="http://schemas.microsoft.com/office/drawing/2010/main" id="{73231D8B-5521-4823-8766-D9B6C6347FD2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715239F1-120D-43BE-B292-DCE22A63F842}" type="slidenum"/>
            <a:endParaRPr dirty="0" lang="en-US"/>
          </a:p>
        </p:txBody>
      </p:sp>
      <p:sp>
        <p:nvSpPr>
          <p:cNvPr hidden="false" id="5" name="Footer Placeholder 4">
            <a:extLst>
              <a:ext uri="{0AC4629E-F9A3-468B-831E-E79DA12F9FF1}">
                <a16:creationId xmlns:a16="http://schemas.microsoft.com/office/drawing/2010/main" id="{E756C5A7-2E85-401B-8250-2769427F89D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8B761F75-B2AE-4D20-BFB6-97623FA9C898}">
                <a16:creationId xmlns:a16="http://schemas.microsoft.com/office/drawing/2010/main" id="{A901FAB2-FB95-4071-9946-BCC5010D02D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08B46DB-0739-4B50-9E5C-334589D3CE24}">
        <p14:creationId xmlns:p14="http://schemas.microsoft.com/office/powerpoint/2010/main" val="174020763723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4AD55D43-A108-4698-8DFA-3F6DDF11E301}">
                <a16:creationId xmlns:a16="http://schemas.microsoft.com/office/drawing/2010/main" id="{A6C04FAA-B525-4773-82B4-407F1F2560BD}"/>
              </a:ext>
            </a:extLst>
          </p:cNvPr>
          <p:cNvSpPr/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Body Level One…">
            <a:extLst>
              <a:ext uri="{084B0C67-C9BE-4BEB-8216-603DB0FBA2C9}">
                <a16:creationId xmlns:a16="http://schemas.microsoft.com/office/drawing/2010/main" id="{27F8E49C-2A96-49E3-BA11-DAFBACD3391F}"/>
              </a:ext>
            </a:extLst>
          </p:cNvPr>
          <p:cNvSpPr/>
          <p:nvPr>
            <p:ph idx="1" type="body"/>
          </p:nvPr>
        </p:nvSpPr>
        <p:spPr>
          <a:xfrm rot="0">
            <a:off x="457200" y="1151334"/>
            <a:ext cx="4040187" cy="479822"/>
          </a:xfrm>
          <a:prstGeom prst="rect">
            <a:avLst/>
          </a:prstGeom>
        </p:spPr>
        <p:txBody>
          <a:bodyPr anchor="b" rtlCol="0"/>
          <a:lstStyle>
            <a:lvl1pPr indent="0" lvl="0" marL="0">
              <a:spcBef>
                <a:spcPts val="500"/>
              </a:spcBef>
              <a:buNone/>
              <a:defRPr b="1" dirty="0" lang="en-US" sz="2400">
                <a:latin typeface="+mn-lt"/>
              </a:defRPr>
            </a:lvl1pPr>
            <a:lvl2pPr indent="457200" lvl="1" marL="0">
              <a:spcBef>
                <a:spcPts val="500"/>
              </a:spcBef>
              <a:buNone/>
              <a:defRPr b="1" dirty="0" lang="en-US" sz="2400">
                <a:latin typeface="+mn-lt"/>
              </a:defRPr>
            </a:lvl2pPr>
            <a:lvl3pPr indent="914400" lvl="2" marL="0">
              <a:spcBef>
                <a:spcPts val="500"/>
              </a:spcBef>
              <a:buNone/>
              <a:defRPr b="1" dirty="0" lang="en-US" sz="2400">
                <a:latin typeface="+mn-lt"/>
              </a:defRPr>
            </a:lvl3pPr>
            <a:lvl4pPr indent="1371600" lvl="3" marL="0">
              <a:spcBef>
                <a:spcPts val="500"/>
              </a:spcBef>
              <a:buNone/>
              <a:defRPr b="1" dirty="0" lang="en-US" sz="2400">
                <a:latin typeface="+mn-lt"/>
              </a:defRPr>
            </a:lvl4pPr>
            <a:lvl5pPr indent="1828800" lvl="4" marL="0">
              <a:spcBef>
                <a:spcPts val="500"/>
              </a:spcBef>
              <a:buNone/>
              <a:defRPr b="1" dirty="0" lang="en-US" sz="2400">
                <a:latin typeface="+mn-lt"/>
              </a:defRPr>
            </a:lvl5pPr>
          </a:lstStyle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4" name="Text Placeholder 4">
            <a:extLst>
              <a:ext uri="{174FFC3E-F2B2-4FD6-B95F-790718A3725E}">
                <a16:creationId xmlns:a16="http://schemas.microsoft.com/office/drawing/2010/main" id="{996F03C5-57CE-4BD6-8744-161A6A8C03C9}"/>
              </a:ext>
            </a:extLst>
          </p:cNvPr>
          <p:cNvSpPr/>
          <p:nvPr>
            <p:ph idx="2" type="body"/>
          </p:nvPr>
        </p:nvSpPr>
        <p:spPr>
          <a:xfrm rot="0">
            <a:off x="4645025" y="1151334"/>
            <a:ext cx="4041774" cy="479822"/>
          </a:xfrm>
          <a:prstGeom prst="rect">
            <a:avLst/>
          </a:prstGeom>
        </p:spPr>
        <p:txBody>
          <a:bodyPr anchor="b" rtlCol="0"/>
          <a:lstStyle/>
          <a:p>
            <a:pPr indent="0" marL="0">
              <a:spcBef>
                <a:spcPts val="500"/>
              </a:spcBef>
              <a:buNone/>
              <a:defRPr b="1" dirty="0" lang="en-US" sz="2400">
                <a:latin typeface="+mn-lt"/>
              </a:defRPr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">
            <a:extLst>
              <a:ext uri="{44E5D8E9-CE93-4E17-9355-D1134816B2CB}">
                <a16:creationId xmlns:a16="http://schemas.microsoft.com/office/drawing/2010/main" id="{B4389B0D-5A8A-4179-95D9-46436D649994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BBD67275-C30C-4B9A-850D-5601AB6366E2}" type="slidenum"/>
            <a:endParaRPr dirty="0" lang="en-US"/>
          </a:p>
        </p:txBody>
      </p:sp>
      <p:sp>
        <p:nvSpPr>
          <p:cNvPr hidden="false" id="6" name="Footer Placeholder 4">
            <a:extLst>
              <a:ext uri="{673B7C4B-94B1-41BC-AD37-41E393AF8D7E}">
                <a16:creationId xmlns:a16="http://schemas.microsoft.com/office/drawing/2010/main" id="{94BC8B01-6E12-4F86-9F18-DDB6C9586D6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B0FE12DC-A3AA-4A4A-9039-AD72E680EFD0}">
                <a16:creationId xmlns:a16="http://schemas.microsoft.com/office/drawing/2010/main" id="{510231AF-CB0E-4ECE-B00B-CB9DE9E0C19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1276C58-3A7D-4A8E-ADAF-D4F12524D76D}">
        <p14:creationId xmlns:p14="http://schemas.microsoft.com/office/powerpoint/2010/main" val="174020763724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1BAD0F49-F032-42C2-A0DA-3A9C8A054695}">
                <a16:creationId xmlns:a16="http://schemas.microsoft.com/office/drawing/2010/main" id="{5983373F-1D24-4B52-93D7-3F6453D6E764}"/>
              </a:ext>
            </a:extLst>
          </p:cNvPr>
          <p:cNvSpPr/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Slide Number">
            <a:extLst>
              <a:ext uri="{A3E2B98D-D986-46F5-B465-78E888B10E4A}">
                <a16:creationId xmlns:a16="http://schemas.microsoft.com/office/drawing/2010/main" id="{CB8290A6-DB49-426A-8208-BE71F10DAB7A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DD7BB0E5-8C9B-49CF-8AC9-835219398FE4}" type="slidenum"/>
            <a:endParaRPr dirty="0" lang="en-US"/>
          </a:p>
        </p:txBody>
      </p:sp>
      <p:sp>
        <p:nvSpPr>
          <p:cNvPr hidden="false" id="4" name="Footer Placeholder 4">
            <a:extLst>
              <a:ext uri="{2A36EFDB-97F2-471B-ABEB-23781194C29F}">
                <a16:creationId xmlns:a16="http://schemas.microsoft.com/office/drawing/2010/main" id="{73FC52FF-897B-42E7-A6FC-3FAEAA78AED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5D111629-61A5-47F2-8668-089F87674936}">
                <a16:creationId xmlns:a16="http://schemas.microsoft.com/office/drawing/2010/main" id="{A0528030-FD43-440C-AFB2-CB9DB836E04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1956251-2968-4EB0-BEDF-8F4709DEB55C}">
        <p14:creationId xmlns:p14="http://schemas.microsoft.com/office/powerpoint/2010/main" val="174020763724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0552C3D6-1E5F-463F-ACA9-30278430BF16}">
                <a16:creationId xmlns:a16="http://schemas.microsoft.com/office/drawing/2010/main" id="{ABDA7093-A738-497E-874D-5A21E91FF0B9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D9A08730-CAA3-4056-9250-27F8BA01CC72}" type="slidenum"/>
            <a:endParaRPr dirty="0" lang="en-US"/>
          </a:p>
        </p:txBody>
      </p:sp>
      <p:sp>
        <p:nvSpPr>
          <p:cNvPr hidden="false" id="3" name="Footer Placeholder 4">
            <a:extLst>
              <a:ext uri="{FFC861F3-B2A9-4C9E-BD17-7A950CD6701E}">
                <a16:creationId xmlns:a16="http://schemas.microsoft.com/office/drawing/2010/main" id="{23191F5E-C5E8-4A76-9981-EF972824866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Date Placeholder 3">
            <a:extLst>
              <a:ext uri="{CC7130B1-2671-4F30-8C23-ABCE933ACD78}">
                <a16:creationId xmlns:a16="http://schemas.microsoft.com/office/drawing/2010/main" id="{32C808E2-6F08-43CA-9B63-1AC4FFB8978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376E18A-24CE-404E-871B-0D53FB7657A5}">
        <p14:creationId xmlns:p14="http://schemas.microsoft.com/office/powerpoint/2010/main" val="174020763724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84C6C15D-6171-408B-A902-92BDA570A0A8}">
                <a16:creationId xmlns:a16="http://schemas.microsoft.com/office/drawing/2010/main" id="{798E0B4F-7C96-49A8-A7D6-E3FB286D9436}"/>
              </a:ext>
            </a:extLst>
          </p:cNvPr>
          <p:cNvSpPr/>
          <p:nvPr>
            <p:ph type="title"/>
          </p:nvPr>
        </p:nvSpPr>
        <p:spPr>
          <a:xfrm rot="0">
            <a:off x="457200" y="204787"/>
            <a:ext cx="3008314" cy="871537"/>
          </a:xfrm>
          <a:prstGeom prst="rect">
            <a:avLst/>
          </a:prstGeo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Body Level One…">
            <a:extLst>
              <a:ext uri="{AD7FA20D-227A-4E38-87F8-D876B08F96EE}">
                <a16:creationId xmlns:a16="http://schemas.microsoft.com/office/drawing/2010/main" id="{B2A2F817-1406-44C5-B22A-C92B1A08D556}"/>
              </a:ext>
            </a:extLst>
          </p:cNvPr>
          <p:cNvSpPr/>
          <p:nvPr>
            <p:ph idx="1" type="body"/>
          </p:nvPr>
        </p:nvSpPr>
        <p:spPr>
          <a:xfrm rot="0">
            <a:off x="3575050" y="204787"/>
            <a:ext cx="5111749" cy="4389834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4" name="Text Placeholder 3">
            <a:extLst>
              <a:ext uri="{D09304B8-74CF-4753-ADC5-D7C69D57A54B}">
                <a16:creationId xmlns:a16="http://schemas.microsoft.com/office/drawing/2010/main" id="{5F24EAE4-7B01-4368-A550-A7DE279A01C4}"/>
              </a:ext>
            </a:extLst>
          </p:cNvPr>
          <p:cNvSpPr/>
          <p:nvPr>
            <p:ph idx="2" type="body"/>
          </p:nvPr>
        </p:nvSpPr>
        <p:spPr>
          <a:xfrm rot="0">
            <a:off x="457199" y="1076324"/>
            <a:ext cx="3008315" cy="3518297"/>
          </a:xfrm>
          <a:prstGeom prst="rect">
            <a:avLst/>
          </a:prstGeom>
        </p:spPr>
        <p:txBody>
          <a:bodyPr rtlCol="0"/>
          <a:lstStyle/>
          <a:p>
            <a:pPr indent="0" marL="0">
              <a:spcBef>
                <a:spcPts val="300"/>
              </a:spcBef>
              <a:buNone/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">
            <a:extLst>
              <a:ext uri="{328B3235-F107-4E80-AFCA-DC1CE4317F92}">
                <a16:creationId xmlns:a16="http://schemas.microsoft.com/office/drawing/2010/main" id="{95B9D740-8576-488D-88ED-7BDC88FC77FB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08F0A571-6BFD-4901-AEE1-43611A8043C6}" type="slidenum"/>
            <a:endParaRPr dirty="0" lang="en-US"/>
          </a:p>
        </p:txBody>
      </p:sp>
      <p:sp>
        <p:nvSpPr>
          <p:cNvPr hidden="false" id="6" name="Footer Placeholder 4">
            <a:extLst>
              <a:ext uri="{0E97C6E8-1699-4BB6-852C-D45C0AB746BC}">
                <a16:creationId xmlns:a16="http://schemas.microsoft.com/office/drawing/2010/main" id="{53D7300D-CBF1-47BF-8A4F-B92B6547930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9967D5E3-E23B-434F-B96E-B51F8915A84C}">
                <a16:creationId xmlns:a16="http://schemas.microsoft.com/office/drawing/2010/main" id="{EACEFA9F-D6BD-46DF-98E4-9E176C8D26B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7183922-76CD-4F17-8662-B6878CC6D0A7}">
        <p14:creationId xmlns:p14="http://schemas.microsoft.com/office/powerpoint/2010/main" val="174020763724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15647DEE-2B86-48C8-86FF-70364253472B}">
                <a16:creationId xmlns:a16="http://schemas.microsoft.com/office/drawing/2010/main" id="{CDC0356A-9C16-4E8A-9D51-EB66D2949748}"/>
              </a:ext>
            </a:extLst>
          </p:cNvPr>
          <p:cNvSpPr/>
          <p:nvPr>
            <p:ph type="title"/>
          </p:nvPr>
        </p:nvSpPr>
        <p:spPr>
          <a:xfrm rot="0">
            <a:off x="1792288" y="3600450"/>
            <a:ext cx="5486401" cy="425053"/>
          </a:xfrm>
          <a:prstGeom prst="rect">
            <a:avLst/>
          </a:prstGeo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Title Text</a:t>
            </a:r>
            <a:endParaRPr dirty="0" lang="en-US"/>
          </a:p>
        </p:txBody>
      </p:sp>
      <p:sp>
        <p:nvSpPr>
          <p:cNvPr id="3" name="Picture Placeholder 2">
            <a:extLst>
              <a:ext uri="{FE9395D0-66B0-41B9-BDA2-042E908B7935}">
                <a16:creationId xmlns:a16="http://schemas.microsoft.com/office/drawing/2010/main" id="{4A326EF6-A672-42A2-8C23-E061F9D2087A}"/>
              </a:ext>
            </a:extLst>
          </p:cNvPr>
          <p:cNvSpPr/>
          <p:nvPr>
            <p:ph idx="1" type="pic"/>
          </p:nvPr>
        </p:nvSpPr>
        <p:spPr>
          <a:xfrm rot="0">
            <a:off x="1792288" y="459581"/>
            <a:ext cx="5486401" cy="3086100"/>
          </a:xfrm>
          <a:prstGeom prst="rect">
            <a:avLst/>
          </a:prstGeom>
        </p:spPr>
        <p:txBody>
          <a:bodyPr lIns="91439" rIns="91439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Body Level One…">
            <a:extLst>
              <a:ext uri="{75AD5C20-1AD7-499D-8949-0D26BD5FFEC8}">
                <a16:creationId xmlns:a16="http://schemas.microsoft.com/office/drawing/2010/main" id="{FEA7C2F6-8E9D-4BA9-8F59-E526B7785E76}"/>
              </a:ext>
            </a:extLst>
          </p:cNvPr>
          <p:cNvSpPr/>
          <p:nvPr>
            <p:ph idx="2" type="body"/>
          </p:nvPr>
        </p:nvSpPr>
        <p:spPr>
          <a:xfrm rot="0">
            <a:off x="1792288" y="4025503"/>
            <a:ext cx="5486401" cy="603647"/>
          </a:xfrm>
          <a:prstGeom prst="rect">
            <a:avLst/>
          </a:prstGeom>
        </p:spPr>
        <p:txBody>
          <a:bodyPr rtlCol="0"/>
          <a:lstStyle>
            <a:lvl1pPr indent="0" lvl="0" marL="0">
              <a:spcBef>
                <a:spcPts val="300"/>
              </a:spcBef>
              <a:buNone/>
              <a:defRPr dirty="0" lang="en-US" sz="1400"/>
            </a:lvl1pPr>
            <a:lvl2pPr indent="457200" lvl="1" marL="0">
              <a:spcBef>
                <a:spcPts val="300"/>
              </a:spcBef>
              <a:buNone/>
              <a:defRPr dirty="0" lang="en-US" sz="1400"/>
            </a:lvl2pPr>
            <a:lvl3pPr indent="914400" lvl="2" marL="0">
              <a:spcBef>
                <a:spcPts val="300"/>
              </a:spcBef>
              <a:buNone/>
              <a:defRPr dirty="0" lang="en-US" sz="1400"/>
            </a:lvl3pPr>
            <a:lvl4pPr indent="1371600" lvl="3" marL="0">
              <a:spcBef>
                <a:spcPts val="300"/>
              </a:spcBef>
              <a:buNone/>
              <a:defRPr dirty="0" lang="en-US" sz="1400"/>
            </a:lvl4pPr>
            <a:lvl5pPr indent="1828800" lvl="4" marL="0">
              <a:spcBef>
                <a:spcPts val="300"/>
              </a:spcBef>
              <a:buNone/>
              <a:defRPr dirty="0" lang="en-US" sz="1400"/>
            </a:lvl5pPr>
          </a:lstStyle>
          <a:p>
            <a:pPr/>
            <a:r>
              <a:rPr dirty="0" lang="en-US"/>
              <a:t>Body Level One</a:t>
            </a:r>
          </a:p>
          <a:p>
            <a:pPr lvl="1"/>
            <a:r>
              <a:rPr dirty="0" lang="en-US"/>
              <a:t>Body Level Two</a:t>
            </a:r>
          </a:p>
          <a:p>
            <a:pPr lvl="2"/>
            <a:r>
              <a:rPr dirty="0" lang="en-US"/>
              <a:t>Body Level Three</a:t>
            </a:r>
          </a:p>
          <a:p>
            <a:pPr lvl="3"/>
            <a:r>
              <a:rPr dirty="0" lang="en-US"/>
              <a:t>Body Level Four</a:t>
            </a:r>
          </a:p>
          <a:p>
            <a:pPr lvl="4"/>
            <a:r>
              <a:rPr dirty="0" lang="en-US"/>
              <a:t>Body Level Five</a:t>
            </a:r>
            <a:endParaRPr dirty="0" lang="en-US"/>
          </a:p>
        </p:txBody>
      </p:sp>
      <p:sp>
        <p:nvSpPr>
          <p:cNvPr id="5" name="Slide Number">
            <a:extLst>
              <a:ext uri="{29CC28DD-1527-47D3-B8ED-7AF06D11C45D}">
                <a16:creationId xmlns:a16="http://schemas.microsoft.com/office/drawing/2010/main" id="{1ECE0817-0384-4AFA-B5B5-76EB4FAB6722}"/>
              </a:ext>
            </a:extLst>
          </p:cNvPr>
          <p:cNvSpPr/>
          <p:nvPr>
            <p:ph idx="12" sz="quarter" type="sldNum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fld id="{9E3B74FB-FC8D-433D-92BF-F13138C106FA}" type="slidenum"/>
            <a:endParaRPr dirty="0" lang="en-US"/>
          </a:p>
        </p:txBody>
      </p:sp>
      <p:sp>
        <p:nvSpPr>
          <p:cNvPr hidden="false" id="6" name="Footer Placeholder 4">
            <a:extLst>
              <a:ext uri="{35470709-845F-4060-91C2-143D194E41EF}">
                <a16:creationId xmlns:a16="http://schemas.microsoft.com/office/drawing/2010/main" id="{828E20D4-4C10-4D8D-B914-0FDDBF78487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2C1393EE-7472-40CF-87D2-1B2EBA5060E0}">
                <a16:creationId xmlns:a16="http://schemas.microsoft.com/office/drawing/2010/main" id="{0401ED94-7EFE-4974-A557-C0C6D73BF0E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91284B4-A55C-4BE1-B2EF-DE6EA5AFAE48}">
        <p14:creationId xmlns:p14="http://schemas.microsoft.com/office/powerpoint/2010/main" val="1740207637249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0CF5BD9-D167-4AC7-A452-77A9A1D171A3}">
                <a16:creationId xmlns:a16="http://schemas.microsoft.com/office/drawing/2010/main" id="{68B7513B-D63E-4196-9FA7-A904F02D67D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DB47AF82-2E78-474E-9DD5-27F2AFB4FD75}">
                <a16:creationId xmlns:a16="http://schemas.microsoft.com/office/drawing/2010/main" id="{214ACA84-51DE-4356-A30F-2F51665A0D2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4" name="Slide Number Placeholder 5">
            <a:extLst>
              <a:ext uri="{2F5F6A95-B488-4708-A1F4-D52BD05B2B61}">
                <a16:creationId xmlns:a16="http://schemas.microsoft.com/office/drawing/2010/main" id="{7DC68BAC-812F-4264-BE04-CC19A3C237A2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5" name="Footer Placeholder 4">
            <a:extLst>
              <a:ext uri="{BB2E370A-92F7-47CC-8E42-33833CE35C70}">
                <a16:creationId xmlns:a16="http://schemas.microsoft.com/office/drawing/2010/main" id="{16F384C1-91CA-4E8C-8306-1B8E4D005C11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9B5FACE0-ED65-4042-AA75-1D80FBF4F030}">
                <a16:creationId xmlns:a16="http://schemas.microsoft.com/office/drawing/2010/main" id="{889DB29B-9031-4C5B-A2FF-9F333EDE4F9D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3.jpg" Type="http://schemas.openxmlformats.org/officeDocument/2006/relationships/image"/><Relationship Id="rId3" Target="../media/image5.jpg" Type="http://schemas.openxmlformats.org/officeDocument/2006/relationships/image"/><Relationship Id="rId4" Target="../media/image6.jpg" Type="http://schemas.openxmlformats.org/officeDocument/2006/relationships/image"/><Relationship Id="rId5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media1.mp4" Type="http://schemas.openxmlformats.org/officeDocument/2006/relationships/video"/><Relationship Id="rId3" Target="../media/media1.mp4" Type="http://schemas.microsoft.com/office/2007/relationships/media"/><Relationship Id="rId4" Target="../media/image1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0D59D87-C0D2-4EBA-B0A8-3C456BDEFBEF}">
                <a16:creationId xmlns:a16="http://schemas.microsoft.com/office/drawing/2010/main" id="{2014531E-C61E-4CC8-AE33-EF1197E4C0D7}"/>
              </a:ext>
            </a:extLst>
          </p:cNvPr>
          <p:cNvSpPr/>
          <p:nvPr>
            <p:ph type="title"/>
          </p:nvPr>
        </p:nvSpPr>
        <p:spPr>
          <a:xfrm rot="0">
            <a:off x="1271358" y="862260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Fraud Detection in UPI Transactions</a:t>
            </a:r>
            <a:endParaRPr dirty="0" lang="en-US"/>
          </a:p>
        </p:txBody>
      </p:sp>
      <p:sp>
        <p:nvSpPr>
          <p:cNvPr id="3" name="Content Placeholder 2">
            <a:extLst>
              <a:ext uri="{157CF062-CAA6-4EFB-A8AD-0EE1DD2CE58F}">
                <a16:creationId xmlns:a16="http://schemas.microsoft.com/office/drawing/2010/main" id="{0B838E8F-1873-4A9E-BBE6-2E2D0B6AC819}"/>
              </a:ext>
            </a:extLst>
          </p:cNvPr>
          <p:cNvSpPr/>
          <p:nvPr>
            <p:ph idx="1" type="subTitle"/>
          </p:nvPr>
        </p:nvSpPr>
        <p:spPr>
          <a:xfrm rot="0">
            <a:off x="1271358" y="1772078"/>
            <a:ext cx="6436176" cy="376875"/>
          </a:xfrm>
          <a:prstGeom prst="rect">
            <a:avLst/>
          </a:prstGeom>
        </p:spPr>
        <p:txBody>
          <a:bodyPr rtlCol="0"/>
          <a:lstStyle/>
          <a:p>
            <a:pPr/>
            <a:r>
              <a:rPr b="1" dirty="0" lang="en-US" sz="2400">
                <a:solidFill>
                  <a:schemeClr val="accent1"/>
                </a:solidFill>
                <a:latin typeface="+mn-lt"/>
              </a:rPr>
              <a:t>Team Name:</a:t>
            </a:r>
            <a:r>
              <a:rPr dirty="0" lang="en-US" sz="2400"/>
              <a:t> Zero</a:t>
            </a:r>
            <a:r>
              <a:rPr dirty="0" lang="en-US" sz="2400"/>
              <a:t>_</a:t>
            </a:r>
            <a:r>
              <a:rPr dirty="0" lang="en-US" sz="2400"/>
              <a:t>One</a:t>
            </a:r>
          </a:p>
          <a:p>
            <a:pPr/>
            <a:r>
              <a:rPr b="1" dirty="0" lang="en-US" u="none">
                <a:solidFill>
                  <a:schemeClr val="accent1"/>
                </a:solidFill>
                <a:latin typeface="+mn-lt"/>
              </a:rPr>
              <a:t>Team Members:-</a:t>
            </a:r>
          </a:p>
          <a:p>
            <a:pPr/>
            <a:r>
              <a:rPr dirty="0" err="1" lang="en-US"/>
              <a:t>Prakhar</a:t>
            </a:r>
            <a:r>
              <a:rPr dirty="0" lang="en-US"/>
              <a:t> Srivastava(Leader)</a:t>
            </a:r>
          </a:p>
          <a:p>
            <a:pPr/>
            <a:r>
              <a:rPr dirty="0" lang="en-US"/>
              <a:t> Kumar Aditya</a:t>
            </a:r>
          </a:p>
          <a:p>
            <a:pPr/>
            <a:r>
              <a:rPr dirty="0" lang="en-US"/>
              <a:t>Hiramani Chauhan</a:t>
            </a:r>
          </a:p>
          <a:p>
            <a:pPr/>
            <a:r>
              <a:rPr dirty="0" lang="en-US"/>
              <a:t>Ranjeet Kumar</a:t>
            </a:r>
            <a:endParaRPr dirty="0" lang="en-US"/>
          </a:p>
        </p:txBody>
      </p:sp>
      <p:pic>
        <p:nvPicPr>
          <p:cNvPr id="4" name="Image 3">
            <a:extLst>
              <a:ext uri="{97ECED98-19FB-422A-A277-E75B925A365E}">
                <a16:creationId xmlns:a16="http://schemas.microsoft.com/office/drawing/2010/main" id="{5C975820-CE7C-415D-B024-6CD5864C751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91884" y="142732"/>
            <a:ext cx="865851" cy="86226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E672358-4380-4A42-9CE0-68C66F28D871}">
                <a16:creationId xmlns:a16="http://schemas.microsoft.com/office/drawing/2010/main" id="{D2272CEB-A21E-48D5-9162-CD348ACB7A5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</p:spTree>
    <p:extLst>
      <p:ext uri="{5B03BAA8-900E-48F0-9B04-99FB24A4A799}">
        <p14:creationId xmlns:p14="http://schemas.microsoft.com/office/powerpoint/2010/main" val="17402076372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77F2816D-B451-41D6-8643-BE9CDB6DBCC3}">
                <a16:creationId xmlns:a16="http://schemas.microsoft.com/office/drawing/2010/main" id="{21235B93-D760-4E53-A64E-44EAC9932475}"/>
              </a:ext>
            </a:extLst>
          </p:cNvPr>
          <p:cNvSpPr/>
          <p:nvPr>
            <p:ph type="title"/>
          </p:nvPr>
        </p:nvSpPr>
        <p:spPr>
          <a:xfrm rot="0">
            <a:off x="1211770" y="389439"/>
            <a:ext cx="6720458" cy="776706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accent1"/>
                </a:solidFill>
              </a:rPr>
              <a:t/>
            </a:r>
          </a:p>
          <a:p>
            <a:pPr/>
            <a:r>
              <a:rPr dirty="0" err="1" lang="en-US" sz="3200">
                <a:solidFill>
                  <a:schemeClr val="accent1"/>
                </a:solidFill>
              </a:rPr>
              <a:t>NPCI</a:t>
            </a:r>
          </a:p>
          <a:p>
            <a:pPr/>
            <a:r>
              <a:rPr dirty="0" lang="en-US" sz="3200">
                <a:solidFill>
                  <a:schemeClr val="accent1"/>
                </a:solidFill>
              </a:rPr>
              <a:t>Problem Statement  </a:t>
            </a:r>
            <a:endParaRPr dirty="0" lang="en-US" sz="3200">
              <a:solidFill>
                <a:schemeClr val="accent1"/>
              </a:solidFill>
            </a:endParaRPr>
          </a:p>
        </p:txBody>
      </p:sp>
      <p:sp>
        <p:nvSpPr>
          <p:cNvPr id="3" name="Body Level One…">
            <a:extLst>
              <a:ext uri="{CACE2B8A-68CC-4F19-B21D-A9CEDE18681E}">
                <a16:creationId xmlns:a16="http://schemas.microsoft.com/office/drawing/2010/main" id="{EC3E4946-FACC-41F9-85FE-7516784DB837}"/>
              </a:ext>
            </a:extLst>
          </p:cNvPr>
          <p:cNvSpPr/>
          <p:nvPr>
            <p:ph idx="1" type="subTitle"/>
          </p:nvPr>
        </p:nvSpPr>
        <p:spPr>
          <a:xfrm rot="0">
            <a:off x="1056246" y="1192911"/>
            <a:ext cx="7182574" cy="1205826"/>
          </a:xfrm>
        </p:spPr>
        <p:txBody>
          <a:bodyPr rtlCol="0"/>
          <a:lstStyle/>
          <a:p>
            <a:pPr algn="l"/>
            <a:r>
              <a:rPr dirty="0" lang="en-US" sz="1400"/>
              <a:t>Financial institutions face challenges in detecting and preventing fraudulent transactions, which can result in </a:t>
            </a:r>
            <a:r>
              <a:rPr dirty="0" lang="en-US" sz="1400"/>
              <a:t>signifi</a:t>
            </a:r>
            <a:r>
              <a:rPr dirty="0" lang="en-US" sz="1400"/>
              <a:t>cant</a:t>
            </a:r>
            <a:r>
              <a:rPr dirty="0" lang="en-US" sz="1400"/>
              <a:t> </a:t>
            </a:r>
            <a:r>
              <a:rPr dirty="0" lang="en-US" sz="1400"/>
              <a:t>fi</a:t>
            </a:r>
            <a:r>
              <a:rPr dirty="0" lang="en-US" sz="1400"/>
              <a:t>nancial</a:t>
            </a:r>
            <a:r>
              <a:rPr dirty="0" lang="en-US" sz="1400"/>
              <a:t> losses. </a:t>
            </a:r>
          </a:p>
          <a:p>
            <a:pPr algn="l"/>
            <a:r>
              <a:rPr dirty="0" lang="en-US" sz="1400"/>
              <a:t>Develop an AI/ML model that analyzes transaction patterns and user behaviors to detect and </a:t>
            </a:r>
            <a:r>
              <a:rPr dirty="0" lang="en-US" sz="1400"/>
              <a:t>fl</a:t>
            </a:r>
            <a:r>
              <a:rPr dirty="0" lang="en-US" sz="1400"/>
              <a:t>ag</a:t>
            </a:r>
            <a:r>
              <a:rPr dirty="0" lang="en-US" sz="1400"/>
              <a:t> potentially fraudulent activities on UPI scale.</a:t>
            </a:r>
            <a:endParaRPr dirty="0" lang="en-US" sz="1400"/>
          </a:p>
        </p:txBody>
      </p:sp>
      <p:pic>
        <p:nvPicPr>
          <p:cNvPr id="4" name="Image 4">
            <a:extLst>
              <a:ext uri="{C8CEE397-6946-4450-B122-335F99A07DAB}">
                <a16:creationId xmlns:a16="http://schemas.microsoft.com/office/drawing/2010/main" id="{5DD3EDD5-E7B7-4E7D-89FC-E185B2A023A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  <p:sp>
        <p:nvSpPr>
          <p:cNvPr id="5" name="Text Box 5">
            <a:extLst>
              <a:ext uri="{F0452DA2-230C-4157-840F-41C609E641D4}">
                <a16:creationId xmlns:a16="http://schemas.microsoft.com/office/drawing/2010/main" id="{83335088-B967-4431-9783-81EF71D0C77D}"/>
              </a:ext>
            </a:extLst>
          </p:cNvPr>
          <p:cNvSpPr txBox="1"/>
          <p:nvPr/>
        </p:nvSpPr>
        <p:spPr>
          <a:xfrm flipH="false" flipV="false" rot="0">
            <a:off x="3628425" y="2425493"/>
            <a:ext cx="2349522" cy="611952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>
              <a:defRPr dirty="0" lang="en-US" sz="1400"/>
            </a:pPr>
            <a:r>
              <a:rPr b="1" baseline="0" cap="none" dirty="0" i="0" lang="en-US" spc="0" strike="noStrike" sz="3200" u="none">
                <a:ln cap="flat" w="9525">
                  <a:noFill/>
                  <a:prstDash val="solid"/>
                  <a:round/>
                </a:ln>
                <a:solidFill>
                  <a:schemeClr val="accent1"/>
                </a:solidFill>
                <a:latin typeface="Open Sans"/>
              </a:rPr>
              <a:t>Evidence</a:t>
            </a:r>
            <a:endParaRPr b="1" baseline="0" cap="none" dirty="0" i="0" lang="en-US" spc="0" strike="noStrike" sz="3200" u="none">
              <a:ln cap="flat" w="9525">
                <a:noFill/>
                <a:prstDash val="solid"/>
                <a:round/>
              </a:ln>
              <a:solidFill>
                <a:schemeClr val="accent1"/>
              </a:solidFill>
              <a:latin typeface="Open Sans"/>
            </a:endParaRPr>
          </a:p>
        </p:txBody>
      </p:sp>
      <p:sp>
        <p:nvSpPr>
          <p:cNvPr id="6" name="Text Box 6">
            <a:extLst>
              <a:ext uri="{53CD93C9-857C-4378-811F-EB0FC939D59B}">
                <a16:creationId xmlns:a16="http://schemas.microsoft.com/office/drawing/2010/main" id="{A6E10704-5F9F-45BE-AAD3-ED78DF78BCC7}"/>
              </a:ext>
            </a:extLst>
          </p:cNvPr>
          <p:cNvSpPr txBox="1"/>
          <p:nvPr/>
        </p:nvSpPr>
        <p:spPr>
          <a:xfrm flipH="false" flipV="false" rot="0">
            <a:off x="1211770" y="3037094"/>
            <a:ext cx="6871525" cy="690867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601"/>
              </a:buClr>
              <a:buFont typeface="Arial"/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1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The Reserve Bank of India (RBI) reported a 35% rise in digital payment frauds in FY 2023.</a:t>
            </a:r>
            <a:r>
              <a:rPr b="1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According to </a:t>
            </a:r>
            <a:r>
              <a:rPr b="1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NPCI</a:t>
            </a:r>
            <a:r>
              <a:rPr b="1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, UPI fraud cases have increased with growing adoption, surpassing 10 billion transactions per month in India.</a:t>
            </a:r>
            <a:endParaRPr b="1" baseline="0" cap="none" dirty="0" i="0" lang="en-US" spc="0" strike="noStrike" sz="1200" u="none">
              <a:ln cap="flat" w="9525">
                <a:noFill/>
                <a:prstDash val="solid"/>
                <a:round/>
              </a:ln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7" name="Text Box 7">
            <a:extLst>
              <a:ext uri="{C7BA2438-30F2-4D95-BADF-6B6FF8CFD4C7}">
                <a16:creationId xmlns:a16="http://schemas.microsoft.com/office/drawing/2010/main" id="{82FA41EC-93EC-4016-A5A6-8DCE4B7E83A1}"/>
              </a:ext>
            </a:extLst>
          </p:cNvPr>
          <p:cNvSpPr txBox="1"/>
          <p:nvPr/>
        </p:nvSpPr>
        <p:spPr>
          <a:xfrm flipH="false" flipV="false" rot="0">
            <a:off x="1222181" y="3762375"/>
            <a:ext cx="6699646" cy="525646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0" baseline="0" cap="none" dirty="0" err="1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Adaptivity</a:t>
            </a:r>
            <a: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 &amp; </a:t>
            </a:r>
            <a:r>
              <a:rPr b="0" baseline="0" cap="none" dirty="0" err="1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Dynamicity</a:t>
            </a:r>
            <a: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: Development of learning mechanisms which can update the model in </a:t>
            </a:r>
            <a: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response to new fraudulent transactions</a:t>
            </a:r>
            <a:endParaRPr b="0" baseline="0" cap="none" dirty="0" i="0" lang="en-US" spc="0" strike="noStrike" sz="1200" u="none">
              <a:ln cap="flat" w="9525">
                <a:noFill/>
                <a:prstDash val="solid"/>
                <a:round/>
              </a:ln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8" name="Text Box 8">
            <a:extLst>
              <a:ext uri="{C4217F43-D9FB-4471-95DA-4F3450F9A364}">
                <a16:creationId xmlns:a16="http://schemas.microsoft.com/office/drawing/2010/main" id="{E805C5A8-24E2-40EA-AD95-738A38EAB58D}"/>
              </a:ext>
            </a:extLst>
          </p:cNvPr>
          <p:cNvSpPr txBox="1"/>
          <p:nvPr/>
        </p:nvSpPr>
        <p:spPr>
          <a:xfrm flipH="false" flipV="false" rot="0">
            <a:off x="1211770" y="4429134"/>
            <a:ext cx="7261669" cy="638613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>
              <a:defRPr dirty="0" lang="en-US" sz="1400"/>
            </a:pPr>
            <a: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 Real Time scalability: The model should be scalable for a large amount of data for real time </a:t>
            </a:r>
            <a:b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</a:br>
            <a: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applications. </a:t>
            </a:r>
            <a:br>
              <a:rPr b="0" baseline="0" cap="none" dirty="0" i="0" lang="en-US" spc="0" strike="noStrike" sz="12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</a:br>
            <a:endParaRPr b="0" baseline="0" cap="none" dirty="0" i="0" lang="en-US" spc="0" strike="noStrike" sz="1200" u="none">
              <a:ln cap="flat" w="9525">
                <a:noFill/>
                <a:prstDash val="solid"/>
                <a:round/>
              </a:ln>
              <a:solidFill>
                <a:schemeClr val="tx1"/>
              </a:solidFill>
              <a:latin typeface="Open Sans"/>
            </a:endParaRPr>
          </a:p>
        </p:txBody>
      </p:sp>
    </p:spTree>
    <p:extLst>
      <p:ext uri="{041C3821-A7EA-4A3D-A9CD-EB52E79BC82F}">
        <p14:creationId xmlns:p14="http://schemas.microsoft.com/office/powerpoint/2010/main" val="1740207637257"/>
      </p:ext>
    </p:extLst>
  </p:cSld>
  <p:clrMapOvr>
    <a:masterClrMapping/>
  </p:clrMapOvr>
  <p:transition spd="slow">
    <p:wipe dir="l"/>
  </p:transition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6121856-1750-442D-93CA-44866CC212EB}">
                <a16:creationId xmlns:a16="http://schemas.microsoft.com/office/drawing/2010/main" id="{1B311A64-2CD6-4CE5-8C5C-5CF06C296DB0}"/>
              </a:ext>
            </a:extLst>
          </p:cNvPr>
          <p:cNvSpPr/>
          <p:nvPr>
            <p:ph type="title"/>
          </p:nvPr>
        </p:nvSpPr>
        <p:spPr>
          <a:xfrm rot="0">
            <a:off x="1353912" y="558946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solidFill>
                  <a:schemeClr val="accent1"/>
                </a:solidFill>
              </a:rPr>
              <a:t>Dataset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62696C57-0470-424E-9FD5-5233A885FC20}">
                <a16:creationId xmlns:a16="http://schemas.microsoft.com/office/drawing/2010/main" id="{D85333F1-25F8-4E51-9624-870962C2A880}"/>
              </a:ext>
            </a:extLst>
          </p:cNvPr>
          <p:cNvSpPr/>
          <p:nvPr>
            <p:ph idx="1" type="subTitle"/>
          </p:nvPr>
        </p:nvSpPr>
        <p:spPr>
          <a:xfrm rot="0">
            <a:off x="1353912" y="1772069"/>
            <a:ext cx="6436176" cy="2437619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Dataset Used: UPI transaction data.</a:t>
            </a:r>
          </a:p>
          <a:p>
            <a:pPr/>
            <a:r>
              <a:rPr dirty="0" lang="en-US"/>
              <a:t>Key Fraud Indicators:</a:t>
            </a:r>
          </a:p>
          <a:p>
            <a:pPr/>
            <a:r>
              <a:rPr dirty="0" lang="en-US"/>
              <a:t>- Unusual transaction patterns</a:t>
            </a:r>
          </a:p>
          <a:p>
            <a:pPr/>
            <a:r>
              <a:rPr dirty="0" lang="en-US"/>
              <a:t>- Mismatched sender-receiver details</a:t>
            </a:r>
          </a:p>
          <a:p>
            <a:pPr/>
            <a:r>
              <a:rPr dirty="0" lang="en-US"/>
              <a:t>- High-risk scores</a:t>
            </a:r>
          </a:p>
          <a:p>
            <a:pPr/>
            <a:r>
              <a:rPr dirty="0" lang="en-US"/>
              <a:t>- Device, location, and IP anomalies</a:t>
            </a:r>
            <a:endParaRPr dirty="0" lang="en-US"/>
          </a:p>
        </p:txBody>
      </p:sp>
      <p:pic>
        <p:nvPicPr>
          <p:cNvPr id="4" name="Image 4">
            <a:extLst>
              <a:ext uri="{2429FF4A-9D55-4651-A23F-CC97344C7752}">
                <a16:creationId xmlns:a16="http://schemas.microsoft.com/office/drawing/2010/main" id="{90D4D335-463F-4344-B5E5-A24C05C07CE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</p:spTree>
    <p:extLst>
      <p:ext uri="{5BB2812B-4C5F-417A-BA2C-2359A0AD41BC}">
        <p14:creationId xmlns:p14="http://schemas.microsoft.com/office/powerpoint/2010/main" val="1740207637259"/>
      </p:ext>
    </p:extLst>
  </p:cSld>
  <p:clrMapOvr>
    <a:masterClrMapping/>
  </p:clrMapOvr>
  <p:transition spd="slow">
    <p:wipe dir="l"/>
  </p:transition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3BC0513-FD68-495E-9C4A-4B088142E9AE}">
                <a16:creationId xmlns:a16="http://schemas.microsoft.com/office/drawing/2010/main" id="{68128856-FA32-42CD-A49B-869FDE7EF9D5}"/>
              </a:ext>
            </a:extLst>
          </p:cNvPr>
          <p:cNvSpPr/>
          <p:nvPr>
            <p:ph type="title"/>
          </p:nvPr>
        </p:nvSpPr>
        <p:spPr>
          <a:xfrm rot="0">
            <a:off x="1353912" y="95049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 sz="3200">
                <a:solidFill>
                  <a:schemeClr val="accent1"/>
                </a:solidFill>
              </a:rPr>
              <a:t>Technology Used</a:t>
            </a:r>
            <a:endParaRPr dirty="0" lang="en-US" sz="32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9C044737-A81A-415C-BF0B-44E643D1324D}">
                <a16:creationId xmlns:a16="http://schemas.microsoft.com/office/drawing/2010/main" id="{A4390FA7-CE61-4B65-92E2-754BCA1BF27F}"/>
              </a:ext>
            </a:extLst>
          </p:cNvPr>
          <p:cNvSpPr/>
          <p:nvPr>
            <p:ph idx="1" type="subTitle"/>
          </p:nvPr>
        </p:nvSpPr>
        <p:spPr>
          <a:xfrm rot="0">
            <a:off x="1353912" y="1067323"/>
            <a:ext cx="6436176" cy="1581207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 sz="1400"/>
              <a:t>Machine Learning Model: </a:t>
            </a:r>
            <a:r>
              <a:rPr dirty="0" err="1" lang="en-US" sz="1400"/>
              <a:t>XGBoost</a:t>
            </a:r>
          </a:p>
          <a:p>
            <a:pPr/>
            <a:r>
              <a:rPr dirty="0" lang="en-US" sz="1400"/>
              <a:t>Frameworks: </a:t>
            </a:r>
            <a:r>
              <a:rPr dirty="0" err="1" lang="en-US" sz="1400"/>
              <a:t>FastAPI</a:t>
            </a:r>
          </a:p>
          <a:p>
            <a:pPr/>
            <a:r>
              <a:rPr dirty="0" lang="en-US" sz="1400"/>
              <a:t>Libraries: Pandas, </a:t>
            </a:r>
            <a:r>
              <a:rPr dirty="0" err="1" lang="en-US" sz="1400"/>
              <a:t>NumPy</a:t>
            </a:r>
            <a:r>
              <a:rPr dirty="0" lang="en-US" sz="1400"/>
              <a:t>, Scikit-Learn</a:t>
            </a:r>
          </a:p>
          <a:p>
            <a:pPr/>
            <a:r>
              <a:rPr dirty="0" lang="en-US" sz="1400"/>
              <a:t>Deployment: Model served via API.</a:t>
            </a:r>
            <a:endParaRPr dirty="0" lang="en-US" sz="1400"/>
          </a:p>
        </p:txBody>
      </p:sp>
      <p:sp>
        <p:nvSpPr>
          <p:cNvPr id="4" name="Text Box 3">
            <a:extLst>
              <a:ext uri="{7756146C-E111-4E1F-999F-9AC62B7F352D}">
                <a16:creationId xmlns:a16="http://schemas.microsoft.com/office/drawing/2010/main" id="{E513DB3D-ADFC-44A6-90E5-FBCC872EC341}"/>
              </a:ext>
            </a:extLst>
          </p:cNvPr>
          <p:cNvSpPr txBox="1"/>
          <p:nvPr/>
        </p:nvSpPr>
        <p:spPr>
          <a:xfrm flipH="false" flipV="false" rot="0">
            <a:off x="1815417" y="2648531"/>
            <a:ext cx="5709427" cy="791384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ctr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1" baseline="0" cap="none" dirty="0" i="0" lang="en-US" spc="0" strike="noStrike" sz="3200" u="none">
                <a:ln cap="flat" w="9525">
                  <a:noFill/>
                  <a:prstDash val="solid"/>
                  <a:round/>
                </a:ln>
                <a:solidFill>
                  <a:schemeClr val="accent1"/>
                </a:solidFill>
                <a:latin typeface="Open Sans"/>
              </a:rPr>
              <a:t>Code Implementation</a:t>
            </a:r>
            <a:endParaRPr b="1" baseline="0" cap="none" dirty="0" i="0" lang="en-US" spc="0" strike="noStrike" sz="3200" u="none">
              <a:ln cap="flat" w="9525">
                <a:noFill/>
                <a:prstDash val="solid"/>
                <a:round/>
              </a:ln>
              <a:solidFill>
                <a:schemeClr val="accent1"/>
              </a:solidFill>
              <a:latin typeface="Open Sans"/>
            </a:endParaRPr>
          </a:p>
        </p:txBody>
      </p:sp>
      <p:sp>
        <p:nvSpPr>
          <p:cNvPr id="5" name="Text Box 4">
            <a:extLst>
              <a:ext uri="{E7EE53BD-AB36-4973-8555-620B4A107369}">
                <a16:creationId xmlns:a16="http://schemas.microsoft.com/office/drawing/2010/main" id="{9281A4E7-A2F3-4AD3-A19B-24BAF85287E5}"/>
              </a:ext>
            </a:extLst>
          </p:cNvPr>
          <p:cNvSpPr txBox="1"/>
          <p:nvPr/>
        </p:nvSpPr>
        <p:spPr>
          <a:xfrm flipH="false" flipV="false" rot="0">
            <a:off x="2989421" y="3365935"/>
            <a:ext cx="4023360" cy="1227362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l" indent="0" rtl="false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Clr>
                <a:srgbClr val="fe6601"/>
              </a:buClr>
              <a:buFont typeface="Arial"/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0" baseline="0" cap="none" dirty="0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Backend: FastAPI-based service.</a:t>
            </a:r>
          </a:p>
          <a:p>
            <a:pPr algn="l" indent="0" rtl="false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Clr>
                <a:srgbClr val="fe6601"/>
              </a:buClr>
              <a:buFont typeface="Arial"/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0" baseline="0" cap="none" dirty="0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Preprocessing: Feature engineering.</a:t>
            </a:r>
          </a:p>
          <a:p>
            <a:pPr algn="l" indent="0" rtl="false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Clr>
                <a:srgbClr val="fe6601"/>
              </a:buClr>
              <a:buFont typeface="Arial"/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0" baseline="0" cap="none" dirty="0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Model Training: </a:t>
            </a:r>
            <a:r>
              <a:rPr b="0" baseline="0" cap="none" dirty="0" err="1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XGBoost</a:t>
            </a:r>
            <a:r>
              <a:rPr b="0" baseline="0" cap="none" dirty="0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 with tuning.</a:t>
            </a:r>
          </a:p>
          <a:p>
            <a:pPr algn="l" indent="0" rtl="false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Clr>
                <a:srgbClr val="fe6601"/>
              </a:buClr>
              <a:buFont typeface="Arial"/>
              <a:buNone/>
              <a:defRPr b="0" baseline="0" cap="none" dirty="0" i="0" lang="en-US" spc="0" strike="noStrike" sz="1400" u="none">
                <a:ln cap="flat" w="9525">
                  <a:noFill/>
                  <a:prstDash val="solid"/>
                  <a:round/>
                </a:ln>
                <a:solidFill>
                  <a:srgbClr val="000000"/>
                </a:solidFill>
                <a:latin typeface="Open Sans"/>
              </a:defRPr>
            </a:pPr>
            <a:r>
              <a:rPr b="0" baseline="0" cap="none" dirty="0" i="0" lang="en-US" spc="0" strike="noStrike" sz="1600" u="none">
                <a:ln cap="flat" w="9525">
                  <a:noFill/>
                  <a:prstDash val="solid"/>
                  <a:round/>
                </a:ln>
                <a:solidFill>
                  <a:schemeClr val="tx1"/>
                </a:solidFill>
                <a:latin typeface="Open Sans"/>
              </a:rPr>
              <a:t>API: Fraud probability prediction.</a:t>
            </a:r>
            <a:endParaRPr b="0" baseline="0" cap="none" dirty="0" i="0" lang="en-US" spc="0" strike="noStrike" sz="1600" u="none">
              <a:ln cap="flat" w="9525">
                <a:noFill/>
                <a:prstDash val="solid"/>
                <a:round/>
              </a:ln>
              <a:solidFill>
                <a:schemeClr val="tx1"/>
              </a:solidFill>
              <a:latin typeface="Open Sans"/>
            </a:endParaRPr>
          </a:p>
        </p:txBody>
      </p:sp>
      <p:pic>
        <p:nvPicPr>
          <p:cNvPr id="6" name="Image 4">
            <a:extLst>
              <a:ext uri="{C2146DD7-68B0-4A82-A23B-BBD704869033}">
                <a16:creationId xmlns:a16="http://schemas.microsoft.com/office/drawing/2010/main" id="{D70E043C-8588-40EA-9E26-47848F5CADC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</p:spTree>
    <p:extLst>
      <p:ext uri="{70FAB39D-FFBA-450F-9F0E-5707527921E9}">
        <p14:creationId xmlns:p14="http://schemas.microsoft.com/office/powerpoint/2010/main" val="1740207637261"/>
      </p:ext>
    </p:extLst>
  </p:cSld>
  <p:clrMapOvr>
    <a:masterClrMapping/>
  </p:clrMapOvr>
  <p:transition spd="slow">
    <p:wipe dir="l"/>
  </p:transition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436FE96-1CDE-4484-8721-F398C51E30DC}">
                <a16:creationId xmlns:a16="http://schemas.microsoft.com/office/drawing/2010/main" id="{B2943640-1970-40AD-96A6-4E45A199DFB3}"/>
              </a:ext>
            </a:extLst>
          </p:cNvPr>
          <p:cNvSpPr/>
          <p:nvPr>
            <p:ph type="title"/>
          </p:nvPr>
        </p:nvSpPr>
        <p:spPr>
          <a:xfrm rot="0">
            <a:off x="1353912" y="460810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 algn="ctr"/>
            <a:r>
              <a:rPr dirty="0" lang="en-US">
                <a:solidFill>
                  <a:schemeClr val="accent1"/>
                </a:solidFill>
              </a:rPr>
              <a:t>Challenges-</a:t>
            </a:r>
            <a:r>
              <a:rPr dirty="0" lang="en-US">
                <a:solidFill>
                  <a:schemeClr val="accent1"/>
                </a:solidFill>
              </a:rPr>
              <a:t>Solutions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A13B45A7-65B6-4B5C-8CBD-7419DBBA884C}">
                <a16:creationId xmlns:a16="http://schemas.microsoft.com/office/drawing/2010/main" id="{9C8AA8E2-E39F-44E8-9842-D6937BBEFC5A}"/>
              </a:ext>
            </a:extLst>
          </p:cNvPr>
          <p:cNvSpPr/>
          <p:nvPr>
            <p:ph idx="1" type="subTitle"/>
          </p:nvPr>
        </p:nvSpPr>
        <p:spPr>
          <a:xfrm rot="0">
            <a:off x="1057246" y="1448019"/>
            <a:ext cx="7550115" cy="3508143"/>
          </a:xfrm>
          <a:prstGeom prst="rect">
            <a:avLst/>
          </a:prstGeom>
        </p:spPr>
        <p:txBody>
          <a:bodyPr rtlCol="0"/>
          <a:lstStyle/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b="1" dirty="0" lang="en-US" sz="2000">
                <a:latin typeface="+mn-lt"/>
              </a:rPr>
              <a:t>Challenges Faced: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Data cleaning &amp; missing values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Identifying key fraud features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Model deployment &amp; API integration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/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b="1" dirty="0" lang="en-US" sz="2000">
                <a:latin typeface="+mn-lt"/>
              </a:rPr>
              <a:t>Solutions Implemented: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Used frequency encoding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Fine-tuned model</a:t>
            </a:r>
          </a:p>
          <a:p>
            <a:pPr algn="ctr" indent="-291464" marL="291464">
              <a:spcBef>
                <a:spcPts val="600"/>
              </a:spcBef>
              <a:defRPr dirty="0" lang="en-US" sz="2720"/>
            </a:pPr>
            <a:r>
              <a:rPr dirty="0" lang="en-US" sz="2000"/>
              <a:t>- Designed scalable API</a:t>
            </a:r>
            <a:endParaRPr dirty="0" lang="en-US" sz="2000"/>
          </a:p>
        </p:txBody>
      </p:sp>
      <p:pic>
        <p:nvPicPr>
          <p:cNvPr id="4" name="Image 4">
            <a:extLst>
              <a:ext uri="{6DED5F90-62BC-46DD-96DD-9C3A6B7D55F0}">
                <a16:creationId xmlns:a16="http://schemas.microsoft.com/office/drawing/2010/main" id="{BC1FB9BD-95AC-4E58-A93C-9A41425AEEC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</p:spTree>
    <p:extLst>
      <p:ext uri="{0247D0D2-BE9F-4284-9D6F-25221604AD25}">
        <p14:creationId xmlns:p14="http://schemas.microsoft.com/office/powerpoint/2010/main" val="1740207637263"/>
      </p:ext>
    </p:extLst>
  </p:cSld>
  <p:clrMapOvr>
    <a:masterClrMapping/>
  </p:clrMapOvr>
  <p:transition spd="slow">
    <p:wipe dir="l"/>
  </p:transition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1AD3ED-0D11-4FAD-98D9-287CCFA27588}">
                <a16:creationId xmlns:a16="http://schemas.microsoft.com/office/drawing/2010/main" id="{613060D3-FE75-4DFF-BA14-878ED5AF7825}"/>
              </a:ext>
            </a:extLst>
          </p:cNvPr>
          <p:cNvSpPr/>
          <p:nvPr>
            <p:ph type="title"/>
          </p:nvPr>
        </p:nvSpPr>
        <p:spPr>
          <a:xfrm rot="0">
            <a:off x="1353912" y="212617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solidFill>
                  <a:schemeClr val="accent1"/>
                </a:solidFill>
              </a:rPr>
              <a:t>Demo of the Product</a:t>
            </a:r>
            <a:endParaRPr dirty="0" lang="en-US">
              <a:solidFill>
                <a:schemeClr val="accent1"/>
              </a:solidFill>
            </a:endParaRPr>
          </a:p>
        </p:txBody>
      </p:sp>
      <p:pic>
        <p:nvPicPr>
          <p:cNvPr id="3" name="Image 3">
            <a:extLst>
              <a:ext uri="{D5A0E388-82FD-423E-9EF3-475D680EFE2D}">
                <a16:creationId xmlns:a16="http://schemas.microsoft.com/office/drawing/2010/main" id="{6C68BD1C-4DBB-4EE3-92B9-DE5758AD86D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41580" y="3463147"/>
            <a:ext cx="3079280" cy="1281969"/>
          </a:xfrm>
          <a:prstGeom prst="rect">
            <a:avLst/>
          </a:prstGeom>
          <a:noFill/>
        </p:spPr>
      </p:pic>
      <p:pic>
        <p:nvPicPr>
          <p:cNvPr id="4" name="Image 4">
            <a:extLst>
              <a:ext uri="{7AC2DF3B-97D5-4A53-9B44-670107602F7E}">
                <a16:creationId xmlns:a16="http://schemas.microsoft.com/office/drawing/2010/main" id="{E7CD56C6-014B-4C4F-ACC7-B484C32CF8D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292210" y="1097946"/>
            <a:ext cx="5000872" cy="2183968"/>
          </a:xfrm>
          <a:prstGeom prst="rect">
            <a:avLst/>
          </a:prstGeom>
          <a:noFill/>
        </p:spPr>
      </p:pic>
      <p:pic>
        <p:nvPicPr>
          <p:cNvPr id="5" name="Image 5">
            <a:extLst>
              <a:ext uri="{DA123F5A-555B-48A8-990A-CD500874F33D}">
                <a16:creationId xmlns:a16="http://schemas.microsoft.com/office/drawing/2010/main" id="{2C1D954B-A957-4A67-B51C-6A378B3592F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781750" y="3463147"/>
            <a:ext cx="3718512" cy="1295666"/>
          </a:xfrm>
          <a:prstGeom prst="rect">
            <a:avLst/>
          </a:prstGeom>
          <a:noFill/>
        </p:spPr>
      </p:pic>
      <p:pic>
        <p:nvPicPr>
          <p:cNvPr id="6" name="Image 6">
            <a:extLst>
              <a:ext uri="{0C0657FE-5EE7-45ED-A5DB-1B984C6C5B00}">
                <a16:creationId xmlns:a16="http://schemas.microsoft.com/office/drawing/2010/main" id="{4CA543E3-6E41-44F9-B04E-FAF9F23CB1F2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8020574" y="3897458"/>
            <a:ext cx="1577787" cy="1701965"/>
          </a:xfrm>
          <a:prstGeom prst="rect">
            <a:avLst/>
          </a:prstGeom>
          <a:noFill/>
        </p:spPr>
      </p:pic>
    </p:spTree>
    <p:extLst>
      <p:ext uri="{10172C7D-C01B-4BAD-9530-939BA034BACE}">
        <p14:creationId xmlns:p14="http://schemas.microsoft.com/office/powerpoint/2010/main" val="1740207637265"/>
      </p:ext>
    </p:extLst>
  </p:cSld>
  <p:clrMapOvr>
    <a:masterClrMapping/>
  </p:clrMapOvr>
  <p:transition spd="slow">
    <p:wipe dir="l"/>
  </p:transition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8DE799C2-C24E-42C4-B867-F3A3CBA0CB60}">
                <a16:creationId xmlns:a16="http://schemas.microsoft.com/office/drawing/2010/main" id="{032F9210-F807-4448-B3E7-432F8EC5E6AE}"/>
              </a:ext>
            </a:extLst>
          </p:cNvPr>
          <p:cNvSpPr/>
          <p:nvPr>
            <p:ph type="title"/>
          </p:nvPr>
        </p:nvSpPr>
        <p:spPr>
          <a:xfrm rot="0">
            <a:off x="1271358" y="221437"/>
            <a:ext cx="6436176" cy="776706"/>
          </a:xfrm>
        </p:spPr>
        <p:txBody>
          <a:bodyPr rtlCol="0"/>
          <a:lstStyle/>
          <a:p>
            <a:pPr/>
            <a:r>
              <a:rPr dirty="0" err="1" lang="en-US">
                <a:solidFill>
                  <a:schemeClr val="accent1"/>
                </a:solidFill>
              </a:rPr>
              <a:t>UI</a:t>
            </a:r>
            <a:endParaRPr dirty="0" err="1" lang="en-US">
              <a:solidFill>
                <a:schemeClr val="accent1"/>
              </a:solidFill>
            </a:endParaRPr>
          </a:p>
        </p:txBody>
      </p:sp>
      <p:pic>
        <p:nvPicPr>
          <p:cNvPr id="3" name="Video 2">
            <a:extLst>
              <a:ext uri="{66AAC4A3-62DC-41E8-875E-632C89572731}">
                <a16:creationId xmlns:a16="http://schemas.microsoft.com/office/drawing/2010/main" id="{434FF0D4-AD87-4053-B636-E160FDFC83E3}"/>
              </a:ext>
            </a:extLst>
          </p:cNvPr>
          <p:cNvPicPr>
            <a:picLocks noChangeAspect="true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false" flipV="false" rot="0">
            <a:off x="1618764" y="998143"/>
            <a:ext cx="5901928" cy="3737886"/>
          </a:xfrm>
          <a:prstGeom prst="rect">
            <a:avLst/>
          </a:prstGeom>
          <a:noFill/>
        </p:spPr>
      </p:pic>
    </p:spTree>
    <p:extLst>
      <p:ext uri="{B5FE3AA9-77F5-44E5-B1C7-E09DBA86FB5A}">
        <p14:creationId xmlns:p14="http://schemas.microsoft.com/office/powerpoint/2010/main" val="1740207637266"/>
      </p:ext>
    </p:extLst>
  </p:cSld>
  <p:clrMapOvr>
    <a:masterClrMapping/>
  </p:clrMapOvr>
  <p:transition spd="slow">
    <p:wipe dir="l"/>
  </p:transition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416CF40-CF07-486B-9C54-A2AD253EEDB3}">
                <a16:creationId xmlns:a16="http://schemas.microsoft.com/office/drawing/2010/main" id="{8EE9D6D3-63CA-42DB-AC7C-5AE8E002F3E6}"/>
              </a:ext>
            </a:extLst>
          </p:cNvPr>
          <p:cNvSpPr/>
          <p:nvPr>
            <p:ph type="title"/>
          </p:nvPr>
        </p:nvSpPr>
        <p:spPr>
          <a:xfrm rot="0">
            <a:off x="1353912" y="451894"/>
            <a:ext cx="6436178" cy="776702"/>
          </a:xfrm>
          <a:prstGeom prst="rect">
            <a:avLst/>
          </a:prstGeom>
        </p:spPr>
        <p:txBody>
          <a:bodyPr rtlCol="0"/>
          <a:lstStyle/>
          <a:p>
            <a:pPr algn="ctr"/>
            <a:r>
              <a:rPr dirty="0" lang="en-US">
                <a:solidFill>
                  <a:schemeClr val="accent1"/>
                </a:solidFill>
              </a:rPr>
              <a:t>Conclusion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ABD4C5D9-116B-4439-9925-0CF1D19FA8D4}">
                <a16:creationId xmlns:a16="http://schemas.microsoft.com/office/drawing/2010/main" id="{A5589466-23E7-4133-8399-E4E3AD155801}"/>
              </a:ext>
            </a:extLst>
          </p:cNvPr>
          <p:cNvSpPr/>
          <p:nvPr>
            <p:ph idx="1" type="subTitle"/>
          </p:nvPr>
        </p:nvSpPr>
        <p:spPr>
          <a:xfrm rot="0">
            <a:off x="1353912" y="1468764"/>
            <a:ext cx="6436178" cy="49494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Summary: ML-powered fraud detection.</a:t>
            </a:r>
          </a:p>
          <a:p>
            <a:pPr/>
            <a:r>
              <a:rPr dirty="0" lang="en-US"/>
              <a:t>Impact: Enhanced UPI security.</a:t>
            </a:r>
          </a:p>
          <a:p>
            <a:pPr/>
            <a:r>
              <a:rPr dirty="0" lang="en-US"/>
              <a:t>Future Enhancements:</a:t>
            </a:r>
          </a:p>
          <a:p>
            <a:pPr/>
            <a:r>
              <a:rPr dirty="0" lang="en-US"/>
              <a:t>- Real-time anomaly detection</a:t>
            </a:r>
          </a:p>
          <a:p>
            <a:pPr/>
            <a:r>
              <a:rPr dirty="0" lang="en-US"/>
              <a:t>- Blockchain security</a:t>
            </a:r>
          </a:p>
          <a:p>
            <a:pPr/>
            <a:r>
              <a:rPr dirty="0" lang="en-US"/>
              <a:t>- Advanced deep learning models.</a:t>
            </a:r>
            <a:endParaRPr dirty="0" lang="en-US"/>
          </a:p>
        </p:txBody>
      </p:sp>
      <p:pic>
        <p:nvPicPr>
          <p:cNvPr id="4" name="Image 4">
            <a:extLst>
              <a:ext uri="{D5243B96-F3A5-418F-ADD9-E9889D702974}">
                <a16:creationId xmlns:a16="http://schemas.microsoft.com/office/drawing/2010/main" id="{E377F904-4DE5-48D5-BFC2-6E040BBD4FF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842151" y="3897458"/>
            <a:ext cx="1577787" cy="1701965"/>
          </a:xfrm>
          <a:prstGeom prst="rect">
            <a:avLst/>
          </a:prstGeom>
          <a:noFill/>
        </p:spPr>
      </p:pic>
    </p:spTree>
    <p:extLst>
      <p:ext uri="{66B1C622-4B64-419F-A2EC-7326650CECE8}">
        <p14:creationId xmlns:p14="http://schemas.microsoft.com/office/powerpoint/2010/main" val="1740207637268"/>
      </p:ext>
    </p:extLst>
  </p:cSld>
  <p:clrMapOvr>
    <a:masterClrMapping/>
  </p:clrMapOvr>
  <p:transition spd="slow">
    <p:wipe dir="l"/>
  </p:transition>
</p:sld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ontrast">
  <a:themeElements>
    <a:clrScheme name="Contrast">
      <a:dk1>
        <a:srgbClr val="000000"/>
      </a:dk1>
      <a:lt1>
        <a:srgbClr val="ffffff"/>
      </a:lt1>
      <a:dk2>
        <a:srgbClr val="293241"/>
      </a:dk2>
      <a:lt2>
        <a:srgbClr val="fff1ee"/>
      </a:lt2>
      <a:accent1>
        <a:srgbClr val="fe6601"/>
      </a:accent1>
      <a:accent2>
        <a:srgbClr val="515969"/>
      </a:accent2>
      <a:accent3>
        <a:srgbClr val="326f74"/>
      </a:accent3>
      <a:accent4>
        <a:srgbClr val="e53e3e"/>
      </a:accent4>
      <a:accent5>
        <a:srgbClr val="eeb549"/>
      </a:accent5>
      <a:accent6>
        <a:srgbClr val="54c4d7"/>
      </a:accent6>
      <a:hlink>
        <a:srgbClr val="2d83d8"/>
      </a:hlink>
      <a:folHlink>
        <a:srgbClr val="c1408a"/>
      </a:folHlink>
    </a:clrScheme>
    <a:fontScheme name="Contra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Contras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ontrast">
  <a:themeElements>
    <a:clrScheme name="Contrast">
      <a:dk1>
        <a:srgbClr val="000000"/>
      </a:dk1>
      <a:lt1>
        <a:srgbClr val="ffffff"/>
      </a:lt1>
      <a:dk2>
        <a:srgbClr val="293241"/>
      </a:dk2>
      <a:lt2>
        <a:srgbClr val="fff1ee"/>
      </a:lt2>
      <a:accent1>
        <a:srgbClr val="fe6601"/>
      </a:accent1>
      <a:accent2>
        <a:srgbClr val="515969"/>
      </a:accent2>
      <a:accent3>
        <a:srgbClr val="326f74"/>
      </a:accent3>
      <a:accent4>
        <a:srgbClr val="e53e3e"/>
      </a:accent4>
      <a:accent5>
        <a:srgbClr val="eeb549"/>
      </a:accent5>
      <a:accent6>
        <a:srgbClr val="54c4d7"/>
      </a:accent6>
      <a:hlink>
        <a:srgbClr val="2d83d8"/>
      </a:hlink>
      <a:folHlink>
        <a:srgbClr val="c1408a"/>
      </a:folHlink>
    </a:clrScheme>
    <a:fontScheme name="Contra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Contras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2025-02-22T10:34:25Z</dcterms:created>
  <dcterms:modified xsi:type="dcterms:W3CDTF">2025-02-22T12:29:04Z</dcterms:modified>
</cp:coreProperties>
</file>