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6F59-3427-ACFA-90CE-5A793C3CE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59B3D-0BED-A237-931A-4CD23A35E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C7F6-8E65-985F-A69D-D5335683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A68C-D3ED-BC92-5F19-4129CC70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B48D-3F66-55F8-0E60-0DB97F9F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A727-C0A8-1393-C9F1-19ACA691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B3452-8613-5DC3-3F57-A62D1FABB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86CB-8F7F-53CE-5289-6F90F9F4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436BE-20DD-5F60-3517-EFEFB323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259D-82EA-E21C-D168-38012137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9EE00-1F23-4B47-BC33-522A148D8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27FA1-5FEB-37EC-7D29-4A0ADAEC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A79F7-31A2-90D2-5828-A3BFC8D5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96DE-32BB-D841-B92E-BA29BBB8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BA6E-A7D8-8856-4A80-2F021458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22E4-57AE-C3FF-7B36-8466F73F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A350-7DC5-3384-DE91-B4BAEEBEB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AA82-A64F-C532-46C8-2E83C9DB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9AAB-B27B-607D-A831-5F24B582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D867-944F-EFD2-BC48-7E4BA462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3441-2F7B-9E12-DBF6-D54177D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7916-8DF5-97E4-6E66-55AA7007E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12E2F-54C4-79E9-382D-2050F904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AAA1-138D-C5A3-5DA2-59CD6BB9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4230-3A59-98E2-74F1-8BD6FF77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5346-1191-1A0F-90C6-9DC9F68B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9796-EAC3-1279-3EA0-E06CFB098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7CA0C-75B0-945C-9A66-F6C410AE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1FA3E-64DC-57FF-8D19-A0205462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F958-054A-EDFE-5E56-599C1FD8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E049-BCCB-E325-E820-2DF495EF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8A21-98C0-7D27-F637-35C3F24C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52A3-8F7F-E19C-32E8-FCB2A465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B3329-55FC-63A0-B180-24654CF6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0681B-C0A3-6415-467E-CD0BB2CBB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24DEC-794C-3BD5-13C8-B3F913BAF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8C392-7A55-4D5B-44D4-5B34DCCD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D69DD-2496-CDB0-9E0D-95086F0D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2CEE5-A758-7B8A-9725-D330755A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3001-716D-5E70-A802-245A7F5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9B070-EE14-50FE-4AC2-701E132E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B147E-D1A5-F038-FA5B-D7A9110E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433DB-DFA8-5432-3675-D8DD54BB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E9433-E92A-5CC3-3041-B5888FFC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C9DD0-3E4F-E2D4-730A-2DE30899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1907B-7AA5-6298-B351-5D87F53B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5E89-BD30-1662-5D28-E5417C9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07FD-15D0-78DE-BC78-394E1913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CECD-F5C1-4146-DF7B-7B91C6047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B9F7B-C91C-CEE5-2911-C0A69258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F7CF-B791-117D-1E5D-0C811BD1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31F87-E2E8-5022-5739-5802818A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5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E5E3-F95F-FE5F-7CFC-9C563B1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3B8BD-B66F-A759-8EAF-1D32D0B49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99476-A19D-F321-8734-2DCD55A8C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E806-C64E-A95E-6C68-ADDE3065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C772-FCA9-BB84-6265-A4DF28E5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8E595-1FF7-8171-F717-27D38A1B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5EA31-A6B5-11F5-0CB0-EDCE6C95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F1D59-233B-E56F-71ED-E6BED6D9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32B1D-719E-6A28-322B-23D452281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19A39-EB0C-3B49-9276-533E4057E1B0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EC5D-F828-B696-D8B2-24B758A9C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E86F-0B5E-13BF-4858-695B786D4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AB9F8-C8EF-E34F-B306-70E417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634C-7658-4330-5FD5-0DE084DC4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Positivist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7F899-4F32-2DC1-4DBE-293336EB2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0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30B8-024C-1817-B729-21D0E84E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364"/>
          </a:xfrm>
        </p:spPr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74CB-70FF-EA99-8541-121AB985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89"/>
            <a:ext cx="10515600" cy="4743274"/>
          </a:xfrm>
        </p:spPr>
        <p:txBody>
          <a:bodyPr/>
          <a:lstStyle/>
          <a:p>
            <a:r>
              <a:rPr lang="en-US" dirty="0"/>
              <a:t>Marc </a:t>
            </a:r>
            <a:r>
              <a:rPr lang="en-US" dirty="0" err="1"/>
              <a:t>Blaug</a:t>
            </a:r>
            <a:r>
              <a:rPr lang="en-US" dirty="0"/>
              <a:t> (1992) The Methodology of Economics or How Economists Explain. Pages 12-17,  27-37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2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F824-ECB7-2CCD-DA0E-54AFC4A2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Concerns with empiricism</a:t>
            </a:r>
            <a:br>
              <a:rPr lang="en-US" dirty="0">
                <a:ea typeface="+mj-ea"/>
              </a:rPr>
            </a:br>
            <a:endParaRPr lang="en-US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EED4-3BA7-ACBB-B544-9F5B3A9A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+mn-ea"/>
              </a:rPr>
              <a:t>Any empirical observation is theory laden and to that extent a joint product of cognitive and social dimensions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+mn-ea"/>
              </a:rPr>
              <a:t>Objects that cannot be sensed: black hole(exist due to a combination of theory and indirect evidence)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ea typeface="+mn-ea"/>
              </a:rPr>
              <a:t>Experimental results or readings do not have an ontological claim of their own, they make sense only in the context of a conceptual or theoretical framework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1383-9A90-1138-C04F-0487DF35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j-ea"/>
              </a:rPr>
              <a:t>The dyad of theory and empirical observation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967801C-F6A9-D3C3-5660-7EE6B5BE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Acknowledging that scientific knowledge cannot exist only on the basis of observations, there emerges the question of the interplay between theory and data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Association and causality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Generalizability and inductive logic- the problem </a:t>
            </a:r>
            <a:r>
              <a:rPr lang="en-US" altLang="en-US">
                <a:ea typeface="ＭＳ Ｐゴシック" panose="020B0600070205080204" pitchFamily="34" charset="-128"/>
              </a:rPr>
              <a:t>of verification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Deduction and logical positivism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78" y="2"/>
            <a:ext cx="10137422" cy="1555667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Cornerstone of positivist methodology: Popper’s falsifiability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045" y="1638796"/>
            <a:ext cx="10577688" cy="4487367"/>
          </a:xfrm>
        </p:spPr>
        <p:txBody>
          <a:bodyPr>
            <a:normAutofit/>
          </a:bodyPr>
          <a:lstStyle/>
          <a:p>
            <a:r>
              <a:rPr lang="en-US" dirty="0"/>
              <a:t>A scientific theory is one that is open to falsification</a:t>
            </a:r>
          </a:p>
          <a:p>
            <a:r>
              <a:rPr lang="en-US" dirty="0"/>
              <a:t>A theory should fully specify the appropriate test for it</a:t>
            </a:r>
          </a:p>
          <a:p>
            <a:r>
              <a:rPr lang="en-US" dirty="0"/>
              <a:t>i.e. the conditions for potential falsification are laid out</a:t>
            </a:r>
          </a:p>
          <a:p>
            <a:r>
              <a:rPr lang="en-US" dirty="0"/>
              <a:t>Testing for the Null Hypothesis(think statistical significance)</a:t>
            </a:r>
          </a:p>
          <a:p>
            <a:r>
              <a:rPr lang="en-US" dirty="0"/>
              <a:t>A (scientific) theory is a hypothesis open to falsification</a:t>
            </a:r>
          </a:p>
          <a:p>
            <a:r>
              <a:rPr lang="en-US" dirty="0"/>
              <a:t>This is still dominant in formulating research in many social sciences</a:t>
            </a:r>
          </a:p>
        </p:txBody>
      </p:sp>
    </p:spTree>
    <p:extLst>
      <p:ext uri="{BB962C8B-B14F-4D97-AF65-F5344CB8AC3E}">
        <p14:creationId xmlns:p14="http://schemas.microsoft.com/office/powerpoint/2010/main" val="248893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513"/>
          </a:xfrm>
        </p:spPr>
        <p:txBody>
          <a:bodyPr/>
          <a:lstStyle/>
          <a:p>
            <a:r>
              <a:rPr lang="en-US" dirty="0"/>
              <a:t>Some issues with falsifiability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7" y="1636888"/>
            <a:ext cx="9465733" cy="4489275"/>
          </a:xfrm>
        </p:spPr>
        <p:txBody>
          <a:bodyPr>
            <a:normAutofit/>
          </a:bodyPr>
          <a:lstStyle/>
          <a:p>
            <a:r>
              <a:rPr lang="en-US" dirty="0"/>
              <a:t>Reliability of the tests</a:t>
            </a:r>
          </a:p>
          <a:p>
            <a:r>
              <a:rPr lang="en-US" dirty="0"/>
              <a:t>Reliability of observations</a:t>
            </a:r>
          </a:p>
          <a:p>
            <a:r>
              <a:rPr lang="en-US" dirty="0"/>
              <a:t>Falsification need not be time invariant</a:t>
            </a:r>
          </a:p>
          <a:p>
            <a:r>
              <a:rPr lang="en-US" dirty="0"/>
              <a:t>Stories to explain data </a:t>
            </a:r>
            <a:r>
              <a:rPr lang="en-US" dirty="0" err="1"/>
              <a:t>vs</a:t>
            </a:r>
            <a:r>
              <a:rPr lang="en-US" dirty="0"/>
              <a:t> theories that are open to falsification through data</a:t>
            </a:r>
          </a:p>
          <a:p>
            <a:r>
              <a:rPr lang="en-US" dirty="0"/>
              <a:t>Marx: the history of all hitherto existing society is the history of class struggles</a:t>
            </a:r>
          </a:p>
          <a:p>
            <a:r>
              <a:rPr lang="en-US" dirty="0"/>
              <a:t>Kuznets: Inequality first increases and then decreases with per capita income</a:t>
            </a:r>
          </a:p>
        </p:txBody>
      </p:sp>
    </p:spTree>
    <p:extLst>
      <p:ext uri="{BB962C8B-B14F-4D97-AF65-F5344CB8AC3E}">
        <p14:creationId xmlns:p14="http://schemas.microsoft.com/office/powerpoint/2010/main" val="326981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FD14-30AF-BC36-A28E-CC9DFADD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en-US" dirty="0"/>
              <a:t>Reading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3E62-22AB-51F8-0C6F-5BC41B34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of Empiricism and Positivism (Chapter 3 in Ted Benton and Ian </a:t>
            </a:r>
            <a:r>
              <a:rPr lang="en-US" dirty="0" err="1"/>
              <a:t>Craib</a:t>
            </a:r>
            <a:r>
              <a:rPr lang="en-US" dirty="0"/>
              <a:t>: Philosophy of Social Science)</a:t>
            </a:r>
          </a:p>
          <a:p>
            <a:r>
              <a:rPr lang="en-US" dirty="0"/>
              <a:t>Response papers due next Tuesday (16</a:t>
            </a:r>
            <a:r>
              <a:rPr lang="en-US" baseline="30000" dirty="0"/>
              <a:t>th</a:t>
            </a:r>
            <a:r>
              <a:rPr lang="en-US" dirty="0"/>
              <a:t> Jan) for Aadi and </a:t>
            </a:r>
            <a:r>
              <a:rPr lang="en-US" dirty="0" err="1"/>
              <a:t>Siddiqua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0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303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Aptos</vt:lpstr>
      <vt:lpstr>Aptos Display</vt:lpstr>
      <vt:lpstr>Arial</vt:lpstr>
      <vt:lpstr>Office Theme</vt:lpstr>
      <vt:lpstr>Positivist Methodology</vt:lpstr>
      <vt:lpstr>Readings</vt:lpstr>
      <vt:lpstr>Concerns with empiricism </vt:lpstr>
      <vt:lpstr>The dyad of theory and empirical observation</vt:lpstr>
      <vt:lpstr>Cornerstone of positivist methodology: Popper’s falsifiability criterion</vt:lpstr>
      <vt:lpstr>Some issues with falsifiability</vt:lpstr>
      <vt:lpstr>Reading 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6878</dc:creator>
  <cp:lastModifiedBy>6878</cp:lastModifiedBy>
  <cp:revision>2</cp:revision>
  <dcterms:created xsi:type="dcterms:W3CDTF">2024-01-12T01:16:19Z</dcterms:created>
  <dcterms:modified xsi:type="dcterms:W3CDTF">2024-01-12T02:41:37Z</dcterms:modified>
</cp:coreProperties>
</file>