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53"/>
    <p:restoredTop sz="94586"/>
  </p:normalViewPr>
  <p:slideViewPr>
    <p:cSldViewPr snapToGrid="0">
      <p:cViewPr varScale="1">
        <p:scale>
          <a:sx n="136" d="100"/>
          <a:sy n="136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dd8c33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ddd8c33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e8aa4d6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e8aa4d6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dd8c336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dd8c336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dd8c336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dd8c336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c31159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c31159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e7019c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e7019c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dd8c336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dd8c336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e8aa4d6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e8aa4d6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3" y="12930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erriweather"/>
                <a:ea typeface="Merriweather"/>
                <a:cs typeface="Merriweather"/>
                <a:sym typeface="Merriweather"/>
              </a:rPr>
              <a:t>NASA stuff</a:t>
            </a:r>
            <a:endParaRPr sz="4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-1267950" y="2495750"/>
            <a:ext cx="8520600" cy="14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Ilanit Izrailov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Prakhar Saxena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Preet Patel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778" y="1760700"/>
            <a:ext cx="2635728" cy="21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1034450" y="642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Problem Overview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735825" y="1596850"/>
            <a:ext cx="7505700" cy="30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Same problem, only it’s updated.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We want to extract information from the NASA’s open API.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information about closest Asteroids/Objects to earth within the given dates/times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User is able to enter a start date and end date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User can choose to have the web app render the Astronomy Picture of the Day (APOD)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849100"/>
            <a:ext cx="75057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Some of the information we chose to show the users of our web app: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APOD - Astronomy Picture of the Day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NEO - Near Earth Object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Absolute Magnitude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Is the object hazardous or not?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Close Approach Date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Miss distance (km)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We Chose to Display?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1142100" y="857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Rundown on how to use the web app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User goes into web app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Clicks on panel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User has four options to choose from: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NEO - add start and end date, then click to display info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APOD - click to display Astronomy Picture of the Day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Add NEO - user can add an object to SQL table by reference id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Added NEOs - look at updated table of objects per user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Used Technologies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7395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NASA Open API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HTML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JavaScript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jQuery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SQL/MySQL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2583250" y="271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Our SQL Database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00" y="1035700"/>
            <a:ext cx="8232600" cy="38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692350" y="268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Initial Mockup of Our Web App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00" y="1012100"/>
            <a:ext cx="8708075" cy="3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2698775" y="784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 Project Demo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1572725" y="21343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We will now show you a demo of our web application.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erriweather"/>
                <a:ea typeface="Merriweather"/>
                <a:cs typeface="Merriweather"/>
                <a:sym typeface="Merriweather"/>
              </a:rPr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Merriweather</vt:lpstr>
      <vt:lpstr>Georgia</vt:lpstr>
      <vt:lpstr>Arial</vt:lpstr>
      <vt:lpstr>Nunito</vt:lpstr>
      <vt:lpstr>Calibri</vt:lpstr>
      <vt:lpstr>Shift</vt:lpstr>
      <vt:lpstr>NASA stuff</vt:lpstr>
      <vt:lpstr>Problem Overview</vt:lpstr>
      <vt:lpstr>What We Chose to Display?</vt:lpstr>
      <vt:lpstr>Rundown on how to use the web app</vt:lpstr>
      <vt:lpstr>Used Technologies </vt:lpstr>
      <vt:lpstr>Our SQL Database</vt:lpstr>
      <vt:lpstr>Initial Mockup of Our Web App  </vt:lpstr>
      <vt:lpstr> Project Demo </vt:lpstr>
      <vt:lpstr>Thanks!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stuff</dc:title>
  <cp:lastModifiedBy>Ilanit Izrailov</cp:lastModifiedBy>
  <cp:revision>1</cp:revision>
  <dcterms:modified xsi:type="dcterms:W3CDTF">2018-09-05T16:18:46Z</dcterms:modified>
</cp:coreProperties>
</file>