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B6C2AFC-E312-4DF4-802C-A2004B667576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08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54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917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314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931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527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827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117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71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50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14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58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9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22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2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03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00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2AFC-E312-4DF4-802C-A2004B667576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51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776E-ED30-4DDC-89C4-E6AE74B98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L1 </a:t>
            </a:r>
            <a:r>
              <a:rPr lang="en-US" dirty="0" err="1"/>
              <a:t>Normalisation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01668-43DE-4EA1-BD49-FCE9E202F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74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6FDD-3F3A-4D32-8555-AD604778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159CE-766B-42C0-84C8-E419B9570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critical features to be used in a Machine Learning Model</a:t>
            </a:r>
          </a:p>
          <a:p>
            <a:r>
              <a:rPr lang="en-US" dirty="0"/>
              <a:t>Mostly hand-selected by developers</a:t>
            </a:r>
          </a:p>
          <a:p>
            <a:r>
              <a:rPr lang="en-US" dirty="0"/>
              <a:t>Relative importance of these attributes is unknown</a:t>
            </a:r>
          </a:p>
          <a:p>
            <a:r>
              <a:rPr lang="en-GB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56271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26DF-481E-41B3-B34F-4DD41520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Overfitting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C5A2E-3D08-4EC8-B8D4-7443734FB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//Needs a separate slide, because it’s an important issue</a:t>
            </a:r>
          </a:p>
          <a:p>
            <a:r>
              <a:rPr lang="en-GB" dirty="0"/>
              <a:t>“The production of an analysis which corresponds too closely or exactly to a particular set of data, and may therefore fail to fir additional data or predict future observations reliably.”</a:t>
            </a:r>
          </a:p>
          <a:p>
            <a:r>
              <a:rPr lang="en-GB" dirty="0"/>
              <a:t>“An overfitted model is a statistical model that contains more parameters than can be justified by the data.”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08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44D4-B368-4275-B0AA-138F2568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Way to fix it: </a:t>
            </a:r>
            <a:r>
              <a:rPr lang="en-US" dirty="0" err="1"/>
              <a:t>Regularisation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1DA47-FDD9-4CFF-B506-91FE53C66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information</a:t>
            </a:r>
          </a:p>
          <a:p>
            <a:r>
              <a:rPr lang="en-US" dirty="0"/>
              <a:t>Artificially discourages complex equations and solutions.</a:t>
            </a:r>
          </a:p>
          <a:p>
            <a:r>
              <a:rPr lang="en-GB" dirty="0"/>
              <a:t>The most common types of regularisation are L2 and L1 Norm.</a:t>
            </a:r>
          </a:p>
          <a:p>
            <a:r>
              <a:rPr lang="en-GB" dirty="0"/>
              <a:t>The core idea remains the same, the only difference comes in the way one adds a penalty system in the loss function.</a:t>
            </a:r>
          </a:p>
          <a:p>
            <a:r>
              <a:rPr lang="en-GB" dirty="0"/>
              <a:t>We bias the values of data towards lower bounds, by adding a </a:t>
            </a:r>
            <a:r>
              <a:rPr lang="en-GB"/>
              <a:t>penalty term.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72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7E62-5FB4-4B73-8772-7180C8C2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BDFA2-FC3F-49F5-B43D-294E842D2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951681" cy="3541714"/>
          </a:xfrm>
        </p:spPr>
        <p:txBody>
          <a:bodyPr/>
          <a:lstStyle/>
          <a:p>
            <a:r>
              <a:rPr lang="en-US" dirty="0"/>
              <a:t>This tells us that the ‘Age’ attribute is more significant to the model than ‘Temp of Water’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D0F67-D5E2-4294-BC16-A05A0D2D2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094" y="2249487"/>
            <a:ext cx="6098905" cy="40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44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773</TotalTime>
  <Words>183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L1 Normalisation</vt:lpstr>
      <vt:lpstr>Problem</vt:lpstr>
      <vt:lpstr>Problem: Overfitting</vt:lpstr>
      <vt:lpstr>A Way to fix it: Regularisation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 Normalisation</dc:title>
  <dc:creator>Prakhar Saxena</dc:creator>
  <cp:lastModifiedBy>Prakhar Saxena</cp:lastModifiedBy>
  <cp:revision>6</cp:revision>
  <dcterms:created xsi:type="dcterms:W3CDTF">2020-05-16T15:04:56Z</dcterms:created>
  <dcterms:modified xsi:type="dcterms:W3CDTF">2020-06-06T20:49:41Z</dcterms:modified>
</cp:coreProperties>
</file>