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31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2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AFC-E312-4DF4-802C-A2004B667576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76E-ED30-4DDC-89C4-E6AE74B9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</a:t>
            </a:r>
            <a:r>
              <a:rPr lang="en-US" dirty="0" err="1"/>
              <a:t>Normalisation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668-43DE-4EA1-BD49-FCE9E202F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FDD-3F3A-4D32-8555-AD60477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59CE-766B-42C0-84C8-E419B95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critical features to be used in a Machine Learning Model</a:t>
            </a:r>
          </a:p>
          <a:p>
            <a:r>
              <a:rPr lang="en-US" dirty="0"/>
              <a:t>Mostly hand-selected by developers</a:t>
            </a:r>
          </a:p>
          <a:p>
            <a:r>
              <a:rPr lang="en-US" dirty="0"/>
              <a:t>Relative importance of these attributes is unknown</a:t>
            </a:r>
          </a:p>
          <a:p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627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6DF-481E-41B3-B34F-4DD4152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Overfitting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5A2E-3D08-4EC8-B8D4-7443734F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//Needs a separate slide, because it’s an important issue</a:t>
            </a:r>
          </a:p>
          <a:p>
            <a:r>
              <a:rPr lang="en-GB" dirty="0"/>
              <a:t>“The production of an analysis which corresponds too closely or exactly to a particular set of data, and may therefore fail to fir additional data or predict future observations reliably.”</a:t>
            </a:r>
          </a:p>
          <a:p>
            <a:r>
              <a:rPr lang="en-GB" dirty="0"/>
              <a:t>“An overfitted model is a statistical model that contains more parameters than can be justified by the data.”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4D4-B368-4275-B0AA-138F256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fix it: </a:t>
            </a:r>
            <a:r>
              <a:rPr lang="en-US" dirty="0" err="1"/>
              <a:t>Regularisation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DA47-FDD9-4CFF-B506-91FE53C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</a:t>
            </a:r>
          </a:p>
          <a:p>
            <a:r>
              <a:rPr lang="en-US" dirty="0"/>
              <a:t>Artificially discourages complex equations </a:t>
            </a:r>
            <a:r>
              <a:rPr lang="en-US"/>
              <a:t>and solutions.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1AD0-5051-4772-B46D-1578215D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8017-D8FD-48EB-9D5B-E8DC2EDE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E62-5FB4-4B73-8772-7180C8C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FA2-FC3F-49F5-B43D-294E842D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111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L1 Normalisation</vt:lpstr>
      <vt:lpstr>Problem</vt:lpstr>
      <vt:lpstr>Problem: Overfitting</vt:lpstr>
      <vt:lpstr>A Way to fix it: Regularisation</vt:lpstr>
      <vt:lpstr>Procedure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Normalisation</dc:title>
  <dc:creator>Prakhar Saxena</dc:creator>
  <cp:lastModifiedBy>Prakhar Saxena</cp:lastModifiedBy>
  <cp:revision>2</cp:revision>
  <dcterms:created xsi:type="dcterms:W3CDTF">2020-05-16T15:04:56Z</dcterms:created>
  <dcterms:modified xsi:type="dcterms:W3CDTF">2020-05-16T15:13:22Z</dcterms:modified>
</cp:coreProperties>
</file>