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4858FD-BED4-47F0-947B-2A5FAA4571B3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E95074-D6EA-48C9-8174-723EB4789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858FD-BED4-47F0-947B-2A5FAA4571B3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E95074-D6EA-48C9-8174-723EB4789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858FD-BED4-47F0-947B-2A5FAA4571B3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E95074-D6EA-48C9-8174-723EB4789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858FD-BED4-47F0-947B-2A5FAA4571B3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E95074-D6EA-48C9-8174-723EB47898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858FD-BED4-47F0-947B-2A5FAA4571B3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E95074-D6EA-48C9-8174-723EB47898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858FD-BED4-47F0-947B-2A5FAA4571B3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E95074-D6EA-48C9-8174-723EB47898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858FD-BED4-47F0-947B-2A5FAA4571B3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E95074-D6EA-48C9-8174-723EB4789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858FD-BED4-47F0-947B-2A5FAA4571B3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E95074-D6EA-48C9-8174-723EB47898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858FD-BED4-47F0-947B-2A5FAA4571B3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E95074-D6EA-48C9-8174-723EB4789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F4858FD-BED4-47F0-947B-2A5FAA4571B3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E95074-D6EA-48C9-8174-723EB4789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4858FD-BED4-47F0-947B-2A5FAA4571B3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E95074-D6EA-48C9-8174-723EB47898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F4858FD-BED4-47F0-947B-2A5FAA4571B3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E95074-D6EA-48C9-8174-723EB4789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981200"/>
            <a:ext cx="708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STRUCTURE IN PYTHON</a:t>
            </a:r>
          </a:p>
          <a:p>
            <a:r>
              <a:rPr lang="en-US" dirty="0"/>
              <a:t>• Arrays</a:t>
            </a:r>
          </a:p>
          <a:p>
            <a:r>
              <a:rPr lang="en-US" dirty="0"/>
              <a:t>• Operation on Arrays</a:t>
            </a:r>
          </a:p>
          <a:p>
            <a:r>
              <a:rPr lang="en-US" dirty="0"/>
              <a:t>• </a:t>
            </a:r>
            <a:r>
              <a:rPr lang="en-US" dirty="0" err="1"/>
              <a:t>Tuples</a:t>
            </a:r>
            <a:endParaRPr lang="en-US" dirty="0"/>
          </a:p>
          <a:p>
            <a:r>
              <a:rPr lang="en-US" dirty="0"/>
              <a:t>• Operation on </a:t>
            </a:r>
            <a:r>
              <a:rPr lang="en-US" dirty="0" err="1"/>
              <a:t>tuples</a:t>
            </a:r>
            <a:endParaRPr lang="en-US" dirty="0"/>
          </a:p>
          <a:p>
            <a:r>
              <a:rPr lang="en-US" dirty="0"/>
              <a:t>• Lists</a:t>
            </a:r>
          </a:p>
          <a:p>
            <a:r>
              <a:rPr lang="en-US" dirty="0"/>
              <a:t>• Operation on Lists</a:t>
            </a:r>
          </a:p>
          <a:p>
            <a:r>
              <a:rPr lang="en-US" dirty="0"/>
              <a:t>• Dictionary</a:t>
            </a:r>
          </a:p>
          <a:p>
            <a:r>
              <a:rPr lang="en-US" dirty="0"/>
              <a:t>• Operation on dictionary</a:t>
            </a:r>
          </a:p>
          <a:p>
            <a:r>
              <a:rPr lang="en-US" dirty="0"/>
              <a:t>• Quiz and Exercise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6858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Walkthrough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6096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Arrays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371600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Arrays:</a:t>
            </a:r>
          </a:p>
          <a:p>
            <a:endParaRPr lang="en-US" dirty="0"/>
          </a:p>
          <a:p>
            <a:r>
              <a:rPr lang="en-US" dirty="0"/>
              <a:t>Array is a container which can hold a fix number of items and these items should be of the same type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Most of the data structures make use of arrays to implement their algorithms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Following are the important terms to understand the concept of Array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Element</a:t>
            </a:r>
            <a:r>
              <a:rPr lang="en-US" dirty="0"/>
              <a:t>− Each item stored in an array is called an element.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Index </a:t>
            </a:r>
            <a:r>
              <a:rPr lang="en-US" dirty="0"/>
              <a:t>− Each location of an element in an array has a numerical index, which is used to identify the element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Import array </a:t>
            </a:r>
          </a:p>
          <a:p>
            <a:r>
              <a:rPr lang="en-US" dirty="0" smtClean="0"/>
              <a:t>from array </a:t>
            </a:r>
            <a:r>
              <a:rPr lang="en-US" dirty="0"/>
              <a:t>import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arrayName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array</a:t>
            </a:r>
            <a:r>
              <a:rPr lang="en-US" dirty="0"/>
              <a:t>(</a:t>
            </a:r>
            <a:r>
              <a:rPr lang="en-US" dirty="0" err="1" smtClean="0"/>
              <a:t>typecode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dirty="0" err="1"/>
              <a:t>Initializers</a:t>
            </a:r>
            <a:r>
              <a:rPr lang="en-US" dirty="0"/>
              <a:t>])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typeco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57200"/>
            <a:ext cx="6553200" cy="323868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62000" y="44196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7" name="Picture 3" descr="C:\Users\admin\Desktop\Range of typeco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038600"/>
            <a:ext cx="6629400" cy="2505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6858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Operation on Array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447800"/>
            <a:ext cx="73152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Following are the operations on Arrays:</a:t>
            </a: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Accessing an array element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Inserting an element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Deleting an element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Searching an element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Updating an element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Append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Count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Extend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Insert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Search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Pop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Remove</a:t>
            </a:r>
          </a:p>
          <a:p>
            <a:pPr marL="342900" indent="-342900"/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4572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Lists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143000"/>
            <a:ext cx="7467600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List contain a mix of data-type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Lists in Python can be created by just placing the sequence inside the square brackets</a:t>
            </a:r>
            <a:r>
              <a:rPr lang="en-US" dirty="0" smtClean="0"/>
              <a:t>[].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Functions on lists :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Append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Clear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Count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Extend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Insert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Pop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Remove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Sort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533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Tuples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219200"/>
            <a:ext cx="739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Tuple</a:t>
            </a:r>
            <a:r>
              <a:rPr lang="en-US" dirty="0" smtClean="0"/>
              <a:t> in python is ordered and unchangeable.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Tuples</a:t>
            </a:r>
            <a:r>
              <a:rPr lang="en-US" dirty="0" smtClean="0"/>
              <a:t> are written in round brackets.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Datatype</a:t>
            </a:r>
            <a:r>
              <a:rPr lang="en-US" dirty="0" smtClean="0"/>
              <a:t> of </a:t>
            </a:r>
            <a:r>
              <a:rPr lang="en-US" dirty="0" err="1" smtClean="0"/>
              <a:t>tuples</a:t>
            </a:r>
            <a:r>
              <a:rPr lang="en-US" dirty="0" smtClean="0"/>
              <a:t> can be anything.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Tuples</a:t>
            </a:r>
            <a:r>
              <a:rPr lang="en-US" dirty="0" smtClean="0"/>
              <a:t> are immutable.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Following are the functions on </a:t>
            </a:r>
            <a:r>
              <a:rPr lang="en-US" dirty="0" err="1" smtClean="0"/>
              <a:t>tuple</a:t>
            </a:r>
            <a:r>
              <a:rPr lang="en-US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Concatenation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Reversing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Del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Max, min , </a:t>
            </a:r>
            <a:r>
              <a:rPr lang="en-US" dirty="0" err="1" smtClean="0"/>
              <a:t>len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6858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Dictionary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24000"/>
            <a:ext cx="746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Dictionaries store values in key and value format.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Following are the operations in dictionary: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Accessing a value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Changing a value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Length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Adding items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Pop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Del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Clear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13775</TotalTime>
  <Words>241</Words>
  <Application>Microsoft Office PowerPoint</Application>
  <PresentationFormat>On-screen Show (4:3)</PresentationFormat>
  <Paragraphs>78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9</cp:revision>
  <dcterms:created xsi:type="dcterms:W3CDTF">2019-07-13T11:40:58Z</dcterms:created>
  <dcterms:modified xsi:type="dcterms:W3CDTF">2019-08-18T15:04:49Z</dcterms:modified>
</cp:coreProperties>
</file>