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7" r:id="rId11"/>
    <p:sldId id="268" r:id="rId12"/>
    <p:sldId id="269" r:id="rId13"/>
    <p:sldId id="263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12186-8668-4EF9-A77F-B3D3769EA308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9AF54-669A-4809-9559-FBE9C9A926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47E9F-3F62-4955-9724-6C131E172B5C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315D2-1B5B-4069-962C-8762E6CA6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315D2-1B5B-4069-962C-8762E6CA61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4267D5-B289-4742-A287-1930A66DDCF6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99BF09-82FF-4948-8700-9CDA4F462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4267D5-B289-4742-A287-1930A66DDCF6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99BF09-82FF-4948-8700-9CDA4F462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4267D5-B289-4742-A287-1930A66DDCF6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99BF09-82FF-4948-8700-9CDA4F462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4267D5-B289-4742-A287-1930A66DDCF6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99BF09-82FF-4948-8700-9CDA4F462F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4267D5-B289-4742-A287-1930A66DDCF6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99BF09-82FF-4948-8700-9CDA4F462F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4267D5-B289-4742-A287-1930A66DDCF6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99BF09-82FF-4948-8700-9CDA4F462F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4267D5-B289-4742-A287-1930A66DDCF6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99BF09-82FF-4948-8700-9CDA4F462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4267D5-B289-4742-A287-1930A66DDCF6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99BF09-82FF-4948-8700-9CDA4F462F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4267D5-B289-4742-A287-1930A66DDCF6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99BF09-82FF-4948-8700-9CDA4F462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B4267D5-B289-4742-A287-1930A66DDCF6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99BF09-82FF-4948-8700-9CDA4F462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4267D5-B289-4742-A287-1930A66DDCF6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99BF09-82FF-4948-8700-9CDA4F462F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B4267D5-B289-4742-A287-1930A66DDCF6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D99BF09-82FF-4948-8700-9CDA4F462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1752600"/>
            <a:ext cx="708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6) Functions in python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are functions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python built-in functions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Creating a function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Calling a function 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Quiz and Exercise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838200"/>
            <a:ext cx="7010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Python map() function:</a:t>
            </a:r>
          </a:p>
          <a:p>
            <a:endParaRPr lang="en-US" sz="2000" b="1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Python map() function is used to apply a function on all the elements of specified </a:t>
            </a:r>
            <a:r>
              <a:rPr lang="en-US" sz="2000" dirty="0" err="1"/>
              <a:t>iterable</a:t>
            </a:r>
            <a:r>
              <a:rPr lang="en-US" sz="2000" dirty="0"/>
              <a:t> and return map object</a:t>
            </a:r>
            <a:r>
              <a:rPr lang="en-US" sz="20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Python map object is an </a:t>
            </a:r>
            <a:r>
              <a:rPr lang="en-US" sz="2000" dirty="0" err="1" smtClean="0"/>
              <a:t>iterator</a:t>
            </a:r>
            <a:r>
              <a:rPr lang="en-US" sz="2000" dirty="0" smtClean="0"/>
              <a:t>, </a:t>
            </a:r>
            <a:r>
              <a:rPr lang="en-US" sz="2000" dirty="0"/>
              <a:t>so we can iterate over its </a:t>
            </a:r>
            <a:r>
              <a:rPr lang="en-US" sz="2000" dirty="0" smtClean="0"/>
              <a:t>elements.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/>
          </a:p>
          <a:p>
            <a:pPr marL="342900" indent="-342900"/>
            <a:endParaRPr lang="en-US" sz="2000" dirty="0" smtClean="0"/>
          </a:p>
          <a:p>
            <a:pPr marL="342900" indent="-342900"/>
            <a:r>
              <a:rPr lang="en-US" sz="2000" dirty="0" smtClean="0"/>
              <a:t>for x in map(</a:t>
            </a:r>
            <a:r>
              <a:rPr lang="en-US" sz="2000" dirty="0" err="1" smtClean="0"/>
              <a:t>function_name</a:t>
            </a:r>
            <a:r>
              <a:rPr lang="en-US" sz="2000" dirty="0" smtClean="0"/>
              <a:t>, </a:t>
            </a:r>
            <a:r>
              <a:rPr lang="en-US" sz="2000" dirty="0" err="1" smtClean="0"/>
              <a:t>iterator</a:t>
            </a:r>
            <a:r>
              <a:rPr lang="en-US" sz="2000" dirty="0" smtClean="0"/>
              <a:t>):</a:t>
            </a:r>
          </a:p>
          <a:p>
            <a:pPr marL="342900" indent="-342900"/>
            <a:r>
              <a:rPr lang="en-US" sz="2000" dirty="0" smtClean="0"/>
              <a:t>    print(x)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219200"/>
            <a:ext cx="7239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Genrators</a:t>
            </a:r>
            <a:r>
              <a:rPr lang="en-US" sz="2000" b="1" dirty="0" smtClean="0"/>
              <a:t>:</a:t>
            </a:r>
          </a:p>
          <a:p>
            <a:endParaRPr lang="en-US" sz="2000" b="1" dirty="0"/>
          </a:p>
          <a:p>
            <a:pPr marL="342900" indent="-342900">
              <a:buAutoNum type="arabicParenR"/>
            </a:pPr>
            <a:r>
              <a:rPr lang="en-US" sz="2000" dirty="0" smtClean="0"/>
              <a:t>normal function with </a:t>
            </a:r>
            <a:r>
              <a:rPr lang="en-US" sz="2000" dirty="0" smtClean="0">
                <a:solidFill>
                  <a:srgbClr val="0070C0"/>
                </a:solidFill>
              </a:rPr>
              <a:t>yield</a:t>
            </a:r>
            <a:r>
              <a:rPr lang="en-US" sz="2000" dirty="0" smtClean="0"/>
              <a:t> statement instead of a </a:t>
            </a:r>
            <a:r>
              <a:rPr lang="en-US" sz="2000" dirty="0" smtClean="0">
                <a:solidFill>
                  <a:srgbClr val="0070C0"/>
                </a:solidFill>
              </a:rPr>
              <a:t>return</a:t>
            </a:r>
            <a:r>
              <a:rPr lang="en-US" sz="2000" dirty="0" smtClean="0"/>
              <a:t> statement.</a:t>
            </a:r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FontTx/>
              <a:buAutoNum type="arabicParenR"/>
            </a:pPr>
            <a:r>
              <a:rPr lang="en-US" sz="2000" dirty="0" smtClean="0"/>
              <a:t>The difference is that, while a </a:t>
            </a:r>
            <a:r>
              <a:rPr lang="en-US" sz="2000" dirty="0" smtClean="0">
                <a:solidFill>
                  <a:srgbClr val="0070C0"/>
                </a:solidFill>
              </a:rPr>
              <a:t>return</a:t>
            </a:r>
            <a:r>
              <a:rPr lang="en-US" sz="2000" dirty="0" smtClean="0"/>
              <a:t> statement terminates a function entirely, </a:t>
            </a:r>
            <a:r>
              <a:rPr lang="en-US" sz="2000" dirty="0" smtClean="0">
                <a:solidFill>
                  <a:srgbClr val="0070C0"/>
                </a:solidFill>
              </a:rPr>
              <a:t>yield</a:t>
            </a:r>
            <a:r>
              <a:rPr lang="en-US" sz="2000" dirty="0" smtClean="0"/>
              <a:t> statement pauses the function saving all its states and later continues from there on successive calls.</a:t>
            </a:r>
          </a:p>
          <a:p>
            <a:pPr marL="342900" indent="-342900"/>
            <a:endParaRPr lang="en-US" sz="2000" dirty="0" smtClean="0"/>
          </a:p>
          <a:p>
            <a:endParaRPr lang="en-US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685800"/>
            <a:ext cx="7086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Filter:</a:t>
            </a:r>
          </a:p>
          <a:p>
            <a:endParaRPr lang="en-US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function: function that tests if each element of a sequence true or not. sequence: sequence which needs to be filtered, it can be sets, lists, </a:t>
            </a:r>
            <a:r>
              <a:rPr lang="en-US" sz="1400" dirty="0" err="1" smtClean="0"/>
              <a:t>tuples</a:t>
            </a:r>
            <a:r>
              <a:rPr lang="en-US" sz="1400" dirty="0" smtClean="0"/>
              <a:t>, or containers of any </a:t>
            </a:r>
            <a:r>
              <a:rPr lang="en-US" sz="1400" dirty="0" err="1" smtClean="0"/>
              <a:t>iterators</a:t>
            </a:r>
            <a:r>
              <a:rPr lang="en-US" sz="1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returns an </a:t>
            </a:r>
            <a:r>
              <a:rPr lang="en-US" sz="1400" dirty="0" err="1" smtClean="0"/>
              <a:t>iterator</a:t>
            </a:r>
            <a:r>
              <a:rPr lang="en-US" sz="1400" dirty="0" smtClean="0"/>
              <a:t> that is already filtered.</a:t>
            </a:r>
          </a:p>
          <a:p>
            <a:pPr marL="342900" indent="-342900">
              <a:buFont typeface="+mj-lt"/>
              <a:buAutoNum type="arabicPeriod"/>
            </a:pPr>
            <a:endParaRPr lang="en-US" sz="1400" b="1" dirty="0"/>
          </a:p>
          <a:p>
            <a:pPr fontAlgn="base"/>
            <a:r>
              <a:rPr lang="en-US" sz="1400" dirty="0"/>
              <a:t>def fun(variable): </a:t>
            </a:r>
          </a:p>
          <a:p>
            <a:pPr fontAlgn="base"/>
            <a:r>
              <a:rPr lang="en-US" sz="1400" dirty="0"/>
              <a:t>    letters = ['a', 'e', '</a:t>
            </a:r>
            <a:r>
              <a:rPr lang="en-US" sz="1400" dirty="0" err="1"/>
              <a:t>i</a:t>
            </a:r>
            <a:r>
              <a:rPr lang="en-US" sz="1400" dirty="0"/>
              <a:t>', 'o', 'u'] </a:t>
            </a:r>
          </a:p>
          <a:p>
            <a:pPr fontAlgn="base"/>
            <a:r>
              <a:rPr lang="en-US" sz="1400" dirty="0"/>
              <a:t>    if (variable in letters): </a:t>
            </a:r>
          </a:p>
          <a:p>
            <a:pPr fontAlgn="base"/>
            <a:r>
              <a:rPr lang="en-US" sz="1400" dirty="0"/>
              <a:t>        return True</a:t>
            </a:r>
          </a:p>
          <a:p>
            <a:pPr fontAlgn="base"/>
            <a:r>
              <a:rPr lang="en-US" sz="1400" dirty="0"/>
              <a:t>    else: </a:t>
            </a:r>
          </a:p>
          <a:p>
            <a:pPr fontAlgn="base"/>
            <a:r>
              <a:rPr lang="en-US" sz="1400" dirty="0"/>
              <a:t>        return False</a:t>
            </a:r>
          </a:p>
          <a:p>
            <a:pPr fontAlgn="base"/>
            <a:r>
              <a:rPr lang="en-US" sz="1400" dirty="0"/>
              <a:t>  </a:t>
            </a:r>
          </a:p>
          <a:p>
            <a:pPr fontAlgn="base"/>
            <a:r>
              <a:rPr lang="en-US" sz="1400" dirty="0"/>
              <a:t>  </a:t>
            </a:r>
          </a:p>
          <a:p>
            <a:pPr fontAlgn="base"/>
            <a:r>
              <a:rPr lang="en-US" sz="1400" dirty="0"/>
              <a:t># sequence </a:t>
            </a:r>
          </a:p>
          <a:p>
            <a:pPr fontAlgn="base"/>
            <a:r>
              <a:rPr lang="en-US" sz="1400" dirty="0"/>
              <a:t>sequence = ['g', 'e', 'e', 'j', 'k', 's', 'p', 'r'] </a:t>
            </a:r>
          </a:p>
          <a:p>
            <a:pPr fontAlgn="base"/>
            <a:r>
              <a:rPr lang="en-US" sz="1400" dirty="0"/>
              <a:t>  </a:t>
            </a:r>
          </a:p>
          <a:p>
            <a:pPr fontAlgn="base"/>
            <a:r>
              <a:rPr lang="en-US" sz="1400" dirty="0"/>
              <a:t># using filter function </a:t>
            </a:r>
          </a:p>
          <a:p>
            <a:pPr fontAlgn="base"/>
            <a:r>
              <a:rPr lang="en-US" sz="1400" dirty="0"/>
              <a:t>filtered = filter(fun, sequence) </a:t>
            </a:r>
          </a:p>
          <a:p>
            <a:pPr fontAlgn="base"/>
            <a:r>
              <a:rPr lang="en-US" sz="1400" dirty="0"/>
              <a:t>  </a:t>
            </a:r>
          </a:p>
          <a:p>
            <a:pPr fontAlgn="base"/>
            <a:r>
              <a:rPr lang="en-US" sz="1400" dirty="0"/>
              <a:t>print('The filtered letters are:') </a:t>
            </a:r>
          </a:p>
          <a:p>
            <a:pPr fontAlgn="base"/>
            <a:r>
              <a:rPr lang="en-US" sz="1400" dirty="0"/>
              <a:t>for s in filtered: </a:t>
            </a:r>
          </a:p>
          <a:p>
            <a:pPr fontAlgn="base"/>
            <a:r>
              <a:rPr lang="en-US" sz="1400" dirty="0"/>
              <a:t>    print(s) </a:t>
            </a:r>
          </a:p>
          <a:p>
            <a:pPr marL="342900" indent="-342900">
              <a:buFont typeface="+mj-lt"/>
              <a:buAutoNum type="arabicPeriod"/>
            </a:pPr>
            <a:endParaRPr lang="en-US" sz="1400" b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762000"/>
            <a:ext cx="7315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Exercise: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a function that prints “name, age ” in a meaningful sentence</a:t>
            </a:r>
          </a:p>
          <a:p>
            <a:endParaRPr lang="en-US" dirty="0"/>
          </a:p>
          <a:p>
            <a:r>
              <a:rPr lang="en-US" dirty="0" smtClean="0"/>
              <a:t>Define a function that takes </a:t>
            </a:r>
            <a:r>
              <a:rPr lang="en-US" b="1" dirty="0" smtClean="0"/>
              <a:t>any</a:t>
            </a:r>
            <a:r>
              <a:rPr lang="en-US" dirty="0" smtClean="0"/>
              <a:t> set of numbers as input and prints number less than 20</a:t>
            </a:r>
          </a:p>
          <a:p>
            <a:endParaRPr lang="en-US" dirty="0"/>
          </a:p>
          <a:p>
            <a:r>
              <a:rPr lang="en-US" dirty="0" smtClean="0"/>
              <a:t>Define a function taking set of numbers and printing squares of the number.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838200"/>
            <a:ext cx="7391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## Function definition</a:t>
            </a:r>
          </a:p>
          <a:p>
            <a:r>
              <a:rPr lang="en-US" sz="1200" dirty="0" smtClean="0"/>
              <a:t>def prime(number):</a:t>
            </a:r>
          </a:p>
          <a:p>
            <a:r>
              <a:rPr lang="en-US" sz="1200" dirty="0" smtClean="0"/>
              <a:t>    '''statements to check no. is prime or not'''</a:t>
            </a:r>
          </a:p>
          <a:p>
            <a:r>
              <a:rPr lang="en-US" sz="1200" dirty="0" smtClean="0"/>
              <a:t>    for </a:t>
            </a:r>
            <a:r>
              <a:rPr lang="en-US" sz="1200" dirty="0" err="1" smtClean="0"/>
              <a:t>i</a:t>
            </a:r>
            <a:r>
              <a:rPr lang="en-US" sz="1200" dirty="0" smtClean="0"/>
              <a:t> in range(2, </a:t>
            </a:r>
            <a:r>
              <a:rPr lang="en-US" sz="1200" dirty="0" err="1" smtClean="0"/>
              <a:t>int</a:t>
            </a:r>
            <a:r>
              <a:rPr lang="en-US" sz="1200" dirty="0" smtClean="0"/>
              <a:t>(number/2)):</a:t>
            </a:r>
          </a:p>
          <a:p>
            <a:r>
              <a:rPr lang="en-US" sz="1200" dirty="0" smtClean="0"/>
              <a:t>        if </a:t>
            </a:r>
            <a:r>
              <a:rPr lang="en-US" sz="1200" dirty="0" err="1" smtClean="0"/>
              <a:t>number%i</a:t>
            </a:r>
            <a:r>
              <a:rPr lang="en-US" sz="1200" dirty="0" smtClean="0"/>
              <a:t> ==0:</a:t>
            </a:r>
          </a:p>
          <a:p>
            <a:r>
              <a:rPr lang="en-US" sz="1200" dirty="0" smtClean="0"/>
              <a:t>            return 'Non Prime'</a:t>
            </a:r>
          </a:p>
          <a:p>
            <a:r>
              <a:rPr lang="en-US" sz="1200" dirty="0" smtClean="0"/>
              <a:t>    else :</a:t>
            </a:r>
          </a:p>
          <a:p>
            <a:r>
              <a:rPr lang="en-US" sz="1200" dirty="0" smtClean="0"/>
              <a:t>        return 'Prime' 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t=(' </a:t>
            </a:r>
            <a:r>
              <a:rPr lang="en-US" sz="1200" dirty="0" err="1" smtClean="0"/>
              <a:t>abc</a:t>
            </a:r>
            <a:r>
              <a:rPr lang="en-US" sz="1200" dirty="0" smtClean="0"/>
              <a:t>',' </a:t>
            </a:r>
            <a:r>
              <a:rPr lang="en-US" sz="1200" dirty="0" err="1" smtClean="0"/>
              <a:t>nbn</a:t>
            </a:r>
            <a:r>
              <a:rPr lang="en-US" sz="1200" dirty="0" smtClean="0"/>
              <a:t> ','</a:t>
            </a:r>
            <a:r>
              <a:rPr lang="en-US" sz="1200" dirty="0" err="1" smtClean="0"/>
              <a:t>asd</a:t>
            </a:r>
            <a:r>
              <a:rPr lang="en-US" sz="1200" dirty="0" smtClean="0"/>
              <a:t> ','   </a:t>
            </a:r>
            <a:r>
              <a:rPr lang="en-US" sz="1200" dirty="0" err="1" smtClean="0"/>
              <a:t>dsfs</a:t>
            </a:r>
            <a:r>
              <a:rPr lang="en-US" sz="1200" dirty="0" smtClean="0"/>
              <a:t>  ')</a:t>
            </a:r>
          </a:p>
          <a:p>
            <a:r>
              <a:rPr lang="en-US" sz="1200" dirty="0" smtClean="0"/>
              <a:t>p=[]</a:t>
            </a:r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spt</a:t>
            </a:r>
            <a:r>
              <a:rPr lang="en-US" sz="1200" dirty="0" smtClean="0"/>
              <a:t>(x):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p.extend</a:t>
            </a:r>
            <a:r>
              <a:rPr lang="en-US" sz="1200" dirty="0" smtClean="0"/>
              <a:t>(</a:t>
            </a:r>
            <a:r>
              <a:rPr lang="en-US" sz="1200" dirty="0" err="1" smtClean="0"/>
              <a:t>x.split</a:t>
            </a:r>
            <a:r>
              <a:rPr lang="en-US" sz="1200" dirty="0" smtClean="0"/>
              <a:t>())</a:t>
            </a:r>
          </a:p>
          <a:p>
            <a:r>
              <a:rPr lang="en-US" sz="1200" dirty="0" smtClean="0"/>
              <a:t>    return (p)</a:t>
            </a:r>
          </a:p>
          <a:p>
            <a:endParaRPr lang="en-US" sz="1200" dirty="0" smtClean="0"/>
          </a:p>
          <a:p>
            <a:r>
              <a:rPr lang="en-US" sz="1200" dirty="0" smtClean="0"/>
              <a:t>for k in map(</a:t>
            </a:r>
            <a:r>
              <a:rPr lang="en-US" sz="1200" dirty="0" err="1" smtClean="0"/>
              <a:t>spt,t</a:t>
            </a:r>
            <a:r>
              <a:rPr lang="en-US" sz="1200" dirty="0" smtClean="0"/>
              <a:t>):</a:t>
            </a:r>
          </a:p>
          <a:p>
            <a:r>
              <a:rPr lang="en-US" sz="1200" dirty="0" smtClean="0"/>
              <a:t>    pass</a:t>
            </a:r>
          </a:p>
          <a:p>
            <a:r>
              <a:rPr lang="en-US" sz="1200" dirty="0" smtClean="0"/>
              <a:t>print (k)</a:t>
            </a:r>
          </a:p>
          <a:p>
            <a:endParaRPr lang="en-US" sz="1200" dirty="0" smtClean="0"/>
          </a:p>
          <a:p>
            <a:r>
              <a:rPr lang="en-US" sz="1200" dirty="0" smtClean="0"/>
              <a:t>print (k[1])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def table(</a:t>
            </a:r>
            <a:r>
              <a:rPr lang="en-US" sz="1200" dirty="0" err="1" smtClean="0"/>
              <a:t>i</a:t>
            </a:r>
            <a:r>
              <a:rPr lang="en-US" sz="1200" dirty="0" smtClean="0"/>
              <a:t>):</a:t>
            </a:r>
          </a:p>
          <a:p>
            <a:r>
              <a:rPr lang="en-US" sz="1200" dirty="0" smtClean="0"/>
              <a:t>    for j in range(1,11):</a:t>
            </a:r>
          </a:p>
          <a:p>
            <a:r>
              <a:rPr lang="en-US" sz="1200" dirty="0" smtClean="0"/>
              <a:t>        k = </a:t>
            </a:r>
            <a:r>
              <a:rPr lang="en-US" sz="1200" dirty="0" err="1" smtClean="0"/>
              <a:t>i</a:t>
            </a:r>
            <a:r>
              <a:rPr lang="en-US" sz="1200" dirty="0" smtClean="0"/>
              <a:t>*j</a:t>
            </a:r>
          </a:p>
          <a:p>
            <a:r>
              <a:rPr lang="en-US" sz="1200" dirty="0" smtClean="0"/>
              <a:t>        print ("{} X {} = {}".format(</a:t>
            </a:r>
            <a:r>
              <a:rPr lang="en-US" sz="1200" dirty="0" err="1" smtClean="0"/>
              <a:t>i,j,k</a:t>
            </a:r>
            <a:r>
              <a:rPr lang="en-US" sz="1200" dirty="0" smtClean="0"/>
              <a:t>))</a:t>
            </a:r>
          </a:p>
          <a:p>
            <a:r>
              <a:rPr lang="en-US" sz="1200" dirty="0" smtClean="0"/>
              <a:t>    return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4572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What is a function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143000"/>
            <a:ext cx="7543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function is a block of code use to perform some specific action.</a:t>
            </a:r>
          </a:p>
          <a:p>
            <a:endParaRPr lang="en-US" sz="1600" dirty="0"/>
          </a:p>
          <a:p>
            <a:r>
              <a:rPr lang="en-US" sz="1600" dirty="0" smtClean="0"/>
              <a:t>It provides high degree of code re-usability.</a:t>
            </a:r>
          </a:p>
          <a:p>
            <a:endParaRPr lang="en-US" sz="1600" dirty="0"/>
          </a:p>
          <a:p>
            <a:r>
              <a:rPr lang="en-US" sz="1600" b="1" dirty="0" smtClean="0"/>
              <a:t>Defining a function:</a:t>
            </a:r>
          </a:p>
          <a:p>
            <a:endParaRPr lang="en-US" sz="1600" b="1" dirty="0"/>
          </a:p>
          <a:p>
            <a:pPr marL="342900" indent="-342900">
              <a:buAutoNum type="arabicParenR"/>
            </a:pPr>
            <a:r>
              <a:rPr lang="en-US" sz="1600" dirty="0" smtClean="0"/>
              <a:t>For defining a function we use def keyword followed by the function name and parenthesis ().</a:t>
            </a:r>
          </a:p>
          <a:p>
            <a:pPr marL="342900" indent="-342900">
              <a:buAutoNum type="arabicParenR"/>
            </a:pPr>
            <a:endParaRPr lang="en-US" sz="1600" dirty="0"/>
          </a:p>
          <a:p>
            <a:pPr marL="342900" indent="-342900">
              <a:buAutoNum type="arabicParenR"/>
            </a:pPr>
            <a:r>
              <a:rPr lang="en-US" sz="1600" dirty="0"/>
              <a:t>Any input parameters or arguments should be placed within these parentheses. You can also define parameters inside these </a:t>
            </a:r>
            <a:r>
              <a:rPr lang="en-US" sz="1600" dirty="0" smtClean="0"/>
              <a:t>parentheses.</a:t>
            </a:r>
          </a:p>
          <a:p>
            <a:pPr marL="342900" indent="-342900">
              <a:buAutoNum type="arabicParenR"/>
            </a:pPr>
            <a:endParaRPr lang="en-US" sz="1600" dirty="0"/>
          </a:p>
          <a:p>
            <a:pPr marL="342900" indent="-342900">
              <a:buAutoNum type="arabicParenR"/>
            </a:pPr>
            <a:r>
              <a:rPr lang="en-US" sz="1600" dirty="0"/>
              <a:t>The first statement of a function can be an optional statement - the documentation string of the function or </a:t>
            </a:r>
            <a:r>
              <a:rPr lang="en-US" sz="1600" i="1" dirty="0" err="1"/>
              <a:t>docstring</a:t>
            </a:r>
            <a:r>
              <a:rPr lang="en-US" sz="1600" dirty="0" smtClean="0"/>
              <a:t>.</a:t>
            </a:r>
          </a:p>
          <a:p>
            <a:pPr marL="342900" indent="-342900">
              <a:buAutoNum type="arabicParenR"/>
            </a:pPr>
            <a:endParaRPr lang="en-US" sz="1600" dirty="0"/>
          </a:p>
          <a:p>
            <a:pPr marL="342900" indent="-342900">
              <a:buAutoNum type="arabicParenR"/>
            </a:pPr>
            <a:r>
              <a:rPr lang="en-US" sz="1600" dirty="0"/>
              <a:t>The code block within every function starts with a colon (:) and is indented</a:t>
            </a:r>
            <a:r>
              <a:rPr lang="en-US" sz="1600" dirty="0" smtClean="0"/>
              <a:t>.</a:t>
            </a:r>
          </a:p>
          <a:p>
            <a:pPr marL="342900" indent="-342900">
              <a:buAutoNum type="arabicParenR"/>
            </a:pPr>
            <a:endParaRPr lang="en-US" sz="1600" dirty="0"/>
          </a:p>
          <a:p>
            <a:pPr marL="342900" indent="-342900">
              <a:buAutoNum type="arabicParenR"/>
            </a:pPr>
            <a:r>
              <a:rPr lang="en-US" sz="1600" dirty="0"/>
              <a:t>The statement return </a:t>
            </a:r>
            <a:r>
              <a:rPr lang="en-US" sz="1600" dirty="0" smtClean="0"/>
              <a:t>passes an expression to the caller. </a:t>
            </a:r>
            <a:r>
              <a:rPr lang="en-US" sz="1600" dirty="0"/>
              <a:t>A return statement with no arguments is the same as return None.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371600"/>
            <a:ext cx="7239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Difference between Print and return:</a:t>
            </a:r>
          </a:p>
          <a:p>
            <a:pPr algn="just"/>
            <a:endParaRPr lang="en-US" b="1" dirty="0"/>
          </a:p>
          <a:p>
            <a:pPr algn="just"/>
            <a:r>
              <a:rPr lang="en-US" sz="2000" dirty="0" smtClean="0"/>
              <a:t>A print statement is used to just give the status of the code while debugging,  it just prints the message that user defines, while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A return statement in function is used to return the value after the function is executed and this value can be used in the other functions or purpose. A function may or may not return a value.</a:t>
            </a:r>
          </a:p>
          <a:p>
            <a:pPr algn="just"/>
            <a:endParaRPr 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9144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Calling a function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981200"/>
            <a:ext cx="723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calling a function, we call it by the function name and we pass the arguments in the parenthesis if any .</a:t>
            </a:r>
          </a:p>
          <a:p>
            <a:endParaRPr lang="en-US" dirty="0"/>
          </a:p>
          <a:p>
            <a:r>
              <a:rPr lang="en-US" b="1" dirty="0" smtClean="0"/>
              <a:t>Passing parameters by reference:</a:t>
            </a:r>
          </a:p>
          <a:p>
            <a:endParaRPr lang="en-US" b="1" dirty="0" smtClean="0"/>
          </a:p>
          <a:p>
            <a:r>
              <a:rPr lang="en-US" dirty="0"/>
              <a:t>All parameters (arguments) in the Python language are passed by reference. It means if you change what a parameter refers to within a function, the change also reflects back in the calling function.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7620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Function Arguments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7315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 function can be created by using following type of arguments.</a:t>
            </a:r>
          </a:p>
          <a:p>
            <a:endParaRPr lang="en-US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Required arguments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Keyword arguments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Default arguments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Variable-length arguments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838200"/>
            <a:ext cx="7162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Required Arguments or positional arguments:</a:t>
            </a:r>
          </a:p>
          <a:p>
            <a:endParaRPr lang="en-US" b="1" dirty="0"/>
          </a:p>
          <a:p>
            <a:pPr marL="342900" indent="-342900">
              <a:buAutoNum type="arabicParenR"/>
            </a:pPr>
            <a:r>
              <a:rPr lang="en-US" dirty="0" smtClean="0"/>
              <a:t>Required </a:t>
            </a:r>
            <a:r>
              <a:rPr lang="en-US" dirty="0"/>
              <a:t>arguments are the arguments passed to a function in correct positional order</a:t>
            </a:r>
            <a:r>
              <a:rPr lang="en-US" dirty="0" smtClean="0"/>
              <a:t>.</a:t>
            </a:r>
            <a:endParaRPr lang="en-US" b="1" dirty="0" smtClean="0"/>
          </a:p>
          <a:p>
            <a:pPr marL="342900" indent="-342900">
              <a:buAutoNum type="arabicParenR"/>
            </a:pPr>
            <a:endParaRPr lang="en-US" b="1" dirty="0"/>
          </a:p>
          <a:p>
            <a:pPr marL="342900" indent="-342900">
              <a:buAutoNum type="arabicParenR"/>
            </a:pPr>
            <a:r>
              <a:rPr lang="en-US" dirty="0" smtClean="0"/>
              <a:t>The </a:t>
            </a:r>
            <a:r>
              <a:rPr lang="en-US" dirty="0"/>
              <a:t>number of arguments in the function call should match exactly with the function definition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Keyword Arguments:</a:t>
            </a:r>
          </a:p>
          <a:p>
            <a:pPr marL="342900" indent="-342900"/>
            <a:endParaRPr lang="en-US" b="1" dirty="0"/>
          </a:p>
          <a:p>
            <a:pPr marL="342900" indent="-342900"/>
            <a:r>
              <a:rPr lang="en-US" dirty="0" smtClean="0"/>
              <a:t>1) 	Keyword </a:t>
            </a:r>
            <a:r>
              <a:rPr lang="en-US" dirty="0"/>
              <a:t>arguments are related to the function calls. When you </a:t>
            </a:r>
            <a:r>
              <a:rPr lang="en-US" dirty="0" smtClean="0"/>
              <a:t>use keyword </a:t>
            </a:r>
            <a:r>
              <a:rPr lang="en-US" dirty="0"/>
              <a:t>arguments in a function call, the caller identifies the arguments by the parameter </a:t>
            </a:r>
            <a:r>
              <a:rPr lang="en-US" dirty="0" smtClean="0"/>
              <a:t>name.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2)   This </a:t>
            </a:r>
            <a:r>
              <a:rPr lang="en-US" dirty="0"/>
              <a:t>allows you to skip arguments or place them out of order because the Python interpreter is able to use the keywords provided to match the values with parameters.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838200"/>
            <a:ext cx="7391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Default Argument:</a:t>
            </a:r>
          </a:p>
          <a:p>
            <a:endParaRPr lang="en-US" sz="2000" b="1" dirty="0"/>
          </a:p>
          <a:p>
            <a:r>
              <a:rPr lang="en-US" sz="2000" dirty="0"/>
              <a:t>A default argument is an argument that assumes a default value if a value is not provided in the function call for that argument</a:t>
            </a:r>
            <a:r>
              <a:rPr lang="en-US" sz="2000" dirty="0" smtClean="0"/>
              <a:t>.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Variable length arguments:</a:t>
            </a:r>
          </a:p>
          <a:p>
            <a:endParaRPr lang="en-US" sz="2000" b="1" dirty="0"/>
          </a:p>
          <a:p>
            <a:pPr marL="457200" indent="-457200">
              <a:buAutoNum type="arabicParenR"/>
            </a:pPr>
            <a:r>
              <a:rPr lang="en-US" sz="2000" dirty="0" smtClean="0"/>
              <a:t>You </a:t>
            </a:r>
            <a:r>
              <a:rPr lang="en-US" sz="2000" dirty="0"/>
              <a:t>may need to process a function for more arguments than you specified while defining the function</a:t>
            </a:r>
            <a:r>
              <a:rPr lang="en-US" sz="2000" dirty="0" smtClean="0"/>
              <a:t>.</a:t>
            </a:r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r>
              <a:rPr lang="en-US" sz="2000" dirty="0"/>
              <a:t>An asterisk (*) is placed before the variable name that holds the values </a:t>
            </a:r>
            <a:r>
              <a:rPr lang="en-US" sz="2000" dirty="0" smtClean="0"/>
              <a:t>variable </a:t>
            </a:r>
            <a:r>
              <a:rPr lang="en-US" sz="2000" dirty="0"/>
              <a:t>arguments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620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Lambda Function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739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These functions are called anonymous because they are not declared in the standard manner by using the </a:t>
            </a:r>
            <a:r>
              <a:rPr lang="en-US" i="1" dirty="0"/>
              <a:t>def</a:t>
            </a:r>
            <a:r>
              <a:rPr lang="en-US" dirty="0"/>
              <a:t> </a:t>
            </a:r>
            <a:r>
              <a:rPr lang="en-US" dirty="0" smtClean="0"/>
              <a:t>keyword.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use the </a:t>
            </a:r>
            <a:r>
              <a:rPr lang="en-US" i="1" dirty="0"/>
              <a:t>lambda</a:t>
            </a:r>
            <a:r>
              <a:rPr lang="en-US" dirty="0"/>
              <a:t> keyword to create small anonymous functions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Lambda forms can take any number of arguments but return just one value in the form of an expression. They cannot contain commands or multiple expressions</a:t>
            </a:r>
            <a:r>
              <a:rPr lang="en-US" dirty="0" smtClean="0"/>
              <a:t>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4	Lambda </a:t>
            </a:r>
            <a:r>
              <a:rPr lang="en-US" dirty="0"/>
              <a:t>functions have their own local namespace and cannot access variables other than those in their parameter list and those in the global namespace.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68580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Scope of Variables :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524000"/>
            <a:ext cx="723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Variables that are defined inside a function body have a local scope, and those defined outside have a global scope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means that local variables can be accessed only inside the function in which they are declared, whereas global variables can be accessed throughout the program body by all functions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When you call a function, the variables declared inside it are brought into scope.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15088</TotalTime>
  <Words>751</Words>
  <Application>Microsoft Office PowerPoint</Application>
  <PresentationFormat>On-screen Show (4:3)</PresentationFormat>
  <Paragraphs>150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10</cp:revision>
  <dcterms:created xsi:type="dcterms:W3CDTF">2019-07-20T19:01:25Z</dcterms:created>
  <dcterms:modified xsi:type="dcterms:W3CDTF">2019-08-18T15:25:03Z</dcterms:modified>
</cp:coreProperties>
</file>