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0" r:id="rId2"/>
    <p:sldId id="261" r:id="rId3"/>
    <p:sldId id="262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16BF-750B-41E5-8A90-BCAABE0D655E}" type="datetimeFigureOut">
              <a:rPr lang="en-US" smtClean="0"/>
              <a:pPr/>
              <a:t>8/12/2019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B6AC-F0D3-4F93-957E-18721BCE2E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16BF-750B-41E5-8A90-BCAABE0D655E}" type="datetimeFigureOut">
              <a:rPr lang="en-US" smtClean="0"/>
              <a:pPr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B6AC-F0D3-4F93-957E-18721BCE2E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16BF-750B-41E5-8A90-BCAABE0D655E}" type="datetimeFigureOut">
              <a:rPr lang="en-US" smtClean="0"/>
              <a:pPr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B6AC-F0D3-4F93-957E-18721BCE2E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16BF-750B-41E5-8A90-BCAABE0D655E}" type="datetimeFigureOut">
              <a:rPr lang="en-US" smtClean="0"/>
              <a:pPr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B6AC-F0D3-4F93-957E-18721BCE2E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16BF-750B-41E5-8A90-BCAABE0D655E}" type="datetimeFigureOut">
              <a:rPr lang="en-US" smtClean="0"/>
              <a:pPr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B6AC-F0D3-4F93-957E-18721BCE2E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16BF-750B-41E5-8A90-BCAABE0D655E}" type="datetimeFigureOut">
              <a:rPr lang="en-US" smtClean="0"/>
              <a:pPr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B6AC-F0D3-4F93-957E-18721BCE2E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16BF-750B-41E5-8A90-BCAABE0D655E}" type="datetimeFigureOut">
              <a:rPr lang="en-US" smtClean="0"/>
              <a:pPr/>
              <a:t>8/12/2019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B6AC-F0D3-4F93-957E-18721BCE2E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16BF-750B-41E5-8A90-BCAABE0D655E}" type="datetimeFigureOut">
              <a:rPr lang="en-US" smtClean="0"/>
              <a:pPr/>
              <a:t>8/12/2019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B6AC-F0D3-4F93-957E-18721BCE2E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16BF-750B-41E5-8A90-BCAABE0D655E}" type="datetimeFigureOut">
              <a:rPr lang="en-US" smtClean="0"/>
              <a:pPr/>
              <a:t>8/12/2019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B6AC-F0D3-4F93-957E-18721BCE2E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16BF-750B-41E5-8A90-BCAABE0D655E}" type="datetimeFigureOut">
              <a:rPr lang="en-US" smtClean="0"/>
              <a:pPr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B6AC-F0D3-4F93-957E-18721BCE2E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16BF-750B-41E5-8A90-BCAABE0D655E}" type="datetimeFigureOut">
              <a:rPr lang="en-US" smtClean="0"/>
              <a:pPr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6DFB6AC-F0D3-4F93-957E-18721BCE2E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A7816BF-750B-41E5-8A90-BCAABE0D655E}" type="datetimeFigureOut">
              <a:rPr lang="en-US" smtClean="0"/>
              <a:pPr/>
              <a:t>8/12/2019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6DFB6AC-F0D3-4F93-957E-18721BCE2E4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0400" y="733036"/>
            <a:ext cx="7464960" cy="2853745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b="1" dirty="0" smtClean="0"/>
              <a:t>Exercises: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1) Print in proper format  '  print      letters   in     correct   format   '</a:t>
            </a:r>
          </a:p>
          <a:p>
            <a:r>
              <a:rPr lang="en-US" dirty="0" smtClean="0"/>
              <a:t>2) create a list name desserts holding two values 'ice-</a:t>
            </a:r>
            <a:r>
              <a:rPr lang="en-US" dirty="0" err="1" smtClean="0"/>
              <a:t>cream','cookies</a:t>
            </a:r>
            <a:r>
              <a:rPr lang="en-US" dirty="0" smtClean="0"/>
              <a:t>'</a:t>
            </a:r>
          </a:p>
          <a:p>
            <a:r>
              <a:rPr lang="en-US" dirty="0" smtClean="0"/>
              <a:t>3) sort desserts in alphabetical order</a:t>
            </a:r>
          </a:p>
          <a:p>
            <a:r>
              <a:rPr lang="en-US" dirty="0" smtClean="0"/>
              <a:t>4) display the index of the ice-cream</a:t>
            </a:r>
          </a:p>
          <a:p>
            <a:r>
              <a:rPr lang="en-US" dirty="0" smtClean="0"/>
              <a:t>5) copy the contents of the desserts in other list called object</a:t>
            </a:r>
          </a:p>
          <a:p>
            <a:r>
              <a:rPr lang="en-US" dirty="0" smtClean="0"/>
              <a:t>6) remove cookies from desserts.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0400" y="871291"/>
            <a:ext cx="7326720" cy="360755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1280" y="456528"/>
            <a:ext cx="7603200" cy="811672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b="1" dirty="0" smtClean="0"/>
              <a:t>Conditional Statements:</a:t>
            </a:r>
          </a:p>
          <a:p>
            <a:endParaRPr lang="en-US" dirty="0" smtClean="0"/>
          </a:p>
          <a:p>
            <a:pPr marL="311045" indent="-311045">
              <a:buFont typeface="+mj-lt"/>
              <a:buAutoNum type="arabicPeriod"/>
            </a:pPr>
            <a:r>
              <a:rPr lang="en-US" spc="-1" dirty="0"/>
              <a:t>Program to find the greater number between the two.</a:t>
            </a:r>
          </a:p>
          <a:p>
            <a:pPr marL="311045" indent="-311045">
              <a:buFont typeface="+mj-lt"/>
              <a:buAutoNum type="arabicPeriod"/>
            </a:pPr>
            <a:r>
              <a:rPr lang="en-US" spc="-1" dirty="0"/>
              <a:t>Program that takes user input and identifies even and odd number</a:t>
            </a:r>
          </a:p>
          <a:p>
            <a:pPr marL="311045" indent="-311045">
              <a:buFont typeface="+mj-lt"/>
              <a:buAutoNum type="arabicPeriod"/>
            </a:pPr>
            <a:r>
              <a:rPr lang="en-US" spc="-1" dirty="0"/>
              <a:t>Program to identify a valid mobile number </a:t>
            </a:r>
          </a:p>
          <a:p>
            <a:pPr marL="311045" indent="-311045">
              <a:buFont typeface="+mj-lt"/>
              <a:buAutoNum type="arabicPeriod"/>
            </a:pPr>
            <a:r>
              <a:rPr lang="en-US" dirty="0" smtClean="0"/>
              <a:t>define a function that takes list of numbers as argument and output the number that are less than 20</a:t>
            </a:r>
            <a:endParaRPr lang="en-US" spc="-1" dirty="0"/>
          </a:p>
          <a:p>
            <a:pPr marL="311045" indent="-311045">
              <a:buFont typeface="+mj-lt"/>
              <a:buAutoNum type="arabicPeriod"/>
            </a:pPr>
            <a:r>
              <a:rPr lang="en-US" spc="-1" dirty="0"/>
              <a:t>Count the number of letters in refrigerator without using </a:t>
            </a:r>
            <a:r>
              <a:rPr lang="en-US" spc="-1" dirty="0" err="1"/>
              <a:t>len</a:t>
            </a:r>
            <a:r>
              <a:rPr lang="en-US" spc="-1" dirty="0"/>
              <a:t>() function.</a:t>
            </a:r>
          </a:p>
          <a:p>
            <a:pPr marL="311045" indent="-311045">
              <a:buFont typeface="+mj-lt"/>
              <a:buAutoNum type="arabicPeriod"/>
            </a:pPr>
            <a:r>
              <a:rPr lang="en-US" dirty="0" smtClean="0"/>
              <a:t>find the length of each element of array</a:t>
            </a:r>
            <a:endParaRPr lang="en-US" spc="-1" dirty="0"/>
          </a:p>
          <a:p>
            <a:pPr marL="311045" indent="-311045">
              <a:buFont typeface="+mj-lt"/>
              <a:buAutoNum type="arabicPeriod"/>
            </a:pPr>
            <a:r>
              <a:rPr lang="en-US" spc="-1" dirty="0"/>
              <a:t>print the number of vowels </a:t>
            </a:r>
            <a:r>
              <a:rPr lang="en-US" spc="-1" dirty="0" err="1"/>
              <a:t>occuring</a:t>
            </a:r>
            <a:r>
              <a:rPr lang="en-US" spc="-1" dirty="0"/>
              <a:t> in ‘refrigerator’</a:t>
            </a:r>
          </a:p>
          <a:p>
            <a:pPr marL="311045" indent="-311045">
              <a:buFont typeface="+mj-lt"/>
              <a:buAutoNum type="arabicPeriod"/>
            </a:pPr>
            <a:r>
              <a:rPr lang="en-US" spc="-1" dirty="0"/>
              <a:t>Write a program to find the number of vowels, </a:t>
            </a:r>
            <a:r>
              <a:rPr lang="en-US" spc="-1" dirty="0" err="1"/>
              <a:t>consonents</a:t>
            </a:r>
            <a:r>
              <a:rPr lang="en-US" spc="-1" dirty="0"/>
              <a:t>, digits and white space characters in a string. 'I am learning python'</a:t>
            </a:r>
          </a:p>
          <a:p>
            <a:pPr marL="311045" indent="-311045">
              <a:buFont typeface="+mj-lt"/>
              <a:buAutoNum type="arabicPeriod"/>
            </a:pPr>
            <a:r>
              <a:rPr lang="en-US" spc="-1" dirty="0"/>
              <a:t>Print all letters except ‘E’ in cricket.</a:t>
            </a:r>
          </a:p>
          <a:p>
            <a:pPr marL="311045" indent="-311045">
              <a:buFont typeface="+mj-lt"/>
              <a:buAutoNum type="arabicPeriod"/>
            </a:pPr>
            <a:r>
              <a:rPr lang="en-US" spc="-1" dirty="0"/>
              <a:t>Write a program to make a new string with all the vowels deleted from the string "Hello, have a good day" (output : </a:t>
            </a:r>
            <a:r>
              <a:rPr lang="en-US" spc="-1" dirty="0" err="1"/>
              <a:t>Hll</a:t>
            </a:r>
            <a:r>
              <a:rPr lang="en-US" spc="-1" dirty="0"/>
              <a:t>, </a:t>
            </a:r>
            <a:r>
              <a:rPr lang="en-US" spc="-1" dirty="0" err="1"/>
              <a:t>hv</a:t>
            </a:r>
            <a:r>
              <a:rPr lang="en-US" spc="-1" dirty="0"/>
              <a:t>  </a:t>
            </a:r>
            <a:r>
              <a:rPr lang="en-US" spc="-1" dirty="0" err="1"/>
              <a:t>gd</a:t>
            </a:r>
            <a:r>
              <a:rPr lang="en-US" spc="-1" dirty="0"/>
              <a:t> </a:t>
            </a:r>
            <a:r>
              <a:rPr lang="en-US" spc="-1" dirty="0" err="1"/>
              <a:t>dy</a:t>
            </a:r>
            <a:r>
              <a:rPr lang="en-US" spc="-1" dirty="0"/>
              <a:t>)</a:t>
            </a:r>
          </a:p>
          <a:p>
            <a:pPr marL="311045" indent="-311045">
              <a:buFont typeface="+mj-lt"/>
              <a:buAutoNum type="arabicPeriod"/>
            </a:pPr>
            <a:r>
              <a:rPr lang="en-US" spc="-1" dirty="0"/>
              <a:t>Write a program to find out the largest and smallest word in the string "This is </a:t>
            </a:r>
            <a:r>
              <a:rPr lang="en-US" spc="-1" dirty="0" smtClean="0"/>
              <a:t>python programming".</a:t>
            </a:r>
            <a:endParaRPr lang="en-US" spc="-1" dirty="0"/>
          </a:p>
          <a:p>
            <a:pPr marL="311045" indent="-311045">
              <a:buFont typeface="+mj-lt"/>
              <a:buAutoNum type="arabicPeriod"/>
            </a:pPr>
            <a:r>
              <a:rPr lang="en-US" spc="-1" dirty="0"/>
              <a:t>Write a program to check if a given string is a Palindrome. A palindrome reads same from front and back e.g.- </a:t>
            </a:r>
            <a:r>
              <a:rPr lang="en-US" spc="-1" dirty="0" err="1"/>
              <a:t>aba</a:t>
            </a:r>
            <a:r>
              <a:rPr lang="en-US" spc="-1" dirty="0"/>
              <a:t>, </a:t>
            </a:r>
            <a:r>
              <a:rPr lang="en-US" spc="-1" dirty="0" err="1"/>
              <a:t>ccaacc</a:t>
            </a:r>
            <a:r>
              <a:rPr lang="en-US" spc="-1" dirty="0"/>
              <a:t>, mom, etc.</a:t>
            </a:r>
          </a:p>
          <a:p>
            <a:pPr marL="311045" indent="-311045">
              <a:buFont typeface="+mj-lt"/>
              <a:buAutoNum type="arabicPeriod"/>
            </a:pPr>
            <a:r>
              <a:rPr lang="en-US" spc="-1" dirty="0"/>
              <a:t>a = ['</a:t>
            </a:r>
            <a:r>
              <a:rPr lang="en-US" spc="-1" dirty="0" err="1"/>
              <a:t>read','feed','string',’at</a:t>
            </a:r>
            <a:r>
              <a:rPr lang="en-US" spc="-1" dirty="0"/>
              <a:t>’] , Write a Python program to add '</a:t>
            </a:r>
            <a:r>
              <a:rPr lang="en-US" spc="-1" dirty="0" err="1"/>
              <a:t>ing</a:t>
            </a:r>
            <a:r>
              <a:rPr lang="en-US" spc="-1" dirty="0"/>
              <a:t>' at the end of a given string (length should be at least 3). If the given string already ends with '</a:t>
            </a:r>
            <a:r>
              <a:rPr lang="en-US" spc="-1" dirty="0" err="1"/>
              <a:t>ing</a:t>
            </a:r>
            <a:r>
              <a:rPr lang="en-US" spc="-1" dirty="0"/>
              <a:t>' then add '</a:t>
            </a:r>
            <a:r>
              <a:rPr lang="en-US" spc="-1" dirty="0" err="1"/>
              <a:t>ly</a:t>
            </a:r>
            <a:r>
              <a:rPr lang="en-US" spc="-1" dirty="0"/>
              <a:t>' instead. If the string length of the given string is less than 3, leave it unchanged.</a:t>
            </a:r>
          </a:p>
          <a:p>
            <a:pPr marL="311045" indent="-311045"/>
            <a:endParaRPr lang="en-US" spc="-1" dirty="0"/>
          </a:p>
          <a:p>
            <a:pPr marL="311045" indent="-311045">
              <a:buFont typeface="+mj-lt"/>
              <a:buAutoNum type="arabicPeriod"/>
            </a:pPr>
            <a:endParaRPr lang="en-US" spc="-1" dirty="0"/>
          </a:p>
          <a:p>
            <a:pPr marL="311045" indent="-311045">
              <a:buFont typeface="+mj-lt"/>
              <a:buAutoNum type="arabicPeriod"/>
            </a:pPr>
            <a:endParaRPr lang="en-US" spc="-1" dirty="0"/>
          </a:p>
          <a:p>
            <a:pPr marL="311045" indent="-311045">
              <a:buFont typeface="+mj-lt"/>
              <a:buAutoNum type="arabicPeriod"/>
            </a:pPr>
            <a:endParaRPr lang="en-US" spc="-1" dirty="0"/>
          </a:p>
          <a:p>
            <a:pPr marL="311045" indent="-311045">
              <a:buAutoNum type="arabicParenR" startAt="2"/>
            </a:pPr>
            <a:endParaRPr lang="en-US" spc="-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8640" y="802164"/>
            <a:ext cx="7257600" cy="562373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marL="311045" indent="-311045"/>
            <a:r>
              <a:rPr lang="en-US" spc="-1" dirty="0"/>
              <a:t>14  Write a Python program to count the number of even and odd numbers from a series of numbers</a:t>
            </a:r>
            <a:r>
              <a:rPr lang="en-US" spc="-1" dirty="0" smtClean="0"/>
              <a:t>. [15,13,17,19,14,6,61,62]</a:t>
            </a:r>
            <a:endParaRPr lang="en-US" spc="-1" dirty="0"/>
          </a:p>
          <a:p>
            <a:pPr marL="342900" indent="-342900">
              <a:buAutoNum type="arabicPlain" startAt="15"/>
            </a:pPr>
            <a:r>
              <a:rPr lang="en-US" spc="-1" dirty="0" smtClean="0"/>
              <a:t>Form </a:t>
            </a:r>
            <a:r>
              <a:rPr lang="en-US" spc="-1" dirty="0"/>
              <a:t>a pattern </a:t>
            </a:r>
            <a:endParaRPr lang="en-US" spc="-1" dirty="0" smtClean="0"/>
          </a:p>
          <a:p>
            <a:pPr marL="342900" indent="-342900"/>
            <a:r>
              <a:rPr lang="en-US" spc="-1" dirty="0" smtClean="0"/>
              <a:t>	</a:t>
            </a:r>
            <a:r>
              <a:rPr lang="en-US" spc="-1" dirty="0" smtClean="0"/>
              <a:t>*</a:t>
            </a:r>
          </a:p>
          <a:p>
            <a:pPr marL="342900" indent="-342900"/>
            <a:r>
              <a:rPr lang="en-US" spc="-1" dirty="0" smtClean="0"/>
              <a:t>	</a:t>
            </a:r>
            <a:r>
              <a:rPr lang="en-US" spc="-1" dirty="0" smtClean="0"/>
              <a:t>**</a:t>
            </a:r>
          </a:p>
          <a:p>
            <a:pPr marL="342900" indent="-342900"/>
            <a:r>
              <a:rPr lang="en-US" spc="-1" dirty="0" smtClean="0"/>
              <a:t>	</a:t>
            </a:r>
            <a:r>
              <a:rPr lang="en-US" spc="-1" dirty="0" smtClean="0"/>
              <a:t>***</a:t>
            </a:r>
          </a:p>
          <a:p>
            <a:pPr marL="342900" indent="-342900"/>
            <a:r>
              <a:rPr lang="en-US" spc="-1" dirty="0" smtClean="0"/>
              <a:t>	</a:t>
            </a:r>
            <a:r>
              <a:rPr lang="en-US" spc="-1" dirty="0" smtClean="0"/>
              <a:t>****</a:t>
            </a:r>
          </a:p>
          <a:p>
            <a:pPr marL="342900" indent="-342900"/>
            <a:r>
              <a:rPr lang="en-US" spc="-1" dirty="0" smtClean="0"/>
              <a:t>	</a:t>
            </a:r>
            <a:r>
              <a:rPr lang="en-US" spc="-1" dirty="0" smtClean="0"/>
              <a:t>*****</a:t>
            </a:r>
          </a:p>
          <a:p>
            <a:pPr marL="342900" indent="-342900"/>
            <a:r>
              <a:rPr lang="en-US" spc="-1" dirty="0" smtClean="0"/>
              <a:t>	</a:t>
            </a:r>
            <a:r>
              <a:rPr lang="en-US" spc="-1" dirty="0" smtClean="0"/>
              <a:t>****</a:t>
            </a:r>
          </a:p>
          <a:p>
            <a:pPr marL="342900" indent="-342900"/>
            <a:r>
              <a:rPr lang="en-US" spc="-1" dirty="0" smtClean="0"/>
              <a:t>	</a:t>
            </a:r>
            <a:r>
              <a:rPr lang="en-US" spc="-1" dirty="0" smtClean="0"/>
              <a:t>***</a:t>
            </a:r>
          </a:p>
          <a:p>
            <a:pPr marL="342900" indent="-342900"/>
            <a:r>
              <a:rPr lang="en-US" spc="-1" dirty="0" smtClean="0"/>
              <a:t>	</a:t>
            </a:r>
            <a:r>
              <a:rPr lang="en-US" spc="-1" dirty="0" smtClean="0"/>
              <a:t>**</a:t>
            </a:r>
          </a:p>
          <a:p>
            <a:pPr marL="342900" indent="-342900"/>
            <a:r>
              <a:rPr lang="en-US" spc="-1" dirty="0" smtClean="0"/>
              <a:t>	</a:t>
            </a:r>
            <a:r>
              <a:rPr lang="en-US" spc="-1" dirty="0" smtClean="0"/>
              <a:t>*</a:t>
            </a:r>
          </a:p>
          <a:p>
            <a:pPr marL="342900" indent="-342900"/>
            <a:r>
              <a:rPr lang="en-US" spc="-1" dirty="0" smtClean="0"/>
              <a:t>16 Form a pattern:</a:t>
            </a:r>
          </a:p>
          <a:p>
            <a:pPr marL="342900" indent="-342900"/>
            <a:r>
              <a:rPr lang="en-US" spc="-1" dirty="0" smtClean="0"/>
              <a:t>	</a:t>
            </a:r>
            <a:r>
              <a:rPr lang="en-US" spc="-1" dirty="0" smtClean="0"/>
              <a:t>    *</a:t>
            </a:r>
          </a:p>
          <a:p>
            <a:pPr marL="342900" indent="-342900"/>
            <a:r>
              <a:rPr lang="en-US" spc="-1" dirty="0" smtClean="0"/>
              <a:t>	</a:t>
            </a:r>
            <a:r>
              <a:rPr lang="en-US" spc="-1" dirty="0" smtClean="0"/>
              <a:t>  ***</a:t>
            </a:r>
          </a:p>
          <a:p>
            <a:pPr marL="342900" indent="-342900"/>
            <a:r>
              <a:rPr lang="en-US" spc="-1" dirty="0" smtClean="0"/>
              <a:t>	</a:t>
            </a:r>
            <a:r>
              <a:rPr lang="en-US" spc="-1" dirty="0" smtClean="0"/>
              <a:t>*****</a:t>
            </a:r>
          </a:p>
          <a:p>
            <a:pPr marL="342900" indent="-342900"/>
            <a:r>
              <a:rPr lang="en-US" spc="-1" dirty="0" smtClean="0"/>
              <a:t>	</a:t>
            </a:r>
            <a:r>
              <a:rPr lang="en-US" spc="-1" dirty="0" smtClean="0"/>
              <a:t>  </a:t>
            </a:r>
            <a:r>
              <a:rPr lang="en-US" spc="-1" dirty="0" smtClean="0"/>
              <a:t>***</a:t>
            </a:r>
          </a:p>
          <a:p>
            <a:pPr marL="342900" indent="-342900"/>
            <a:r>
              <a:rPr lang="en-US" spc="-1" dirty="0" smtClean="0"/>
              <a:t>	</a:t>
            </a:r>
            <a:r>
              <a:rPr lang="en-US" spc="-1" dirty="0" smtClean="0"/>
              <a:t>    *</a:t>
            </a:r>
            <a:endParaRPr lang="en-US" spc="-1" dirty="0"/>
          </a:p>
          <a:p>
            <a:pPr marL="311045" indent="-311045"/>
            <a:r>
              <a:rPr lang="en-US" spc="-1" dirty="0" smtClean="0"/>
              <a:t>17  </a:t>
            </a:r>
            <a:r>
              <a:rPr lang="en-US" spc="-1" dirty="0"/>
              <a:t>Identify a </a:t>
            </a:r>
            <a:r>
              <a:rPr lang="en-US" spc="-1" dirty="0" err="1"/>
              <a:t>fibnocci</a:t>
            </a:r>
            <a:r>
              <a:rPr lang="en-US" spc="-1" dirty="0"/>
              <a:t> </a:t>
            </a:r>
            <a:r>
              <a:rPr lang="en-US" spc="-1" dirty="0" smtClean="0"/>
              <a:t>series (1,1,2,3,5,8,13….)</a:t>
            </a:r>
            <a:endParaRPr lang="en-US" spc="-1" dirty="0"/>
          </a:p>
          <a:p>
            <a:pPr marL="311045" indent="-311045"/>
            <a:r>
              <a:rPr lang="en-US" spc="-1" dirty="0" smtClean="0"/>
              <a:t>18  </a:t>
            </a:r>
            <a:r>
              <a:rPr lang="en-US" spc="-1" dirty="0"/>
              <a:t>Identify a prime number in range (2,30)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457200"/>
            <a:ext cx="73152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19. write a program to calculate the average of a list of numbers </a:t>
            </a:r>
          </a:p>
          <a:p>
            <a:r>
              <a:rPr lang="en-US" dirty="0" smtClean="0"/>
              <a:t>      [1,2,3,4,5,6,7,8,9,10]</a:t>
            </a:r>
          </a:p>
          <a:p>
            <a:r>
              <a:rPr lang="en-US" dirty="0" smtClean="0"/>
              <a:t>20. Print the multiplication table of 7 as (7*1=7 and so on) </a:t>
            </a:r>
          </a:p>
          <a:p>
            <a:r>
              <a:rPr lang="en-US" dirty="0" smtClean="0"/>
              <a:t>21 </a:t>
            </a:r>
            <a:r>
              <a:rPr lang="en-US" dirty="0" smtClean="0"/>
              <a:t>Factorial of any number n is represented by n! and is equal </a:t>
            </a:r>
            <a:r>
              <a:rPr lang="en-US" dirty="0" smtClean="0"/>
              <a:t>to 1*2*3…..(n-1)*n. </a:t>
            </a:r>
            <a:r>
              <a:rPr lang="en-US" dirty="0" smtClean="0"/>
              <a:t>Write a program to calculate factorial of a number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22. T</a:t>
            </a:r>
            <a:r>
              <a:rPr lang="en-US" dirty="0" smtClean="0"/>
              <a:t>hree </a:t>
            </a:r>
            <a:r>
              <a:rPr lang="en-US" dirty="0" smtClean="0"/>
              <a:t>digit number is called Armstrong number if sum of cube of its digit is equal to number itself.</a:t>
            </a:r>
            <a:br>
              <a:rPr lang="en-US" dirty="0" smtClean="0"/>
            </a:br>
            <a:r>
              <a:rPr lang="en-US" dirty="0" smtClean="0"/>
              <a:t>E.g.- 153 is an Armstrong number because (1</a:t>
            </a:r>
            <a:r>
              <a:rPr lang="en-US" baseline="30000" dirty="0" smtClean="0"/>
              <a:t>3</a:t>
            </a:r>
            <a:r>
              <a:rPr lang="en-US" dirty="0" smtClean="0"/>
              <a:t>)+(5</a:t>
            </a:r>
            <a:r>
              <a:rPr lang="en-US" baseline="30000" dirty="0" smtClean="0"/>
              <a:t>3</a:t>
            </a:r>
            <a:r>
              <a:rPr lang="en-US" dirty="0" smtClean="0"/>
              <a:t>)+(3</a:t>
            </a:r>
            <a:r>
              <a:rPr lang="en-US" baseline="30000" dirty="0" smtClean="0"/>
              <a:t>3</a:t>
            </a:r>
            <a:r>
              <a:rPr lang="en-US" dirty="0" smtClean="0"/>
              <a:t>) = 153.</a:t>
            </a:r>
            <a:br>
              <a:rPr lang="en-US" dirty="0" smtClean="0"/>
            </a:br>
            <a:r>
              <a:rPr lang="en-US" dirty="0" smtClean="0"/>
              <a:t>Write all Armstrong numbers between 100 to 500</a:t>
            </a:r>
            <a:r>
              <a:rPr lang="en-US" dirty="0" smtClean="0"/>
              <a:t>.</a:t>
            </a:r>
          </a:p>
          <a:p>
            <a:r>
              <a:rPr lang="en-US" dirty="0" smtClean="0"/>
              <a:t>23. </a:t>
            </a:r>
            <a:r>
              <a:rPr lang="en-US" dirty="0" smtClean="0"/>
              <a:t>Write a Python program to find the </a:t>
            </a:r>
            <a:r>
              <a:rPr lang="en-US" dirty="0" smtClean="0"/>
              <a:t>median of given values</a:t>
            </a:r>
          </a:p>
          <a:p>
            <a:r>
              <a:rPr lang="en-US" dirty="0" smtClean="0"/>
              <a:t>[8,10,15,20,11,17,30,22,13,16,23</a:t>
            </a:r>
            <a:r>
              <a:rPr lang="en-US" dirty="0" smtClean="0"/>
              <a:t>]</a:t>
            </a:r>
          </a:p>
          <a:p>
            <a:r>
              <a:rPr lang="en-US" dirty="0" smtClean="0"/>
              <a:t>24 write a program to print patter 0 as :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***  </a:t>
            </a:r>
          </a:p>
          <a:p>
            <a:r>
              <a:rPr lang="en-US" dirty="0" smtClean="0"/>
              <a:t>*        *</a:t>
            </a:r>
          </a:p>
          <a:p>
            <a:r>
              <a:rPr lang="en-US" dirty="0" smtClean="0"/>
              <a:t>*        *</a:t>
            </a:r>
          </a:p>
          <a:p>
            <a:r>
              <a:rPr lang="en-US" dirty="0" smtClean="0"/>
              <a:t>*        *</a:t>
            </a:r>
            <a:endParaRPr lang="en-US" dirty="0" smtClean="0"/>
          </a:p>
          <a:p>
            <a:r>
              <a:rPr lang="en-US" dirty="0" smtClean="0"/>
              <a:t>*        *</a:t>
            </a:r>
            <a:endParaRPr lang="en-US" dirty="0" smtClean="0"/>
          </a:p>
          <a:p>
            <a:r>
              <a:rPr lang="en-US" dirty="0" smtClean="0"/>
              <a:t>*        *</a:t>
            </a:r>
            <a:r>
              <a:rPr lang="en-US" dirty="0" smtClean="0"/>
              <a:t>       </a:t>
            </a:r>
          </a:p>
          <a:p>
            <a:r>
              <a:rPr lang="en-US" dirty="0" smtClean="0"/>
              <a:t>   ***</a:t>
            </a:r>
          </a:p>
          <a:p>
            <a:r>
              <a:rPr lang="en-US" dirty="0" smtClean="0"/>
              <a:t>25. Write a program that gives a list of elements which is reversed for </a:t>
            </a:r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r>
              <a:rPr lang="en-US" dirty="0" smtClean="0"/>
              <a:t>['</a:t>
            </a:r>
            <a:r>
              <a:rPr lang="en-US" dirty="0" err="1" smtClean="0"/>
              <a:t>string','integer','float','boolean</a:t>
            </a:r>
            <a:r>
              <a:rPr lang="en-US" dirty="0" smtClean="0"/>
              <a:t>']  output as : ['</a:t>
            </a:r>
            <a:r>
              <a:rPr lang="en-US" dirty="0" err="1" smtClean="0"/>
              <a:t>gnirts</a:t>
            </a:r>
            <a:r>
              <a:rPr lang="en-US" dirty="0" smtClean="0"/>
              <a:t>', '</a:t>
            </a:r>
            <a:r>
              <a:rPr lang="en-US" dirty="0" err="1" smtClean="0"/>
              <a:t>regetni</a:t>
            </a:r>
            <a:r>
              <a:rPr lang="en-US" dirty="0" smtClean="0"/>
              <a:t>', '</a:t>
            </a:r>
            <a:r>
              <a:rPr lang="en-US" dirty="0" err="1" smtClean="0"/>
              <a:t>taolf</a:t>
            </a:r>
            <a:r>
              <a:rPr lang="en-US" dirty="0" smtClean="0"/>
              <a:t>', '</a:t>
            </a:r>
            <a:r>
              <a:rPr lang="en-US" dirty="0" err="1" smtClean="0"/>
              <a:t>naeloob</a:t>
            </a:r>
            <a:r>
              <a:rPr lang="en-US" dirty="0" smtClean="0"/>
              <a:t>']</a:t>
            </a: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8594</TotalTime>
  <Words>444</Words>
  <Application>Microsoft Office PowerPoint</Application>
  <PresentationFormat>On-screen Show (4:3)</PresentationFormat>
  <Paragraphs>64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3</cp:revision>
  <dcterms:created xsi:type="dcterms:W3CDTF">2019-08-11T01:26:01Z</dcterms:created>
  <dcterms:modified xsi:type="dcterms:W3CDTF">2019-08-18T15:27:41Z</dcterms:modified>
</cp:coreProperties>
</file>