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9C96-220F-AE85-DF7D-2E1517253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281C2-6350-22B9-1BEF-39BD5EAE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28E6-BB0B-E13F-954D-8030226F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F728-B8D2-7AC1-1FB5-7C90F99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1990-AD4B-E79B-AF1A-6E59C93B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9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BE7B-9B6D-7F62-01F3-B1454C42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BA082-7743-6ECA-C279-86DC14DF3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C9D3-5538-A637-5BA2-0E6FAC2F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AF5-035B-DBDB-8550-EEF4C336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069E-051E-C0DA-AD58-DDEB0AA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9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6E4AA-E244-5DEA-BB23-7BB148DC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1C237-21A3-424C-EA83-EAE62A59F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6C7E-B941-CBCB-6E5A-5C318518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4B3F-FE18-CAF0-7947-CFB76863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3A0C-54A4-B1B6-65D4-36799E5C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0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7E6C-070D-EA40-1D43-2B0EAC76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1E41-0B26-62B7-47F4-944D16B6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BA1E-5434-C16F-BA9D-9D4FBE66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E91B-5ED6-751F-E2A6-83DBD814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1DBC-46C9-C91B-72CB-66F1B36B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4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920F-8B5E-9F3F-78C3-2AB3C565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DEFC-9544-DBFC-DF14-FE9E0E63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49A4-07A2-627B-8160-F095ED72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30A1-A787-F96C-8BAE-761F813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F19E-2FE2-117E-9FBA-2A8495E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17EC-7E04-A2C5-D6B6-12604152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7EBD-B487-D374-E5ED-6CB6FA3C7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97139-BA7B-A868-63BE-20057C4D6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438F6-6E32-4129-2ED0-F45F4B0D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8D3C9-B440-058B-2477-7DC8B4F2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DD98-3BB3-6F91-A5B1-F24C6725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2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6146-6B3E-78A9-141A-5AB1C6A8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1FEF8-3BDD-9BE9-9EEB-17A4737D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E2FDB-0C6A-A0BF-CF0C-E8600EC7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6FF42-9C0C-9966-12CD-835644556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8F551-228C-27A6-80AC-433DF4088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F779B-BF38-E6F3-99F0-628C7DA3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19D82-F8BA-53AE-C211-0B8769E3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0682B-C7E7-0B6F-B568-40C0A23A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6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CAC2-9341-747E-F4E9-9E9059D6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095AD-4E13-FA5D-EABD-7E2512C5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1F72C-493F-4567-8CC0-79418857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E504F-6023-F952-D806-CAE5C42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A4082-C605-4271-400A-F5DD813D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1F963-B722-D22F-4973-FE428139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45D0F-CB97-B9D1-D6D4-7EDA4CB6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7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B8D-FAA6-7EC8-6660-5D9A6781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DB8B-A078-9560-51A6-D8E7041C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88EE9-3920-400E-BDA4-D8F9F871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18EF-4773-426B-2A1A-0061BB0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45F4D-B5A7-5072-BED7-3A0E34DA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DA869-43AA-67F3-EA2F-8D7667A6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C205-99EF-3CA8-5811-66255410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A03B-0D19-06CE-3656-2C8BD7109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8AACA-898E-D75E-A8BD-A357064B8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5A653-4BA2-7CA0-0658-71AA50B5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EA69F-DA2F-E2E9-315D-C38CD481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09D3-A03E-57B3-E0B9-EC7EA799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80B34-E33B-732B-1FD9-B521BC10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586BC-5B6A-9077-BDF6-5F10D107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8C55-D4B2-6F24-8B2F-570B61F5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A25EA-67D5-4E88-80BF-B0E5BB67E3AD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D2CC-59FD-E3E1-21C9-6E9AA8E10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1747-DAA6-CA22-2FCE-E6E87F000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CC4B-735F-4760-8D13-FF6CE47D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7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3FF56-D06F-1375-4EDD-73B4DBB5C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803" y="0"/>
            <a:ext cx="3295932" cy="6725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2715A-3B80-39D7-0411-246437C1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50" y="248139"/>
            <a:ext cx="3484472" cy="6477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C07FB-22D6-3C73-1028-FEDBD9AA8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1" y="248139"/>
            <a:ext cx="4052784" cy="64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Prakhar jain</dc:creator>
  <cp:lastModifiedBy>Prakhar jain</cp:lastModifiedBy>
  <cp:revision>1</cp:revision>
  <dcterms:created xsi:type="dcterms:W3CDTF">2024-04-14T06:06:00Z</dcterms:created>
  <dcterms:modified xsi:type="dcterms:W3CDTF">2024-04-14T06:06:01Z</dcterms:modified>
</cp:coreProperties>
</file>