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5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94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5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75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87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1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4232-BCF4-4C08-86DE-F948C3CE168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883BB4-5BA3-49B8-8CA9-530900C1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4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D14B-04CB-72CD-53AB-ED4197C92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&amp;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E8CE1-DF06-C159-D860-027946413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Prakhar Gupta</a:t>
            </a:r>
          </a:p>
          <a:p>
            <a:r>
              <a:rPr lang="en-IN" dirty="0"/>
              <a:t>For IIIT-B &amp; </a:t>
            </a:r>
            <a:r>
              <a:rPr lang="en-IN" dirty="0" err="1"/>
              <a:t>Upgrad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42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B2C-D68D-4F39-D860-BFCD0D2F1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ADF1-E392-9410-ECA7-A7BA626E5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8CAE-F208-EC24-98C1-B9154935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F82-AAE9-1D45-2F22-6E7C0BDF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freight-text-pro"/>
              </a:rPr>
              <a:t>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freight-text-pro"/>
              </a:rPr>
              <a:t>o identify top products that contribute to the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freight-text-pro"/>
              </a:rPr>
              <a:t>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freight-text-pro"/>
              </a:rPr>
              <a:t>o analyze the purchase behavior of individual customers and estimate with relative certainty.</a:t>
            </a:r>
            <a:endParaRPr lang="en-US" sz="1800" dirty="0">
              <a:solidFill>
                <a:schemeClr val="accent1"/>
              </a:solidFill>
              <a:latin typeface="freight-text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freight-text-pro"/>
              </a:rPr>
              <a:t>To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freight-text-pro"/>
              </a:rPr>
              <a:t>analyse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freight-text-pro"/>
              </a:rPr>
              <a:t> combination of products to increase revenue.</a:t>
            </a:r>
            <a:endParaRPr lang="en-US" sz="1800" dirty="0">
              <a:solidFill>
                <a:schemeClr val="accent1"/>
              </a:solidFill>
              <a:latin typeface="freight-text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5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6266-98A8-4E0B-4617-6F57F6D5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2" descr="top 20">
            <a:extLst>
              <a:ext uri="{FF2B5EF4-FFF2-40B4-BE49-F238E27FC236}">
                <a16:creationId xmlns:a16="http://schemas.microsoft.com/office/drawing/2014/main" id="{3943F007-43E2-DE37-14A5-BE46D098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143"/>
            <a:ext cx="12192000" cy="4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75049-E8BC-5324-8F22-C15ADA06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3F4F-B621-3570-722C-8A2F3FC4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524" y="446088"/>
            <a:ext cx="4530120" cy="5414963"/>
          </a:xfrm>
        </p:spPr>
        <p:txBody>
          <a:bodyPr/>
          <a:lstStyle/>
          <a:p>
            <a:r>
              <a:rPr lang="en-US" dirty="0"/>
              <a:t>Percentage of total revenue and percentage of total product along with revenue for individual product is been shown by this Pareto chart 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A5F7A-9393-3E8F-F4E1-DB2D3AC2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3" descr="REVENUE ">
            <a:extLst>
              <a:ext uri="{FF2B5EF4-FFF2-40B4-BE49-F238E27FC236}">
                <a16:creationId xmlns:a16="http://schemas.microsoft.com/office/drawing/2014/main" id="{CE1CB9E3-B8C5-DD0D-F400-FB4B8EB1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3" y="410210"/>
            <a:ext cx="69437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AE32-F93C-908F-2252-F43BD0D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B18E-A01A-B565-C329-5BF63EF4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ED63-943F-9AD5-1BE3-125CE9F7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4" descr="CATEGORY WISE ORDERS">
            <a:extLst>
              <a:ext uri="{FF2B5EF4-FFF2-40B4-BE49-F238E27FC236}">
                <a16:creationId xmlns:a16="http://schemas.microsoft.com/office/drawing/2014/main" id="{F7BC6E39-40B5-4811-363B-8265339B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1" y="48861"/>
            <a:ext cx="1127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F495-6C3C-E27A-7CB7-3C2A61ED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4971-2831-57E9-237E-A2968621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18" y="446088"/>
            <a:ext cx="4612994" cy="5414963"/>
          </a:xfrm>
        </p:spPr>
        <p:txBody>
          <a:bodyPr/>
          <a:lstStyle/>
          <a:p>
            <a:r>
              <a:rPr lang="en-US" dirty="0"/>
              <a:t>Toys category has the maximum number of products ordered.</a:t>
            </a:r>
          </a:p>
          <a:p>
            <a:r>
              <a:rPr lang="en-US" dirty="0"/>
              <a:t>Followed by </a:t>
            </a:r>
            <a:r>
              <a:rPr lang="en-US" dirty="0" err="1"/>
              <a:t>health_beauty</a:t>
            </a:r>
            <a:r>
              <a:rPr lang="en-US" dirty="0"/>
              <a:t> &amp; </a:t>
            </a:r>
            <a:r>
              <a:rPr lang="en-US" dirty="0" err="1"/>
              <a:t>sports_leisure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B595-495D-4465-20B4-4AC1E643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6F684D31-FB48-556D-A326-BC3A3972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73" y="0"/>
            <a:ext cx="583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14E2-EF6B-2448-1326-BA9DEDD1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B9C7-115E-4389-38D1-BF2B76B7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304" y="446088"/>
            <a:ext cx="2803696" cy="5414963"/>
          </a:xfrm>
        </p:spPr>
        <p:txBody>
          <a:bodyPr/>
          <a:lstStyle/>
          <a:p>
            <a:r>
              <a:rPr lang="en-US" dirty="0"/>
              <a:t>Toys contribute to 80% of the revenue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34A78-28AA-30DC-4BAA-D77D19E0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7" descr="TPR">
            <a:extLst>
              <a:ext uri="{FF2B5EF4-FFF2-40B4-BE49-F238E27FC236}">
                <a16:creationId xmlns:a16="http://schemas.microsoft.com/office/drawing/2014/main" id="{4B90C5C6-2C44-F94E-2966-48C3C424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398929"/>
            <a:ext cx="9063258" cy="60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A00-6D2E-5610-B976-D55AA15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4291-2C20-3ABA-0370-2C5A2348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080" y="446088"/>
            <a:ext cx="4147531" cy="5414963"/>
          </a:xfrm>
        </p:spPr>
        <p:txBody>
          <a:bodyPr/>
          <a:lstStyle/>
          <a:p>
            <a:r>
              <a:rPr lang="en-IN" dirty="0"/>
              <a:t>After combining the data we get </a:t>
            </a:r>
            <a:r>
              <a:rPr lang="en-IN" dirty="0" err="1"/>
              <a:t>bed_bath_table</a:t>
            </a:r>
            <a:r>
              <a:rPr lang="en-IN" dirty="0"/>
              <a:t> and toys has the highest distinct count of orders.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6762F-766C-BB6D-C0A7-45DB5DFA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7" descr="pc">
            <a:extLst>
              <a:ext uri="{FF2B5EF4-FFF2-40B4-BE49-F238E27FC236}">
                <a16:creationId xmlns:a16="http://schemas.microsoft.com/office/drawing/2014/main" id="{D749BD45-CF2C-116B-7236-EF162D2B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59" y="0"/>
            <a:ext cx="6033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8CAE-F208-EC24-98C1-B9154935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F82-AAE9-1D45-2F22-6E7C0BDF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freight-text-pro"/>
              </a:rPr>
              <a:t>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freight-text-pro"/>
              </a:rPr>
              <a:t>oys contribute to 80% of revenue and 20% of sales</a:t>
            </a:r>
          </a:p>
          <a:p>
            <a:r>
              <a:rPr lang="en-US" dirty="0">
                <a:solidFill>
                  <a:schemeClr val="accent1"/>
                </a:solidFill>
                <a:latin typeface="freight-text-pro"/>
              </a:rPr>
              <a:t>Some amount of focus should be made towards other top products which have a good contribution to revenue.</a:t>
            </a:r>
            <a:endParaRPr lang="en-IN" dirty="0"/>
          </a:p>
          <a:p>
            <a:r>
              <a:rPr lang="en-US" dirty="0">
                <a:solidFill>
                  <a:schemeClr val="accent1"/>
                </a:solidFill>
                <a:latin typeface="freight-text-pro"/>
              </a:rPr>
              <a:t>We should make combination and produce combos of top categories frequently bought ex: toys with bed bath and table</a:t>
            </a:r>
          </a:p>
        </p:txBody>
      </p:sp>
    </p:spTree>
    <p:extLst>
      <p:ext uri="{BB962C8B-B14F-4D97-AF65-F5344CB8AC3E}">
        <p14:creationId xmlns:p14="http://schemas.microsoft.com/office/powerpoint/2010/main" val="3043944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</TotalTime>
  <Words>168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freight-text-pro</vt:lpstr>
      <vt:lpstr>Wingdings 3</vt:lpstr>
      <vt:lpstr>Wisp</vt:lpstr>
      <vt:lpstr>Retail &amp; Market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&amp; Market Analysis</dc:title>
  <dc:creator>Prakhar Gupta</dc:creator>
  <cp:lastModifiedBy>Prakhar Gupta</cp:lastModifiedBy>
  <cp:revision>2</cp:revision>
  <dcterms:created xsi:type="dcterms:W3CDTF">2022-10-15T14:41:17Z</dcterms:created>
  <dcterms:modified xsi:type="dcterms:W3CDTF">2022-10-15T15:08:00Z</dcterms:modified>
</cp:coreProperties>
</file>