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Playfair Display" charset="0"/>
      <p:regular r:id="rId24"/>
      <p:bold r:id="rId25"/>
      <p:italic r:id="rId26"/>
      <p:boldItalic r:id="rId27"/>
    </p:embeddedFont>
    <p:embeddedFont>
      <p:font typeface="Montserrat" charset="0"/>
      <p:regular r:id="rId28"/>
      <p:bold r:id="rId29"/>
      <p:italic r:id="rId30"/>
      <p:boldItalic r:id="rId31"/>
    </p:embeddedFont>
    <p:embeddedFont>
      <p:font typeface="Oswald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736" y="-6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7adbb14f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67adbb14f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adbb14f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67adbb14f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7adbb14f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67adbb14f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67adbb14f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67adbb14f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67adbb14f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67adbb14f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67adbb14f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67adbb14f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6733ee5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6733ee5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7adbb14f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67adbb14f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33ee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6733ee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67adbb14f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67adbb14f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67adbb1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67adbb1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67adbb14f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67adbb14f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67adbb14f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67adbb14f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67adbb14f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67adbb14f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6733ee5a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6733ee5a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7adbb14f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7adbb14f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67adbb14f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67adbb14f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7adbb14f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7adbb14f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67adbb14f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67adbb14f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7adbb14f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7adbb14f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ddit.com/" TargetMode="External"/><Relationship Id="rId3" Type="http://schemas.openxmlformats.org/officeDocument/2006/relationships/hyperlink" Target="https://www.geeksforgeeks.org/sql-using-python/" TargetMode="External"/><Relationship Id="rId7" Type="http://schemas.openxmlformats.org/officeDocument/2006/relationships/hyperlink" Target="http://www.quor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utorialspoint.com/" TargetMode="External"/><Relationship Id="rId5" Type="http://schemas.openxmlformats.org/officeDocument/2006/relationships/hyperlink" Target="https://stackoverflow.com/" TargetMode="External"/><Relationship Id="rId10" Type="http://schemas.openxmlformats.org/officeDocument/2006/relationships/hyperlink" Target="https://javatpoint.com/" TargetMode="External"/><Relationship Id="rId4" Type="http://schemas.openxmlformats.org/officeDocument/2006/relationships/hyperlink" Target="https://www.w3schools.com/python/" TargetMode="External"/><Relationship Id="rId9" Type="http://schemas.openxmlformats.org/officeDocument/2006/relationships/hyperlink" Target="http://www.google.co.in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0" y="1428750"/>
            <a:ext cx="8520600" cy="19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 BOOKING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 flipH="1">
            <a:off x="124950" y="3536175"/>
            <a:ext cx="5607900" cy="6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to Ms Gagandeep Kaur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42875" y="445025"/>
            <a:ext cx="868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FIRST PAGE    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375" y="38025"/>
            <a:ext cx="9327773" cy="54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3"/>
            <a:ext cx="9144000" cy="513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"/>
            <a:ext cx="9144001" cy="514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7"/>
            <a:ext cx="9144001" cy="513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" y="0"/>
            <a:ext cx="91389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" y="0"/>
            <a:ext cx="91434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" y="0"/>
            <a:ext cx="91411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" y="0"/>
            <a:ext cx="91395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RESULTS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end product is obtained that includes all the mentioned  modules discussed earlier.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to make GUI using Tkinter in python.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to implement database  connectivity using sqlite3.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 is capable of taking booking of cab and show the details field .by user.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86675" y="142875"/>
            <a:ext cx="85206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SUBMITTED BY:</a:t>
            </a:r>
            <a:endParaRPr sz="460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0" y="983925"/>
            <a:ext cx="9350100" cy="33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1.Rishika Singh(11904961)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2.Abhijeet Kumar(11905729)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3.Prakhar Srivastava(11904878)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BIBLIOGRAPHY</a:t>
            </a:r>
            <a:endParaRPr sz="4000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https://www.geeksforgeeks.org/sql-using-python/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4"/>
              </a:rPr>
              <a:t>https://www</a:t>
            </a:r>
            <a:r>
              <a:rPr lang="en" sz="2700" u="sng">
                <a:solidFill>
                  <a:schemeClr val="hlink"/>
                </a:solidFill>
                <a:hlinkClick r:id="rId4"/>
              </a:rPr>
              <a:t>.w3schools.com/python/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5"/>
              </a:rPr>
              <a:t>https://stackoverflow.com/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6"/>
              </a:rPr>
              <a:t>https://tutorialspoint.com/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7"/>
              </a:rPr>
              <a:t>www.quore.com/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8"/>
              </a:rPr>
              <a:t>www.reddit.com/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9"/>
              </a:rPr>
              <a:t>www.google.co.in/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 u="sng">
                <a:solidFill>
                  <a:schemeClr val="hlink"/>
                </a:solidFill>
                <a:hlinkClick r:id="rId10"/>
              </a:rPr>
              <a:t>https://javatpoint.com/</a:t>
            </a:r>
            <a:endParaRPr sz="2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200"/>
              <a:t>THANKS!</a:t>
            </a:r>
            <a:endParaRPr sz="8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549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 CONTENT</a:t>
            </a:r>
            <a:r>
              <a:rPr lang="en" sz="5000"/>
              <a:t> </a:t>
            </a:r>
            <a:endParaRPr sz="500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052550" y="15286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INTRODUCTION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OBJECTIVE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DESCRIPTION OF THE PROJECT</a:t>
            </a:r>
            <a:endParaRPr sz="4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ABOUT THE PROJECT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CODE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SCREENSHOT OF THE OUTPUT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CONCLUSION  AND RESULTS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BIBLIOGRAPHY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4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INTRODUCTION</a:t>
            </a:r>
            <a:endParaRPr sz="450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47260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project basically deals with car booking system.Where user can book his or her drive from one place to another , by providing basic details. This project developed  by using GUI and sqlite3.</a:t>
            </a: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OBJECTIVES</a:t>
            </a:r>
            <a:endParaRPr sz="400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 Create a GUI  of Cab Booking  and understanding its working.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 Create  a user friendly interface which can be  accessed by everyone easily.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To understand the working of various  modules  which are being  used  to create  this  interface.</a:t>
            </a:r>
            <a:endParaRPr sz="23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60725"/>
            <a:ext cx="85206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DESCRIPTION OF THE PROJECT</a:t>
            </a:r>
            <a:endParaRPr sz="420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7442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project includes the following :</a:t>
            </a:r>
            <a:endParaRPr sz="2300"/>
          </a:p>
          <a:p>
            <a:pPr marL="457200" lvl="0" indent="-374650" algn="l" rtl="0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Attractive fronted page.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Contain SignIn and SignUp Button 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Display of different modules like Forgot password, search bar,add taxi,help etc.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Final page after booking ka car.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23625"/>
            <a:ext cx="8520600" cy="27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ABOUT CAB BOOKING  SYSTEM</a:t>
            </a:r>
            <a:endParaRPr sz="710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3906075"/>
            <a:ext cx="8520600" cy="24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starts  with the set of slides to know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about the Project…………..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525" y="1446150"/>
            <a:ext cx="4964625" cy="2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125025"/>
            <a:ext cx="85206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ABOUT THE PROJECT</a:t>
            </a:r>
            <a:endParaRPr sz="440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Login and SignUp ,  search the cab and confirm the booking.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Coded in python and comes with a graphical user interface to facilitate the users.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Include 6 different module  SignIn , SignUp , Forgot Password , add cab , Search Cab , Help  box.  </a:t>
            </a:r>
            <a:endParaRPr sz="27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700"/>
              <a:t>Includes SQl database Connectivity</a:t>
            </a:r>
            <a:r>
              <a:rPr lang="en"/>
              <a:t> 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80870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l="-1314" r="4668"/>
          <a:stretch/>
        </p:blipFill>
        <p:spPr>
          <a:xfrm>
            <a:off x="-402525" y="-35725"/>
            <a:ext cx="9546524" cy="52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2375300" y="289322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11700" y="95200"/>
            <a:ext cx="85206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layfair Display"/>
                <a:ea typeface="Playfair Display"/>
                <a:cs typeface="Playfair Display"/>
                <a:sym typeface="Playfair Display"/>
              </a:rPr>
              <a:t>Let’s get a look towards the </a:t>
            </a:r>
            <a:endParaRPr sz="26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layfair Display"/>
                <a:ea typeface="Playfair Display"/>
                <a:cs typeface="Playfair Display"/>
                <a:sym typeface="Playfair Display"/>
              </a:rPr>
              <a:t>project through some</a:t>
            </a:r>
            <a:endParaRPr sz="26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layfair Display"/>
                <a:ea typeface="Playfair Display"/>
                <a:cs typeface="Playfair Display"/>
                <a:sym typeface="Playfair Display"/>
              </a:rPr>
              <a:t> of The snapshots of </a:t>
            </a:r>
            <a:endParaRPr sz="26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layfair Display"/>
                <a:ea typeface="Playfair Display"/>
                <a:cs typeface="Playfair Display"/>
                <a:sym typeface="Playfair Display"/>
              </a:rPr>
              <a:t>it….</a:t>
            </a:r>
            <a:endParaRPr sz="29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2696775"/>
            <a:ext cx="5842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PresentationFormat>On-screen Show (16:9)</PresentationFormat>
  <Paragraphs>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Playfair Display</vt:lpstr>
      <vt:lpstr>Montserrat</vt:lpstr>
      <vt:lpstr>Oswald</vt:lpstr>
      <vt:lpstr>Pop</vt:lpstr>
      <vt:lpstr>PYTHON PROJECT CAB BOOKING SYSTEM </vt:lpstr>
      <vt:lpstr>SUBMITTED BY:</vt:lpstr>
      <vt:lpstr>       CONTENT </vt:lpstr>
      <vt:lpstr>INTRODUCTION</vt:lpstr>
      <vt:lpstr>OBJECTIVES</vt:lpstr>
      <vt:lpstr>DESCRIPTION OF THE PROJECT</vt:lpstr>
      <vt:lpstr>ABOUT CAB BOOKING  SYSTEM</vt:lpstr>
      <vt:lpstr>ABOUT THE PROJECT</vt:lpstr>
      <vt:lpstr>Slide 9</vt:lpstr>
      <vt:lpstr>                                       FIRST PAGE   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CONCLUSION AND RESULTS</vt:lpstr>
      <vt:lpstr>BIBLIOGRAPHY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CAB BOOKING SYSTEM </dc:title>
  <cp:lastModifiedBy>Rishika Singh</cp:lastModifiedBy>
  <cp:revision>1</cp:revision>
  <dcterms:modified xsi:type="dcterms:W3CDTF">2020-11-01T07:07:40Z</dcterms:modified>
</cp:coreProperties>
</file>