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Playfair Display" charset="0"/>
      <p:regular r:id="rId23"/>
      <p:bold r:id="rId24"/>
      <p:italic r:id="rId25"/>
      <p:boldItalic r:id="rId26"/>
    </p:embeddedFont>
    <p:embeddedFont>
      <p:font typeface="Montserrat" charset="0"/>
      <p:regular r:id="rId27"/>
      <p:bold r:id="rId28"/>
      <p:italic r:id="rId29"/>
      <p:boldItalic r:id="rId30"/>
    </p:embeddedFont>
    <p:embeddedFont>
      <p:font typeface="Oswald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7adbb14f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7adbb14f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7adbb14f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7adbb14f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7adbb14f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7adbb14f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adbb14f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7adbb14f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7adbb14f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7adbb14f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adbb14f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7adbb14f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7adbb14f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7adbb14f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33ee5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6733ee5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7adbb14f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67adbb14f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7adbb14f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7adbb14f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7adbb1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7adbb1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67adbb14f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67adbb14f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7adbb14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7adbb14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c5752b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c5752b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733ee5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733ee5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7adbb14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7adbb14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adbb14f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adbb14f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7adbb14f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7adbb14f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7adbb14f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7adbb14f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dit.com/" TargetMode="External"/><Relationship Id="rId3" Type="http://schemas.openxmlformats.org/officeDocument/2006/relationships/hyperlink" Target="https://www.geeksforgeeks.org/sql-using-python/" TargetMode="External"/><Relationship Id="rId7" Type="http://schemas.openxmlformats.org/officeDocument/2006/relationships/hyperlink" Target="http://www.quo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utorialspoint.com/" TargetMode="External"/><Relationship Id="rId5" Type="http://schemas.openxmlformats.org/officeDocument/2006/relationships/hyperlink" Target="https://stackoverflow.com/" TargetMode="External"/><Relationship Id="rId10" Type="http://schemas.openxmlformats.org/officeDocument/2006/relationships/hyperlink" Target="https://javatpoint.com/" TargetMode="External"/><Relationship Id="rId4" Type="http://schemas.openxmlformats.org/officeDocument/2006/relationships/hyperlink" Target="https://www.w3schools.com/python/" TargetMode="External"/><Relationship Id="rId9" Type="http://schemas.openxmlformats.org/officeDocument/2006/relationships/hyperlink" Target="http://www.google.co.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428750"/>
            <a:ext cx="8520600" cy="198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PYTHON PROJECT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CAB BOOKING SYSTEM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 flipH="1">
            <a:off x="124950" y="3536175"/>
            <a:ext cx="56079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to Ms Gagandeep Kaur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8087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l="-1314" r="4668"/>
          <a:stretch/>
        </p:blipFill>
        <p:spPr>
          <a:xfrm>
            <a:off x="-402525" y="-35725"/>
            <a:ext cx="9546524" cy="52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375300" y="28932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95200"/>
            <a:ext cx="85206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Let’s get a look towards the 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project through some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 of The snapshots of 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it….</a:t>
            </a:r>
            <a:endParaRPr sz="29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2696775"/>
            <a:ext cx="5842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ny\Desktop\1.PNG"/>
          <p:cNvPicPr>
            <a:picLocks noChangeAspect="1" noChangeArrowheads="1"/>
          </p:cNvPicPr>
          <p:nvPr/>
        </p:nvPicPr>
        <p:blipFill>
          <a:blip r:embed="rId3">
            <a:lum bright="-1000" contrast="2000"/>
          </a:blip>
          <a:srcRect/>
          <a:stretch>
            <a:fillRect/>
          </a:stretch>
        </p:blipFill>
        <p:spPr bwMode="auto">
          <a:xfrm>
            <a:off x="542260" y="244548"/>
            <a:ext cx="8000004" cy="4188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ny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889" y="170121"/>
            <a:ext cx="7096236" cy="463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ny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110" y="255181"/>
            <a:ext cx="7530957" cy="4201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ny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464" y="584790"/>
            <a:ext cx="7561781" cy="4120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ny\Desktop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369" y="441789"/>
            <a:ext cx="7397393" cy="4202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ny\Desktop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593" y="510362"/>
            <a:ext cx="7027524" cy="4071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ny\Desktop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383" y="467832"/>
            <a:ext cx="7469313" cy="4093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RESULTS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 product is obtained that includes all the mentioned  modules discussed earlier.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make GUI using Tkinter in python.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implement database  connectivity using sqlite3.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 is capable of taking booking of cab and show the details field .by user.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BIBLIOGRAPHY</a:t>
            </a:r>
            <a:endParaRPr sz="4000"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https://www.geeksforgeeks.org/sql-using-python/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4"/>
              </a:rPr>
              <a:t>https://www.w3schools.com/python/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5"/>
              </a:rPr>
              <a:t>https://stackoverflow.com/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6"/>
              </a:rPr>
              <a:t>https://tutorialspoint.com/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7"/>
              </a:rPr>
              <a:t>www.quore.com/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8"/>
              </a:rPr>
              <a:t>www.reddit.com/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9"/>
              </a:rPr>
              <a:t>www.google.co.in/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10"/>
              </a:rPr>
              <a:t>https://javatpoint.com/</a:t>
            </a:r>
            <a:endParaRPr sz="2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86675" y="142875"/>
            <a:ext cx="85206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SUBMITTED </a:t>
            </a:r>
            <a:r>
              <a:rPr lang="en" sz="4600"/>
              <a:t>BY</a:t>
            </a:r>
            <a:r>
              <a:rPr lang="en" sz="4600" smtClean="0"/>
              <a:t>: Group 6</a:t>
            </a:r>
            <a:endParaRPr sz="46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97951" y="1695235"/>
            <a:ext cx="8548098" cy="26282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i="1" dirty="0" err="1" smtClean="0"/>
              <a:t>S.no</a:t>
            </a:r>
            <a:r>
              <a:rPr lang="en-US" sz="2400" b="1" i="1" dirty="0" smtClean="0"/>
              <a:t>. 	Name 	  Roll No. 	Registration no. 	</a:t>
            </a:r>
          </a:p>
          <a:p>
            <a:pPr>
              <a:buNone/>
            </a:pPr>
            <a:r>
              <a:rPr lang="nn-NO" sz="2400" b="1" i="1" dirty="0" smtClean="0"/>
              <a:t>1.  	Prakhar Srivastava     07 	                11904878 	</a:t>
            </a:r>
          </a:p>
          <a:p>
            <a:pPr>
              <a:buNone/>
            </a:pPr>
            <a:r>
              <a:rPr lang="sv-SE" sz="2400" b="1" i="1" dirty="0" smtClean="0"/>
              <a:t>2. 	     Rishika Singh 	     05 	                11904961 	</a:t>
            </a:r>
          </a:p>
          <a:p>
            <a:pPr>
              <a:buNone/>
            </a:pPr>
            <a:r>
              <a:rPr lang="fi-FI" sz="2400" b="1" i="1" dirty="0" smtClean="0"/>
              <a:t>3. 	    Abhijeet Kumar 	     50 	                11905729 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4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CONTENT</a:t>
            </a:r>
            <a:r>
              <a:rPr lang="en" sz="5000"/>
              <a:t> </a:t>
            </a:r>
            <a:endParaRPr sz="50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52550" y="1528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OBJECTIVE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DESCRIPTION OF THE PROJECT</a:t>
            </a:r>
            <a:endParaRPr sz="4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ABOUT THE PROJECT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SCREENSHOT OF THE OUTPUT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CONCLUSION  AND RESULTS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BIBLIOGRAPHY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4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60800" y="45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 TO PYTHON</a:t>
            </a:r>
            <a:endParaRPr sz="38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popular programming language.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created by “Guido van Rossum” and released in 1991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Python is used for 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Web development (server-side)  Software development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Scripting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works on different platforms like Windows ,Mac , Linux , Raspberry 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Python has syntax that allows developers to write programs with fewer lines than some other programming languages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INTRODUCTION TO PROJECT</a:t>
            </a:r>
            <a:endParaRPr sz="450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4726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project basically deals with car booking system.Where user can book his or her drive from one place to another , by providing basic details. This project developed  by using GUI and sqlite3.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</a:t>
            </a:r>
            <a:endParaRPr sz="40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a GUI  of Cab Booking  and understanding its working.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 a user friendly interface which can be  accessed by everyone easily.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understand the working of various  modules  which are being  used  to create  this  interface.</a:t>
            </a:r>
            <a:endParaRPr sz="2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160725"/>
            <a:ext cx="85206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DESCRIPTION OF THE PROJECT</a:t>
            </a:r>
            <a:endParaRPr sz="42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442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project includes the following :</a:t>
            </a:r>
            <a:endParaRPr sz="230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Attractive fronted page.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Contain SignIn and SignUp Button 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Display of different modules like Forgot password, search bar,add taxi,help etc.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Final page after booking ka car.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23626"/>
            <a:ext cx="8072012" cy="1122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ABOUT CAB BOOKING  </a:t>
            </a:r>
            <a:r>
              <a:rPr lang="en" sz="3600" dirty="0" smtClean="0"/>
              <a:t>SYSTEM  </a:t>
            </a:r>
            <a:endParaRPr sz="3600" dirty="0"/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2" y="1340596"/>
            <a:ext cx="4603412" cy="2600827"/>
          </a:xfrm>
          <a:prstGeom prst="rect">
            <a:avLst/>
          </a:prstGeom>
        </p:spPr>
      </p:pic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96635" y="2373330"/>
            <a:ext cx="4373316" cy="260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Let’s starts  with the set of slides to know more about the Project…………..</a:t>
            </a:r>
            <a:endParaRPr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25025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ABOUT THE PROJECT</a:t>
            </a:r>
            <a:endParaRPr sz="44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Login and SignUp ,  search the cab and confirm the booking.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Coded in python and comes with a graphical user interface to facilitate the users.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Include 6 different module  SignIn , SignUp , Forgot Password , add cab , Search Cab , Help  box.  </a:t>
            </a:r>
            <a:endParaRPr sz="2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700"/>
              <a:t>Includes SQl database Connectivity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403</Words>
  <Application>Microsoft Office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Playfair Display</vt:lpstr>
      <vt:lpstr>Montserrat</vt:lpstr>
      <vt:lpstr>Oswald</vt:lpstr>
      <vt:lpstr>Pop</vt:lpstr>
      <vt:lpstr>PYTHON PROJECT CAB BOOKING SYSTEM </vt:lpstr>
      <vt:lpstr>SUBMITTED BY: Group 6</vt:lpstr>
      <vt:lpstr>       CONTENT </vt:lpstr>
      <vt:lpstr>INTRODUCTION TO PYTHON</vt:lpstr>
      <vt:lpstr>INTRODUCTION TO PROJECT</vt:lpstr>
      <vt:lpstr>OBJECTIVES</vt:lpstr>
      <vt:lpstr>DESCRIPTION OF THE PROJECT</vt:lpstr>
      <vt:lpstr>ABOUT CAB BOOKING  SYSTEM  </vt:lpstr>
      <vt:lpstr>ABOUT THE PROJECT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CONCLUSION AND RESULTS</vt:lpstr>
      <vt:lpstr>BIBLIOGRAPHY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CAB BOOKING SYSTEM </dc:title>
  <cp:lastModifiedBy>sony</cp:lastModifiedBy>
  <cp:revision>7</cp:revision>
  <dcterms:modified xsi:type="dcterms:W3CDTF">2020-11-06T13:52:21Z</dcterms:modified>
</cp:coreProperties>
</file>