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layfair Display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Italic.fntdata"/><Relationship Id="rId30" Type="http://schemas.openxmlformats.org/officeDocument/2006/relationships/font" Target="fonts/PlayfairDisplay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67adbb14f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67adbb14f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67adbb14f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67adbb14f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67adbb14f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67adbb14f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67adbb14f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67adbb14f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67adbb14f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67adbb14f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67adbb14f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67adbb14f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67adbb14f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67adbb14f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6733ee5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6733ee5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67adbb14f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67adbb14f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6733ee5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6733ee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67adbb14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67adbb14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67adbb14f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67adbb14f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67adbb14f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67adbb14f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67adbb14f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67adbb14f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67adbb14f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67adbb14f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6c5752b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6c5752b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6733ee5a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6733ee5a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67adbb14f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67adbb14f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67adbb14f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67adbb14f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67adbb14f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67adbb14f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67adbb14f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67adbb14f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geeksforgeeks.org/sql-using-python/" TargetMode="External"/><Relationship Id="rId4" Type="http://schemas.openxmlformats.org/officeDocument/2006/relationships/hyperlink" Target="https://www.w3schools.com/python/" TargetMode="External"/><Relationship Id="rId11" Type="http://schemas.openxmlformats.org/officeDocument/2006/relationships/hyperlink" Target="https://javatpoint.com/" TargetMode="External"/><Relationship Id="rId10" Type="http://schemas.openxmlformats.org/officeDocument/2006/relationships/hyperlink" Target="http://www.google.co.in/" TargetMode="External"/><Relationship Id="rId9" Type="http://schemas.openxmlformats.org/officeDocument/2006/relationships/hyperlink" Target="http://www.reddit.com/" TargetMode="External"/><Relationship Id="rId5" Type="http://schemas.openxmlformats.org/officeDocument/2006/relationships/hyperlink" Target="https://www.w3schools.com/python/" TargetMode="External"/><Relationship Id="rId6" Type="http://schemas.openxmlformats.org/officeDocument/2006/relationships/hyperlink" Target="https://stackoverflow.com/" TargetMode="External"/><Relationship Id="rId7" Type="http://schemas.openxmlformats.org/officeDocument/2006/relationships/hyperlink" Target="https://tutorialspoint.com/" TargetMode="External"/><Relationship Id="rId8" Type="http://schemas.openxmlformats.org/officeDocument/2006/relationships/hyperlink" Target="http://www.quore.com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0" y="1428750"/>
            <a:ext cx="8520600" cy="19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CAB BOOKING SYSTEM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 flipH="1">
            <a:off x="124950" y="3536175"/>
            <a:ext cx="5607900" cy="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to Ms Gagandeep Kaur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8087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0" l="-1314" r="4668" t="0"/>
          <a:stretch/>
        </p:blipFill>
        <p:spPr>
          <a:xfrm>
            <a:off x="-402525" y="-35725"/>
            <a:ext cx="9546524" cy="52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2375300" y="2893225"/>
            <a:ext cx="7343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311700" y="95200"/>
            <a:ext cx="85206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layfair Display"/>
                <a:ea typeface="Playfair Display"/>
                <a:cs typeface="Playfair Display"/>
                <a:sym typeface="Playfair Display"/>
              </a:rPr>
              <a:t>Let’s get a look towards the </a:t>
            </a:r>
            <a:endParaRPr b="1" sz="2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layfair Display"/>
                <a:ea typeface="Playfair Display"/>
                <a:cs typeface="Playfair Display"/>
                <a:sym typeface="Playfair Display"/>
              </a:rPr>
              <a:t>project through some</a:t>
            </a:r>
            <a:endParaRPr b="1" sz="2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layfair Display"/>
                <a:ea typeface="Playfair Display"/>
                <a:cs typeface="Playfair Display"/>
                <a:sym typeface="Playfair Display"/>
              </a:rPr>
              <a:t> of The snapshots of </a:t>
            </a:r>
            <a:endParaRPr b="1" sz="2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layfair Display"/>
                <a:ea typeface="Playfair Display"/>
                <a:cs typeface="Playfair Display"/>
                <a:sym typeface="Playfair Display"/>
              </a:rPr>
              <a:t>it….</a:t>
            </a:r>
            <a:endParaRPr b="1" sz="2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0" y="2696775"/>
            <a:ext cx="5842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42875" y="445025"/>
            <a:ext cx="868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FIRST PAGE    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375" y="38025"/>
            <a:ext cx="9327773" cy="54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33"/>
            <a:ext cx="9144000" cy="513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"/>
            <a:ext cx="9144001" cy="5142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17"/>
            <a:ext cx="9144001" cy="513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" y="0"/>
            <a:ext cx="91389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" y="0"/>
            <a:ext cx="914343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904"/>
            <a:ext cx="9143999" cy="4923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" y="0"/>
            <a:ext cx="914119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" y="0"/>
            <a:ext cx="913952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86675" y="142875"/>
            <a:ext cx="8520600" cy="1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SUBMITTED BY:</a:t>
            </a:r>
            <a:endParaRPr sz="46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0" y="983925"/>
            <a:ext cx="9350100" cy="33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1.Rishika Singh(11904961)</a:t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2.Abhijeet Kumar(11905729)</a:t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3.Prakhar Srivastava(11904878)</a:t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RESULTS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end product is obtained that includes all the mentioned  modules discussed earlier.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Learnt to make GUI using Tkinter in python.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Learnt to implement database  connectivity using sqlite3.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 is capable of taking booking of cab and show the details field .by user.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BIBLIOGRAPHY</a:t>
            </a:r>
            <a:endParaRPr sz="4000"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 u="sng">
                <a:solidFill>
                  <a:schemeClr val="hlink"/>
                </a:solidFill>
                <a:hlinkClick r:id="rId3"/>
              </a:rPr>
              <a:t>https://www.geeksforgeeks.org/sql-using-python/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 u="sng">
                <a:solidFill>
                  <a:schemeClr val="hlink"/>
                </a:solidFill>
                <a:hlinkClick r:id="rId4"/>
              </a:rPr>
              <a:t>https://www</a:t>
            </a:r>
            <a:r>
              <a:rPr lang="en" sz="2700" u="sng">
                <a:solidFill>
                  <a:schemeClr val="hlink"/>
                </a:solidFill>
                <a:hlinkClick r:id="rId5"/>
              </a:rPr>
              <a:t>.w3schools.com/python/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 u="sng">
                <a:solidFill>
                  <a:schemeClr val="hlink"/>
                </a:solidFill>
                <a:hlinkClick r:id="rId6"/>
              </a:rPr>
              <a:t>https://stackoverflow.com/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 u="sng">
                <a:solidFill>
                  <a:schemeClr val="hlink"/>
                </a:solidFill>
                <a:hlinkClick r:id="rId7"/>
              </a:rPr>
              <a:t>https://tutorialspoint.com/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 u="sng">
                <a:solidFill>
                  <a:schemeClr val="hlink"/>
                </a:solidFill>
                <a:hlinkClick r:id="rId8"/>
              </a:rPr>
              <a:t>www.quore.com/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 u="sng">
                <a:solidFill>
                  <a:schemeClr val="hlink"/>
                </a:solidFill>
                <a:hlinkClick r:id="rId9"/>
              </a:rPr>
              <a:t>www.reddit.com/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 u="sng">
                <a:solidFill>
                  <a:schemeClr val="hlink"/>
                </a:solidFill>
                <a:hlinkClick r:id="rId10"/>
              </a:rPr>
              <a:t>www.google.co.in/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 u="sng">
                <a:solidFill>
                  <a:schemeClr val="hlink"/>
                </a:solidFill>
                <a:hlinkClick r:id="rId11"/>
              </a:rPr>
              <a:t>https://javatpoint.com/</a:t>
            </a:r>
            <a:endParaRPr sz="2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200"/>
              <a:t>THANKS!</a:t>
            </a:r>
            <a:endParaRPr sz="8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54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       </a:t>
            </a:r>
            <a:r>
              <a:rPr lang="en" sz="4000"/>
              <a:t>CONTENT</a:t>
            </a:r>
            <a:r>
              <a:rPr lang="en" sz="5000"/>
              <a:t> </a:t>
            </a:r>
            <a:endParaRPr sz="50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052550" y="1528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INTRODUCTION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OBJECTIVE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DESCRIPTION OF THE PROJECT</a:t>
            </a:r>
            <a:endParaRPr sz="4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ABOUT THE PROJECT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CODE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SCREENSHOT OF THE OUTPUT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CONCLUSION  AND RESULTS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BIBLIOGRAPHY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4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60800" y="45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INTRODUCTION TO PYTHON</a:t>
            </a:r>
            <a:endParaRPr sz="38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is a popular programming language.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was created by “Guido van Rossum” and released in 1991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Python is used for 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Web development (server-side)  Software development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Scripting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works on different platforms like Windows ,Mac , Linux , Raspberry 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Python has syntax that allows developers to write programs with fewer lines than some other programming languages 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INTRODUCTION TO PROJECT</a:t>
            </a:r>
            <a:endParaRPr sz="45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4726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This project basically deals with car booking system.Where user can book his or her drive from one place to another , by providing basic details. This project developed  by using GUI and sqlite3.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OBJECTIVES</a:t>
            </a:r>
            <a:endParaRPr sz="40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To  Create a GUI  of Cab Booking  and understanding its working.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To  Create  a user friendly interface which can be  accessed by everyone easily.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To understand the working of various  modules  which are being  used  to create  this  interface.</a:t>
            </a:r>
            <a:endParaRPr sz="2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160725"/>
            <a:ext cx="8520600" cy="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DESCRIPTION OF THE PROJECT</a:t>
            </a:r>
            <a:endParaRPr sz="420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7442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project includes the following :</a:t>
            </a:r>
            <a:endParaRPr sz="2300"/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Attractive fronted page.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Contain SignIn and SignUp Button 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Display of different modules like Forgot password, search bar,add taxi,help etc.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Final page after booking ka car.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23625"/>
            <a:ext cx="8520600" cy="27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/>
              <a:t>ABOUT CAB BOOKING  SYSTEM</a:t>
            </a:r>
            <a:endParaRPr sz="710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3906075"/>
            <a:ext cx="8520600" cy="24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starts  with the set of slides to know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more about the Project…………..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525" y="1446150"/>
            <a:ext cx="4964625" cy="21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125025"/>
            <a:ext cx="85206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ABOUT THE PROJECT</a:t>
            </a:r>
            <a:endParaRPr sz="4400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Login and SignUp ,  search the cab and confirm the booking.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Coded in python and comes with a graphical user interface to facilitate the users.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Include 6 different module  SignIn , SignUp , Forgot Password , add cab , Search Cab , Help  box.  </a:t>
            </a:r>
            <a:endParaRPr sz="2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700"/>
              <a:t>Includes SQl database Connectivity</a:t>
            </a:r>
            <a:r>
              <a:rPr lang="en"/>
              <a:t> 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