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Cab Booking System using Python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-Prakhar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endParaRPr lang="en-US" dirty="0"/>
          </a:p>
        </p:txBody>
      </p:sp>
      <p:pic>
        <p:nvPicPr>
          <p:cNvPr id="6" name="Content Placeholder 5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9862"/>
            <a:ext cx="8229600" cy="4446639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0297"/>
            <a:ext cx="8229600" cy="446576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8476"/>
            <a:ext cx="8229600" cy="444941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8476"/>
            <a:ext cx="8229600" cy="444941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2447"/>
            <a:ext cx="8229600" cy="446146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9433"/>
            <a:ext cx="8229600" cy="44674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3828"/>
            <a:ext cx="8229600" cy="44587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2639"/>
            <a:ext cx="8229600" cy="444108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8912"/>
            <a:ext cx="8229600" cy="44285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7272"/>
            <a:ext cx="8229600" cy="44718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4607"/>
            <a:ext cx="8229600" cy="449714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Cab Booking System using Python -Prakhar Srivastava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Booking System using Python</dc:title>
  <dc:creator>Prakhar</dc:creator>
  <cp:lastModifiedBy>sony</cp:lastModifiedBy>
  <cp:revision>2</cp:revision>
  <dcterms:created xsi:type="dcterms:W3CDTF">2006-08-16T00:00:00Z</dcterms:created>
  <dcterms:modified xsi:type="dcterms:W3CDTF">2020-11-01T10:01:41Z</dcterms:modified>
</cp:coreProperties>
</file>