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ony\OneDrive\Desktop\Pandemic Analytics Engine(THE#2)\Capture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638550"/>
            <a:ext cx="2819400" cy="3219450"/>
          </a:xfrm>
          <a:prstGeom prst="rect">
            <a:avLst/>
          </a:prstGeom>
          <a:noFill/>
        </p:spPr>
      </p:pic>
      <p:pic>
        <p:nvPicPr>
          <p:cNvPr id="1027" name="Picture 3" descr="C:\Users\sony\OneDrive\Desktop\Pandemic Analytics Engine(THE#2)\Cap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04800"/>
            <a:ext cx="2819400" cy="3219450"/>
          </a:xfrm>
          <a:prstGeom prst="rect">
            <a:avLst/>
          </a:prstGeom>
          <a:noFill/>
        </p:spPr>
      </p:pic>
      <p:pic>
        <p:nvPicPr>
          <p:cNvPr id="1031" name="Picture 7" descr="C:\Users\sony\OneDrive\Desktop\Pandemic Analytics Engine(THE#2)\Capture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638550"/>
            <a:ext cx="2819400" cy="3219450"/>
          </a:xfrm>
          <a:prstGeom prst="rect">
            <a:avLst/>
          </a:prstGeom>
          <a:noFill/>
        </p:spPr>
      </p:pic>
      <p:pic>
        <p:nvPicPr>
          <p:cNvPr id="1032" name="Picture 8" descr="C:\Users\sony\OneDrive\Desktop\Pandemic Analytics Engine(THE#2)\Capture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304800"/>
            <a:ext cx="2819400" cy="3219450"/>
          </a:xfrm>
          <a:prstGeom prst="rect">
            <a:avLst/>
          </a:prstGeom>
          <a:noFill/>
        </p:spPr>
      </p:pic>
      <p:pic>
        <p:nvPicPr>
          <p:cNvPr id="1033" name="Picture 9" descr="C:\Users\sony\OneDrive\Desktop\Pandemic Analytics Engine(THE#2)\Capture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0" y="304800"/>
            <a:ext cx="2819400" cy="3219450"/>
          </a:xfrm>
          <a:prstGeom prst="rect">
            <a:avLst/>
          </a:prstGeom>
          <a:noFill/>
        </p:spPr>
      </p:pic>
      <p:pic>
        <p:nvPicPr>
          <p:cNvPr id="1035" name="Picture 11" descr="C:\Users\sony\AppData\Local\Microsoft\Windows\Temporary Internet Files\Content.IE5\PQFXEP37\Glmf6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3600" y="914400"/>
            <a:ext cx="533400" cy="400050"/>
          </a:xfrm>
          <a:prstGeom prst="rect">
            <a:avLst/>
          </a:prstGeom>
          <a:noFill/>
        </p:spPr>
      </p:pic>
      <p:pic>
        <p:nvPicPr>
          <p:cNvPr id="1037" name="Picture 13" descr="C:\Users\sony\AppData\Local\Microsoft\Windows\Temporary Internet Files\Content.IE5\1VG25KNJ\D2alZ[1].gif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39125" y="1752600"/>
            <a:ext cx="904875" cy="904875"/>
          </a:xfrm>
          <a:prstGeom prst="rect">
            <a:avLst/>
          </a:prstGeom>
          <a:noFill/>
        </p:spPr>
      </p:pic>
      <p:pic>
        <p:nvPicPr>
          <p:cNvPr id="1041" name="Picture 17" descr="C:\Users\sony\AppData\Local\Microsoft\Windows\Temporary Internet Files\Content.IE5\PQFXEP37\Glmf6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67200" y="1981200"/>
            <a:ext cx="609600" cy="457200"/>
          </a:xfrm>
          <a:prstGeom prst="rect">
            <a:avLst/>
          </a:prstGeom>
          <a:noFill/>
        </p:spPr>
      </p:pic>
      <p:pic>
        <p:nvPicPr>
          <p:cNvPr id="1042" name="Picture 18" descr="C:\Users\sony\AppData\Local\Microsoft\Windows\Temporary Internet Files\Content.IE5\PQFXEP37\cursor_PNG102[1]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28800" y="5943600"/>
            <a:ext cx="152400" cy="228315"/>
          </a:xfrm>
          <a:prstGeom prst="rect">
            <a:avLst/>
          </a:prstGeom>
          <a:noFill/>
        </p:spPr>
      </p:pic>
      <p:pic>
        <p:nvPicPr>
          <p:cNvPr id="22" name="Picture 18" descr="C:\Users\sony\AppData\Local\Microsoft\Windows\Temporary Internet Files\Content.IE5\PQFXEP37\cursor_PNG102[1]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10200" y="6324600"/>
            <a:ext cx="152400" cy="2283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Metro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Prakhar</dc:creator>
  <cp:lastModifiedBy>sony</cp:lastModifiedBy>
  <cp:revision>2</cp:revision>
  <dcterms:created xsi:type="dcterms:W3CDTF">2006-08-16T00:00:00Z</dcterms:created>
  <dcterms:modified xsi:type="dcterms:W3CDTF">2020-07-11T17:09:29Z</dcterms:modified>
</cp:coreProperties>
</file>