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Present Analytics- Rajasthan</a:t>
            </a:r>
            <a:endParaRPr lang="en-US" sz="1800" dirty="0"/>
          </a:p>
        </p:txBody>
      </p:sp>
      <p:pic>
        <p:nvPicPr>
          <p:cNvPr id="1026" name="Picture 2" descr="C:\Users\sony\OneDrive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38200"/>
            <a:ext cx="4572000" cy="2973936"/>
          </a:xfrm>
          <a:prstGeom prst="rect">
            <a:avLst/>
          </a:prstGeom>
          <a:noFill/>
        </p:spPr>
      </p:pic>
      <p:pic>
        <p:nvPicPr>
          <p:cNvPr id="1027" name="Picture 3" descr="C:\Users\sony\OneDrive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2438400"/>
          </a:xfrm>
          <a:prstGeom prst="rect">
            <a:avLst/>
          </a:prstGeom>
          <a:noFill/>
        </p:spPr>
      </p:pic>
      <p:pic>
        <p:nvPicPr>
          <p:cNvPr id="1029" name="Picture 5" descr="C:\Users\sony\OneDrive\Desktop\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962400"/>
            <a:ext cx="4581525" cy="2686050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152400" y="4572000"/>
            <a:ext cx="2819400" cy="685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IN" dirty="0" smtClean="0"/>
              <a:t>Modelling </a:t>
            </a:r>
            <a:r>
              <a:rPr lang="en-IN" dirty="0" smtClean="0"/>
              <a:t>the time </a:t>
            </a:r>
            <a:r>
              <a:rPr lang="en-IN" dirty="0" smtClean="0"/>
              <a:t>series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Correlation heat-map for various parameters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dirty="0"/>
          </a:p>
        </p:txBody>
      </p:sp>
      <p:pic>
        <p:nvPicPr>
          <p:cNvPr id="2050" name="Picture 2" descr="C:\Users\sony\OneDrive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4734916" cy="2895600"/>
          </a:xfrm>
          <a:prstGeom prst="rect">
            <a:avLst/>
          </a:prstGeom>
          <a:noFill/>
        </p:spPr>
      </p:pic>
      <p:pic>
        <p:nvPicPr>
          <p:cNvPr id="2051" name="Picture 3" descr="C:\Users\sony\OneDrive\Desktop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762000"/>
            <a:ext cx="4000500" cy="389572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31242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Model for Prediction</a:t>
            </a:r>
            <a:endParaRPr lang="en-US" dirty="0"/>
          </a:p>
        </p:txBody>
      </p:sp>
      <p:pic>
        <p:nvPicPr>
          <p:cNvPr id="8" name="Picture 4" descr="C:\Users\sony\OneDrive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10000"/>
            <a:ext cx="4657725" cy="2838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</TotalTime>
  <Words>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 Present Analytics- Rajasthan</vt:lpstr>
      <vt:lpstr>  Correlation heat-map for various parameters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 Analytics- Rajasthan</dc:title>
  <dc:creator>Prakhar</dc:creator>
  <cp:lastModifiedBy>sony</cp:lastModifiedBy>
  <cp:revision>28</cp:revision>
  <dcterms:created xsi:type="dcterms:W3CDTF">2006-08-16T00:00:00Z</dcterms:created>
  <dcterms:modified xsi:type="dcterms:W3CDTF">2020-07-12T19:57:48Z</dcterms:modified>
</cp:coreProperties>
</file>