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sony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5226238" cy="3067644"/>
          </a:xfrm>
          <a:prstGeom prst="rect">
            <a:avLst/>
          </a:prstGeom>
          <a:noFill/>
        </p:spPr>
      </p:pic>
      <p:pic>
        <p:nvPicPr>
          <p:cNvPr id="1035" name="Picture 11" descr="C:\Users\sony\Desktop\download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4006" y="-16747"/>
            <a:ext cx="3657600" cy="2988547"/>
          </a:xfrm>
          <a:prstGeom prst="rect">
            <a:avLst/>
          </a:prstGeom>
          <a:noFill/>
        </p:spPr>
      </p:pic>
      <p:pic>
        <p:nvPicPr>
          <p:cNvPr id="1037" name="Picture 13" descr="C:\Users\sony\Desktop\download (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3810000" cy="3379043"/>
          </a:xfrm>
          <a:prstGeom prst="rect">
            <a:avLst/>
          </a:prstGeom>
          <a:noFill/>
        </p:spPr>
      </p:pic>
      <p:pic>
        <p:nvPicPr>
          <p:cNvPr id="1038" name="Picture 14" descr="C:\Users\sony\Desktop\download (4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13" y="3325813"/>
            <a:ext cx="5094287" cy="3532187"/>
          </a:xfrm>
          <a:prstGeom prst="rect">
            <a:avLst/>
          </a:prstGeom>
          <a:noFill/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 rot="20361091">
            <a:off x="1166018" y="743987"/>
            <a:ext cx="3048000" cy="685800"/>
          </a:xfrm>
        </p:spPr>
        <p:txBody>
          <a:bodyPr>
            <a:normAutofit/>
          </a:bodyPr>
          <a:lstStyle/>
          <a:p>
            <a:r>
              <a:rPr lang="en-US" sz="1100" dirty="0" smtClean="0"/>
              <a:t>Delhi’s </a:t>
            </a:r>
            <a:r>
              <a:rPr lang="en-US" sz="1100" dirty="0" smtClean="0"/>
              <a:t>COVID19 Statistics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 rot="19598471">
            <a:off x="897264" y="4247383"/>
            <a:ext cx="1651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Delhi’s </a:t>
            </a:r>
            <a:r>
              <a:rPr lang="en-US" sz="1100" dirty="0" smtClean="0"/>
              <a:t>COVID19 Statistics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 rot="19598471">
            <a:off x="5697864" y="742183"/>
            <a:ext cx="1651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Delhi’s </a:t>
            </a:r>
            <a:r>
              <a:rPr lang="en-US" sz="1100" dirty="0" smtClean="0"/>
              <a:t>COVID19 Statistics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 rot="21043342">
            <a:off x="6358795" y="3970800"/>
            <a:ext cx="2678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Neighbouring</a:t>
            </a:r>
            <a:r>
              <a:rPr lang="en-US" sz="1400" dirty="0" smtClean="0"/>
              <a:t> states </a:t>
            </a:r>
            <a:r>
              <a:rPr lang="en-US" sz="1400" dirty="0" smtClean="0"/>
              <a:t>of Delhi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Delhi’s COVID19 Statistics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Delhi’s COVID19 Statistics</dc:title>
  <dc:creator>Prakhar</dc:creator>
  <cp:lastModifiedBy>sony</cp:lastModifiedBy>
  <cp:revision>3</cp:revision>
  <dcterms:created xsi:type="dcterms:W3CDTF">2006-08-16T00:00:00Z</dcterms:created>
  <dcterms:modified xsi:type="dcterms:W3CDTF">2020-07-07T20:01:27Z</dcterms:modified>
</cp:coreProperties>
</file>