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3" r:id="rId17"/>
    <p:sldId id="274" r:id="rId18"/>
    <p:sldId id="275" r:id="rId19"/>
    <p:sldId id="277" r:id="rId20"/>
    <p:sldId id="278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7C360-0950-466B-8606-1B6B62A285CE}" v="229" dt="2024-07-30T04:36:25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0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har Shukla" userId="3e7a749ab3149420" providerId="LiveId" clId="{F8A7C360-0950-466B-8606-1B6B62A285CE}"/>
    <pc:docChg chg="undo redo custSel addSld delSld modSld">
      <pc:chgData name="Prakhar Shukla" userId="3e7a749ab3149420" providerId="LiveId" clId="{F8A7C360-0950-466B-8606-1B6B62A285CE}" dt="2024-07-30T04:36:25.769" v="421"/>
      <pc:docMkLst>
        <pc:docMk/>
      </pc:docMkLst>
      <pc:sldChg chg="addSp delSp modSp mod modAnim">
        <pc:chgData name="Prakhar Shukla" userId="3e7a749ab3149420" providerId="LiveId" clId="{F8A7C360-0950-466B-8606-1B6B62A285CE}" dt="2024-07-30T03:50:33.351" v="372"/>
        <pc:sldMkLst>
          <pc:docMk/>
          <pc:sldMk cId="0" sldId="256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56"/>
            <ac:spMk id="3" creationId="{9938DD01-954C-BBDE-EDE7-1DF4584CB930}"/>
          </ac:spMkLst>
        </pc:spChg>
        <pc:graphicFrameChg chg="add del modGraphic">
          <ac:chgData name="Prakhar Shukla" userId="3e7a749ab3149420" providerId="LiveId" clId="{F8A7C360-0950-466B-8606-1B6B62A285CE}" dt="2024-07-27T04:08:30.257" v="311" actId="21"/>
          <ac:graphicFrameMkLst>
            <pc:docMk/>
            <pc:sldMk cId="0" sldId="256"/>
            <ac:graphicFrameMk id="4" creationId="{DF193F00-D76C-D8E6-DAC2-222E63795766}"/>
          </ac:graphicFrameMkLst>
        </pc:graphicFrameChg>
        <pc:graphicFrameChg chg="mod">
          <ac:chgData name="Prakhar Shukla" userId="3e7a749ab3149420" providerId="LiveId" clId="{F8A7C360-0950-466B-8606-1B6B62A285CE}" dt="2024-07-27T04:09:08.418" v="328"/>
          <ac:graphicFrameMkLst>
            <pc:docMk/>
            <pc:sldMk cId="0" sldId="256"/>
            <ac:graphicFrameMk id="7" creationId="{448C4783-F1B1-8AAE-37E7-F6F0B8B6FC53}"/>
          </ac:graphicFrameMkLst>
        </pc:graphicFrameChg>
      </pc:sldChg>
      <pc:sldChg chg="modSp modAnim">
        <pc:chgData name="Prakhar Shukla" userId="3e7a749ab3149420" providerId="LiveId" clId="{F8A7C360-0950-466B-8606-1B6B62A285CE}" dt="2024-07-30T03:50:44.737" v="376"/>
        <pc:sldMkLst>
          <pc:docMk/>
          <pc:sldMk cId="0" sldId="257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57"/>
            <ac:spMk id="2" creationId="{31EF7766-8AEF-4515-18AD-7F9BE41A7138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57"/>
            <ac:spMk id="3" creationId="{C66D2323-78DD-85FF-9C30-CC46C3E02364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57"/>
            <ac:graphicFrameMk id="4" creationId="{9CE6D910-7D7F-2893-1F2A-51459CD887D3}"/>
          </ac:graphicFrameMkLst>
        </pc:graphicFrameChg>
      </pc:sldChg>
      <pc:sldChg chg="modSp modAnim">
        <pc:chgData name="Prakhar Shukla" userId="3e7a749ab3149420" providerId="LiveId" clId="{F8A7C360-0950-466B-8606-1B6B62A285CE}" dt="2024-07-30T03:50:57.866" v="378"/>
        <pc:sldMkLst>
          <pc:docMk/>
          <pc:sldMk cId="0" sldId="258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58"/>
            <ac:spMk id="2" creationId="{9FC3BF44-4A9A-84F1-7141-322BBE87A160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58"/>
            <ac:spMk id="3" creationId="{B1E5FDD0-EBD4-F0F7-E3FB-88F29005DD99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58"/>
            <ac:graphicFrameMk id="5" creationId="{143FEEB6-CFE7-846F-461A-484BC4ED84B3}"/>
          </ac:graphicFrameMkLst>
        </pc:graphicFrameChg>
      </pc:sldChg>
      <pc:sldChg chg="addSp delSp modSp mod modAnim">
        <pc:chgData name="Prakhar Shukla" userId="3e7a749ab3149420" providerId="LiveId" clId="{F8A7C360-0950-466B-8606-1B6B62A285CE}" dt="2024-07-30T03:51:05.199" v="380"/>
        <pc:sldMkLst>
          <pc:docMk/>
          <pc:sldMk cId="0" sldId="259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59"/>
            <ac:spMk id="2" creationId="{338DAD1B-12E9-7471-6C2B-B6BC9C622950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59"/>
            <ac:spMk id="3" creationId="{EE5B48F0-43D4-AF69-BB2B-A720359DA92D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59"/>
            <ac:graphicFrameMk id="5" creationId="{5F0B0653-CC4C-9358-A3E1-2629F63790FD}"/>
          </ac:graphicFrameMkLst>
        </pc:graphicFrameChg>
        <pc:graphicFrameChg chg="add del modGraphic">
          <ac:chgData name="Prakhar Shukla" userId="3e7a749ab3149420" providerId="LiveId" clId="{F8A7C360-0950-466B-8606-1B6B62A285CE}" dt="2024-07-26T07:51:51.658" v="252" actId="21"/>
          <ac:graphicFrameMkLst>
            <pc:docMk/>
            <pc:sldMk cId="0" sldId="259"/>
            <ac:graphicFrameMk id="6" creationId="{65B61ECD-055F-A1BA-BF92-D956941F9939}"/>
          </ac:graphicFrameMkLst>
        </pc:graphicFrameChg>
      </pc:sldChg>
      <pc:sldChg chg="modSp modAnim">
        <pc:chgData name="Prakhar Shukla" userId="3e7a749ab3149420" providerId="LiveId" clId="{F8A7C360-0950-466B-8606-1B6B62A285CE}" dt="2024-07-30T03:51:12.921" v="382"/>
        <pc:sldMkLst>
          <pc:docMk/>
          <pc:sldMk cId="0" sldId="260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0"/>
            <ac:spMk id="2" creationId="{DDA04AC6-6A06-1778-B2C4-722F2EA85F7E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0"/>
            <ac:spMk id="3" creationId="{6B5793B9-8360-9745-4973-C1056C000EFD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60"/>
            <ac:graphicFrameMk id="5" creationId="{C8A6DFBA-11A5-EAE9-72EA-B8DA1B03A663}"/>
          </ac:graphicFrameMkLst>
        </pc:graphicFrameChg>
      </pc:sldChg>
      <pc:sldChg chg="modSp modAnim">
        <pc:chgData name="Prakhar Shukla" userId="3e7a749ab3149420" providerId="LiveId" clId="{F8A7C360-0950-466B-8606-1B6B62A285CE}" dt="2024-07-30T03:51:24.559" v="384"/>
        <pc:sldMkLst>
          <pc:docMk/>
          <pc:sldMk cId="0" sldId="261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1"/>
            <ac:spMk id="2" creationId="{2D27BC23-DF0D-C5FD-30C5-5494C5686F8E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1"/>
            <ac:spMk id="3" creationId="{57A76B1A-6494-738A-8658-2606E40B7925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61"/>
            <ac:graphicFrameMk id="6" creationId="{38F49378-1ED4-4226-5B93-9FBBF230065F}"/>
          </ac:graphicFrameMkLst>
        </pc:graphicFrameChg>
      </pc:sldChg>
      <pc:sldChg chg="modSp modAnim">
        <pc:chgData name="Prakhar Shukla" userId="3e7a749ab3149420" providerId="LiveId" clId="{F8A7C360-0950-466B-8606-1B6B62A285CE}" dt="2024-07-30T03:51:32.896" v="386"/>
        <pc:sldMkLst>
          <pc:docMk/>
          <pc:sldMk cId="0" sldId="262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2"/>
            <ac:spMk id="2" creationId="{2955F456-FBA4-6D38-2225-0A07F9B86DA6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2"/>
            <ac:spMk id="3" creationId="{548735A7-584D-AF7F-5339-9A806CE342AA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62"/>
            <ac:graphicFrameMk id="5" creationId="{EA1D9940-DA15-F8CE-6595-7D0F1C6FDD82}"/>
          </ac:graphicFrameMkLst>
        </pc:graphicFrameChg>
      </pc:sldChg>
      <pc:sldChg chg="modSp modAnim">
        <pc:chgData name="Prakhar Shukla" userId="3e7a749ab3149420" providerId="LiveId" clId="{F8A7C360-0950-466B-8606-1B6B62A285CE}" dt="2024-07-30T03:51:40.055" v="388"/>
        <pc:sldMkLst>
          <pc:docMk/>
          <pc:sldMk cId="0" sldId="263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3"/>
            <ac:spMk id="2" creationId="{4A1DEB62-0B37-D75E-B28F-F6D0E47F814F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3"/>
            <ac:spMk id="3" creationId="{7B6BB1F6-8076-30B6-1701-971C924F9728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63"/>
            <ac:graphicFrameMk id="5" creationId="{4F5262D8-77F8-947E-EE9B-C11D947CCAC6}"/>
          </ac:graphicFrameMkLst>
        </pc:graphicFrameChg>
      </pc:sldChg>
      <pc:sldChg chg="modSp modAnim">
        <pc:chgData name="Prakhar Shukla" userId="3e7a749ab3149420" providerId="LiveId" clId="{F8A7C360-0950-466B-8606-1B6B62A285CE}" dt="2024-07-30T03:54:04.037" v="415"/>
        <pc:sldMkLst>
          <pc:docMk/>
          <pc:sldMk cId="0" sldId="264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4"/>
            <ac:spMk id="2" creationId="{DBF67A28-5C57-4E5C-5FDC-4832AD084BC4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4"/>
            <ac:spMk id="3" creationId="{DE20F5AB-9648-458A-2FB4-4DDE49BE8BD9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64"/>
            <ac:graphicFrameMk id="5" creationId="{5BB508BF-7463-DD58-5294-B39F4F881364}"/>
          </ac:graphicFrameMkLst>
        </pc:graphicFrameChg>
      </pc:sldChg>
      <pc:sldChg chg="modSp modAnim">
        <pc:chgData name="Prakhar Shukla" userId="3e7a749ab3149420" providerId="LiveId" clId="{F8A7C360-0950-466B-8606-1B6B62A285CE}" dt="2024-07-30T03:51:46.415" v="390"/>
        <pc:sldMkLst>
          <pc:docMk/>
          <pc:sldMk cId="0" sldId="265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5"/>
            <ac:spMk id="2" creationId="{E4A22059-4904-D288-3DDA-B93948290897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5"/>
            <ac:spMk id="3" creationId="{1CD984A9-288C-5594-5FFD-8100F6902CA7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65"/>
            <ac:graphicFrameMk id="5" creationId="{0328081F-8742-E4DB-445B-FEFF7E26A5D3}"/>
          </ac:graphicFrameMkLst>
        </pc:graphicFrameChg>
      </pc:sldChg>
      <pc:sldChg chg="modSp modAnim">
        <pc:chgData name="Prakhar Shukla" userId="3e7a749ab3149420" providerId="LiveId" clId="{F8A7C360-0950-466B-8606-1B6B62A285CE}" dt="2024-07-30T03:51:54.423" v="392"/>
        <pc:sldMkLst>
          <pc:docMk/>
          <pc:sldMk cId="0" sldId="266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6"/>
            <ac:spMk id="2" creationId="{1B8809B3-214D-00BD-6A4D-80EC573CCEF3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6"/>
            <ac:spMk id="3" creationId="{83FF7953-5BE3-FD0E-7DD2-5DB29DD09050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66"/>
            <ac:graphicFrameMk id="5" creationId="{BF8B42AD-364C-345D-EE59-B0EA37BDB675}"/>
          </ac:graphicFrameMkLst>
        </pc:graphicFrameChg>
      </pc:sldChg>
      <pc:sldChg chg="modSp modAnim">
        <pc:chgData name="Prakhar Shukla" userId="3e7a749ab3149420" providerId="LiveId" clId="{F8A7C360-0950-466B-8606-1B6B62A285CE}" dt="2024-07-30T03:52:00.046" v="394"/>
        <pc:sldMkLst>
          <pc:docMk/>
          <pc:sldMk cId="0" sldId="267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7"/>
            <ac:spMk id="2" creationId="{1280FA10-2CB9-ECFD-8EF9-837D7F588B97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7"/>
            <ac:spMk id="3" creationId="{09FFD2C2-94A6-7F13-605D-DBE8A1B57697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67"/>
            <ac:graphicFrameMk id="5" creationId="{0FC521E1-B4FA-1F8F-F002-FBF81F0D3F70}"/>
          </ac:graphicFrameMkLst>
        </pc:graphicFrameChg>
      </pc:sldChg>
      <pc:sldChg chg="modSp modAnim">
        <pc:chgData name="Prakhar Shukla" userId="3e7a749ab3149420" providerId="LiveId" clId="{F8A7C360-0950-466B-8606-1B6B62A285CE}" dt="2024-07-30T03:52:05.239" v="396"/>
        <pc:sldMkLst>
          <pc:docMk/>
          <pc:sldMk cId="0" sldId="268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8"/>
            <ac:spMk id="2" creationId="{FFC10363-FBCD-040E-2CAB-F127AB7A0888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68"/>
            <ac:spMk id="3" creationId="{9CD3CFDC-3442-70EB-9AF2-443A5100F92E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68"/>
            <ac:graphicFrameMk id="5" creationId="{02DE2FCF-9A36-7E0D-DA08-2B2FF385E8FE}"/>
          </ac:graphicFrameMkLst>
        </pc:graphicFrameChg>
      </pc:sldChg>
      <pc:sldChg chg="modSp modAnim">
        <pc:chgData name="Prakhar Shukla" userId="3e7a749ab3149420" providerId="LiveId" clId="{F8A7C360-0950-466B-8606-1B6B62A285CE}" dt="2024-07-30T03:52:12.719" v="398"/>
        <pc:sldMkLst>
          <pc:docMk/>
          <pc:sldMk cId="0" sldId="271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71"/>
            <ac:spMk id="2" creationId="{6BA18730-31EE-B66E-4BD6-CB8579CF1278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71"/>
            <ac:spMk id="3" creationId="{3B757FC3-C84F-07F1-1386-69EE0A6F8F35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71"/>
            <ac:graphicFrameMk id="5" creationId="{DBA3CE93-E986-005B-19C1-A25E946C5911}"/>
          </ac:graphicFrameMkLst>
        </pc:graphicFrameChg>
      </pc:sldChg>
      <pc:sldChg chg="modSp del">
        <pc:chgData name="Prakhar Shukla" userId="3e7a749ab3149420" providerId="LiveId" clId="{F8A7C360-0950-466B-8606-1B6B62A285CE}" dt="2024-07-29T07:59:43.676" v="364" actId="47"/>
        <pc:sldMkLst>
          <pc:docMk/>
          <pc:sldMk cId="0" sldId="272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72"/>
            <ac:spMk id="2" creationId="{2DAACE04-A713-1AC5-FCDE-326257184E60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72"/>
            <ac:spMk id="3" creationId="{4518697C-210C-EF50-F066-38013B9B7048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72"/>
            <ac:graphicFrameMk id="5" creationId="{D827260B-9DB7-AE68-7A83-BBBDC09B0B46}"/>
          </ac:graphicFrameMkLst>
        </pc:graphicFrameChg>
      </pc:sldChg>
      <pc:sldChg chg="modSp modAnim">
        <pc:chgData name="Prakhar Shukla" userId="3e7a749ab3149420" providerId="LiveId" clId="{F8A7C360-0950-466B-8606-1B6B62A285CE}" dt="2024-07-30T03:52:16.686" v="400"/>
        <pc:sldMkLst>
          <pc:docMk/>
          <pc:sldMk cId="0" sldId="273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73"/>
            <ac:spMk id="2" creationId="{E8225749-D1CB-C0FF-9594-F2D08153778F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73"/>
            <ac:spMk id="3" creationId="{18BD26D0-7552-0086-B087-A99EDA195FB8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73"/>
            <ac:graphicFrameMk id="5" creationId="{B0BF14B2-E547-4CEA-BCBD-F671668D62C6}"/>
          </ac:graphicFrameMkLst>
        </pc:graphicFrameChg>
      </pc:sldChg>
      <pc:sldChg chg="modSp modAnim">
        <pc:chgData name="Prakhar Shukla" userId="3e7a749ab3149420" providerId="LiveId" clId="{F8A7C360-0950-466B-8606-1B6B62A285CE}" dt="2024-07-30T04:36:25.769" v="421"/>
        <pc:sldMkLst>
          <pc:docMk/>
          <pc:sldMk cId="0" sldId="274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74"/>
            <ac:spMk id="2" creationId="{D208A28C-4FAD-B106-DED3-E5E340EDC7F4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74"/>
            <ac:spMk id="3" creationId="{5CF82229-5C2E-8E47-735C-29C69B573539}"/>
          </ac:spMkLst>
        </pc:spChg>
        <pc:graphicFrameChg chg="mod">
          <ac:chgData name="Prakhar Shukla" userId="3e7a749ab3149420" providerId="LiveId" clId="{F8A7C360-0950-466B-8606-1B6B62A285CE}" dt="2024-07-30T04:36:25.769" v="421"/>
          <ac:graphicFrameMkLst>
            <pc:docMk/>
            <pc:sldMk cId="0" sldId="274"/>
            <ac:graphicFrameMk id="5" creationId="{A5690075-690E-36E3-EFA7-2311F011E8F1}"/>
          </ac:graphicFrameMkLst>
        </pc:graphicFrameChg>
      </pc:sldChg>
      <pc:sldChg chg="modSp modAnim">
        <pc:chgData name="Prakhar Shukla" userId="3e7a749ab3149420" providerId="LiveId" clId="{F8A7C360-0950-466B-8606-1B6B62A285CE}" dt="2024-07-30T03:52:29.887" v="404"/>
        <pc:sldMkLst>
          <pc:docMk/>
          <pc:sldMk cId="0" sldId="275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75"/>
            <ac:spMk id="2" creationId="{A91C9058-35A8-F028-DF88-52F57E081FE2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75"/>
            <ac:spMk id="3" creationId="{9B47DEC2-54E0-13A9-6EE6-893F72AB50CD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75"/>
            <ac:graphicFrameMk id="5" creationId="{2A54E73B-9E78-4351-5D34-1D52D4EEB269}"/>
          </ac:graphicFrameMkLst>
        </pc:graphicFrameChg>
      </pc:sldChg>
      <pc:sldChg chg="modSp modAnim">
        <pc:chgData name="Prakhar Shukla" userId="3e7a749ab3149420" providerId="LiveId" clId="{F8A7C360-0950-466B-8606-1B6B62A285CE}" dt="2024-07-30T03:52:37.586" v="407"/>
        <pc:sldMkLst>
          <pc:docMk/>
          <pc:sldMk cId="0" sldId="277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77"/>
            <ac:spMk id="2" creationId="{875379A6-0B18-A7BB-6E00-0481DF2FA714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77"/>
            <ac:spMk id="3" creationId="{B75D17E8-9C64-FA00-FA19-C49C32A07835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77"/>
            <ac:graphicFrameMk id="5" creationId="{574FA501-3D58-6263-A822-57EF0D1BCB42}"/>
          </ac:graphicFrameMkLst>
        </pc:graphicFrameChg>
      </pc:sldChg>
      <pc:sldChg chg="modSp modAnim">
        <pc:chgData name="Prakhar Shukla" userId="3e7a749ab3149420" providerId="LiveId" clId="{F8A7C360-0950-466B-8606-1B6B62A285CE}" dt="2024-07-30T03:52:47.479" v="409"/>
        <pc:sldMkLst>
          <pc:docMk/>
          <pc:sldMk cId="0" sldId="278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78"/>
            <ac:spMk id="2" creationId="{A3D0A5FC-4E2A-7D7C-D6D2-28F8961D29BC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78"/>
            <ac:spMk id="3" creationId="{688382B4-FB92-17D4-428B-7EF4CA1F1B5B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78"/>
            <ac:graphicFrameMk id="5" creationId="{4CD00AF0-01A7-E557-CD78-137EBB3517DC}"/>
          </ac:graphicFrameMkLst>
        </pc:graphicFrameChg>
      </pc:sldChg>
      <pc:sldChg chg="modSp modAnim">
        <pc:chgData name="Prakhar Shukla" userId="3e7a749ab3149420" providerId="LiveId" clId="{F8A7C360-0950-466B-8606-1B6B62A285CE}" dt="2024-07-30T03:52:55.575" v="411"/>
        <pc:sldMkLst>
          <pc:docMk/>
          <pc:sldMk cId="0" sldId="281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81"/>
            <ac:spMk id="2" creationId="{79BA5358-7770-50B2-18AE-C32EE3F11A01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0" sldId="281"/>
            <ac:spMk id="3" creationId="{F07A9F06-7C59-14B6-037E-4936F6D0D373}"/>
          </ac:spMkLst>
        </pc:spChg>
        <pc:graphicFrameChg chg="mod">
          <ac:chgData name="Prakhar Shukla" userId="3e7a749ab3149420" providerId="LiveId" clId="{F8A7C360-0950-466B-8606-1B6B62A285CE}" dt="2024-07-26T07:55:05.155" v="262"/>
          <ac:graphicFrameMkLst>
            <pc:docMk/>
            <pc:sldMk cId="0" sldId="281"/>
            <ac:graphicFrameMk id="5" creationId="{AACDBFA1-B143-88F0-91A2-893ADBB89E5C}"/>
          </ac:graphicFrameMkLst>
        </pc:graphicFrameChg>
      </pc:sldChg>
      <pc:sldChg chg="addSp delSp modSp mod delAnim modAnim">
        <pc:chgData name="Prakhar Shukla" userId="3e7a749ab3149420" providerId="LiveId" clId="{F8A7C360-0950-466B-8606-1B6B62A285CE}" dt="2024-07-30T03:53:03.911" v="413"/>
        <pc:sldMkLst>
          <pc:docMk/>
          <pc:sldMk cId="1908233607" sldId="282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1908233607" sldId="282"/>
            <ac:spMk id="2" creationId="{57C04E2E-F81F-B4B9-B441-8CC922E7DC16}"/>
          </ac:spMkLst>
        </pc:spChg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1908233607" sldId="282"/>
            <ac:spMk id="3" creationId="{A7E26351-B745-D50B-FDC5-EDE5FF70C0D1}"/>
          </ac:spMkLst>
        </pc:spChg>
        <pc:spChg chg="add del mod">
          <ac:chgData name="Prakhar Shukla" userId="3e7a749ab3149420" providerId="LiveId" clId="{F8A7C360-0950-466B-8606-1B6B62A285CE}" dt="2024-07-26T07:53:25.440" v="256" actId="931"/>
          <ac:spMkLst>
            <pc:docMk/>
            <pc:sldMk cId="1908233607" sldId="282"/>
            <ac:spMk id="7" creationId="{9E9FCA04-8CCB-7AE6-A6DD-EE9057F290E7}"/>
          </ac:spMkLst>
        </pc:spChg>
        <pc:graphicFrameChg chg="del mod">
          <ac:chgData name="Prakhar Shukla" userId="3e7a749ab3149420" providerId="LiveId" clId="{F8A7C360-0950-466B-8606-1B6B62A285CE}" dt="2024-07-26T07:52:14.430" v="253" actId="21"/>
          <ac:graphicFrameMkLst>
            <pc:docMk/>
            <pc:sldMk cId="1908233607" sldId="282"/>
            <ac:graphicFrameMk id="5" creationId="{8920D384-D745-90CE-94AF-D9EFC97CDE66}"/>
          </ac:graphicFrameMkLst>
        </pc:graphicFrameChg>
        <pc:picChg chg="add del mod">
          <ac:chgData name="Prakhar Shukla" userId="3e7a749ab3149420" providerId="LiveId" clId="{F8A7C360-0950-466B-8606-1B6B62A285CE}" dt="2024-07-26T07:53:06.235" v="255" actId="21"/>
          <ac:picMkLst>
            <pc:docMk/>
            <pc:sldMk cId="1908233607" sldId="282"/>
            <ac:picMk id="8" creationId="{92F1B0FE-60DE-532B-5746-6EE1B5F44E84}"/>
          </ac:picMkLst>
        </pc:picChg>
        <pc:picChg chg="add mod">
          <ac:chgData name="Prakhar Shukla" userId="3e7a749ab3149420" providerId="LiveId" clId="{F8A7C360-0950-466B-8606-1B6B62A285CE}" dt="2024-07-26T07:53:44.170" v="259" actId="14100"/>
          <ac:picMkLst>
            <pc:docMk/>
            <pc:sldMk cId="1908233607" sldId="282"/>
            <ac:picMk id="10" creationId="{7D4F9532-AB80-DA1A-E36E-E6F3E289D90A}"/>
          </ac:picMkLst>
        </pc:picChg>
      </pc:sldChg>
      <pc:sldChg chg="addSp delSp modSp add del mod delAnim modAnim">
        <pc:chgData name="Prakhar Shukla" userId="3e7a749ab3149420" providerId="LiveId" clId="{F8A7C360-0950-466B-8606-1B6B62A285CE}" dt="2024-07-30T03:50:39.662" v="374"/>
        <pc:sldMkLst>
          <pc:docMk/>
          <pc:sldMk cId="2164363685" sldId="283"/>
        </pc:sldMkLst>
        <pc:spChg chg="mod">
          <ac:chgData name="Prakhar Shukla" userId="3e7a749ab3149420" providerId="LiveId" clId="{F8A7C360-0950-466B-8606-1B6B62A285CE}" dt="2024-07-26T07:55:05.155" v="262"/>
          <ac:spMkLst>
            <pc:docMk/>
            <pc:sldMk cId="2164363685" sldId="283"/>
            <ac:spMk id="3" creationId="{9938DD01-954C-BBDE-EDE7-1DF4584CB930}"/>
          </ac:spMkLst>
        </pc:spChg>
        <pc:spChg chg="add del mod">
          <ac:chgData name="Prakhar Shukla" userId="3e7a749ab3149420" providerId="LiveId" clId="{F8A7C360-0950-466B-8606-1B6B62A285CE}" dt="2024-07-26T04:58:41.359" v="113" actId="12084"/>
          <ac:spMkLst>
            <pc:docMk/>
            <pc:sldMk cId="2164363685" sldId="283"/>
            <ac:spMk id="5" creationId="{007D64F9-DB17-9E6F-1526-6B03189300B6}"/>
          </ac:spMkLst>
        </pc:spChg>
        <pc:spChg chg="add del mod">
          <ac:chgData name="Prakhar Shukla" userId="3e7a749ab3149420" providerId="LiveId" clId="{F8A7C360-0950-466B-8606-1B6B62A285CE}" dt="2024-07-26T05:01:05.904" v="219" actId="12084"/>
          <ac:spMkLst>
            <pc:docMk/>
            <pc:sldMk cId="2164363685" sldId="283"/>
            <ac:spMk id="9" creationId="{C738E3C9-8B32-4B53-94E5-3BA2ABEEDF39}"/>
          </ac:spMkLst>
        </pc:spChg>
        <pc:graphicFrameChg chg="add del modGraphic">
          <ac:chgData name="Prakhar Shukla" userId="3e7a749ab3149420" providerId="LiveId" clId="{F8A7C360-0950-466B-8606-1B6B62A285CE}" dt="2024-07-26T04:53:54.668" v="6" actId="1032"/>
          <ac:graphicFrameMkLst>
            <pc:docMk/>
            <pc:sldMk cId="2164363685" sldId="283"/>
            <ac:graphicFrameMk id="4" creationId="{5F548C60-1B4F-9A89-9196-7A1965B72F82}"/>
          </ac:graphicFrameMkLst>
        </pc:graphicFrameChg>
        <pc:graphicFrameChg chg="del mod">
          <ac:chgData name="Prakhar Shukla" userId="3e7a749ab3149420" providerId="LiveId" clId="{F8A7C360-0950-466B-8606-1B6B62A285CE}" dt="2024-07-26T04:57:59.869" v="90" actId="21"/>
          <ac:graphicFrameMkLst>
            <pc:docMk/>
            <pc:sldMk cId="2164363685" sldId="283"/>
            <ac:graphicFrameMk id="6" creationId="{DF0EFED5-73D1-1136-3527-9C120204578D}"/>
          </ac:graphicFrameMkLst>
        </pc:graphicFrameChg>
        <pc:graphicFrameChg chg="del mod">
          <ac:chgData name="Prakhar Shukla" userId="3e7a749ab3149420" providerId="LiveId" clId="{F8A7C360-0950-466B-8606-1B6B62A285CE}" dt="2024-07-26T04:57:47.268" v="87" actId="21"/>
          <ac:graphicFrameMkLst>
            <pc:docMk/>
            <pc:sldMk cId="2164363685" sldId="283"/>
            <ac:graphicFrameMk id="7" creationId="{448C4783-F1B1-8AAE-37E7-F6F0B8B6FC53}"/>
          </ac:graphicFrameMkLst>
        </pc:graphicFrameChg>
        <pc:graphicFrameChg chg="add mod">
          <ac:chgData name="Prakhar Shukla" userId="3e7a749ab3149420" providerId="LiveId" clId="{F8A7C360-0950-466B-8606-1B6B62A285CE}" dt="2024-07-26T07:51:19.064" v="250" actId="14100"/>
          <ac:graphicFrameMkLst>
            <pc:docMk/>
            <pc:sldMk cId="2164363685" sldId="283"/>
            <ac:graphicFrameMk id="8" creationId="{69C29FAE-AD55-DC91-4C25-E596082F4DF0}"/>
          </ac:graphicFrameMkLst>
        </pc:graphicFrameChg>
        <pc:graphicFrameChg chg="add mod modGraphic">
          <ac:chgData name="Prakhar Shukla" userId="3e7a749ab3149420" providerId="LiveId" clId="{F8A7C360-0950-466B-8606-1B6B62A285CE}" dt="2024-07-26T05:02:06.006" v="238" actId="404"/>
          <ac:graphicFrameMkLst>
            <pc:docMk/>
            <pc:sldMk cId="2164363685" sldId="283"/>
            <ac:graphicFrameMk id="10" creationId="{ECAB255D-8A2A-C64A-9E47-F6EFA7EF7121}"/>
          </ac:graphicFrameMkLst>
        </pc:graphicFrameChg>
      </pc:sldChg>
      <pc:sldChg chg="new del">
        <pc:chgData name="Prakhar Shukla" userId="3e7a749ab3149420" providerId="LiveId" clId="{F8A7C360-0950-466B-8606-1B6B62A285CE}" dt="2024-07-30T04:04:20.471" v="417" actId="47"/>
        <pc:sldMkLst>
          <pc:docMk/>
          <pc:sldMk cId="390726321" sldId="284"/>
        </pc:sldMkLst>
      </pc:sldChg>
      <pc:sldChg chg="new del">
        <pc:chgData name="Prakhar Shukla" userId="3e7a749ab3149420" providerId="LiveId" clId="{F8A7C360-0950-466B-8606-1B6B62A285CE}" dt="2024-07-29T07:59:22.889" v="355" actId="47"/>
        <pc:sldMkLst>
          <pc:docMk/>
          <pc:sldMk cId="408021791" sldId="284"/>
        </pc:sldMkLst>
      </pc:sldChg>
      <pc:sldChg chg="new del">
        <pc:chgData name="Prakhar Shukla" userId="3e7a749ab3149420" providerId="LiveId" clId="{F8A7C360-0950-466B-8606-1B6B62A285CE}" dt="2024-07-29T07:59:45.140" v="365" actId="47"/>
        <pc:sldMkLst>
          <pc:docMk/>
          <pc:sldMk cId="28039946" sldId="285"/>
        </pc:sldMkLst>
      </pc:sldChg>
      <pc:sldChg chg="new del">
        <pc:chgData name="Prakhar Shukla" userId="3e7a749ab3149420" providerId="LiveId" clId="{F8A7C360-0950-466B-8606-1B6B62A285CE}" dt="2024-07-29T07:59:46.230" v="366" actId="47"/>
        <pc:sldMkLst>
          <pc:docMk/>
          <pc:sldMk cId="2859648179" sldId="286"/>
        </pc:sldMkLst>
      </pc:sldChg>
      <pc:sldChg chg="new del">
        <pc:chgData name="Prakhar Shukla" userId="3e7a749ab3149420" providerId="LiveId" clId="{F8A7C360-0950-466B-8606-1B6B62A285CE}" dt="2024-07-29T07:59:47.222" v="367" actId="47"/>
        <pc:sldMkLst>
          <pc:docMk/>
          <pc:sldMk cId="2935989193" sldId="287"/>
        </pc:sldMkLst>
      </pc:sldChg>
      <pc:sldChg chg="new del">
        <pc:chgData name="Prakhar Shukla" userId="3e7a749ab3149420" providerId="LiveId" clId="{F8A7C360-0950-466B-8606-1B6B62A285CE}" dt="2024-07-29T07:59:47.915" v="368" actId="47"/>
        <pc:sldMkLst>
          <pc:docMk/>
          <pc:sldMk cId="3122627978" sldId="288"/>
        </pc:sldMkLst>
      </pc:sldChg>
      <pc:sldChg chg="new del">
        <pc:chgData name="Prakhar Shukla" userId="3e7a749ab3149420" providerId="LiveId" clId="{F8A7C360-0950-466B-8606-1B6B62A285CE}" dt="2024-07-29T07:59:38.492" v="363" actId="47"/>
        <pc:sldMkLst>
          <pc:docMk/>
          <pc:sldMk cId="1768527572" sldId="289"/>
        </pc:sldMkLst>
      </pc:sldChg>
      <pc:sldChg chg="new del">
        <pc:chgData name="Prakhar Shukla" userId="3e7a749ab3149420" providerId="LiveId" clId="{F8A7C360-0950-466B-8606-1B6B62A285CE}" dt="2024-07-29T07:59:33.849" v="357" actId="47"/>
        <pc:sldMkLst>
          <pc:docMk/>
          <pc:sldMk cId="768257649" sldId="290"/>
        </pc:sldMkLst>
      </pc:sldChg>
      <pc:sldChg chg="new del">
        <pc:chgData name="Prakhar Shukla" userId="3e7a749ab3149420" providerId="LiveId" clId="{F8A7C360-0950-466B-8606-1B6B62A285CE}" dt="2024-07-29T07:59:34.689" v="358" actId="47"/>
        <pc:sldMkLst>
          <pc:docMk/>
          <pc:sldMk cId="2260539321" sldId="291"/>
        </pc:sldMkLst>
      </pc:sldChg>
      <pc:sldChg chg="new del">
        <pc:chgData name="Prakhar Shukla" userId="3e7a749ab3149420" providerId="LiveId" clId="{F8A7C360-0950-466B-8606-1B6B62A285CE}" dt="2024-07-29T07:59:34.924" v="359" actId="47"/>
        <pc:sldMkLst>
          <pc:docMk/>
          <pc:sldMk cId="368057201" sldId="292"/>
        </pc:sldMkLst>
      </pc:sldChg>
      <pc:sldChg chg="new del">
        <pc:chgData name="Prakhar Shukla" userId="3e7a749ab3149420" providerId="LiveId" clId="{F8A7C360-0950-466B-8606-1B6B62A285CE}" dt="2024-07-29T07:59:35.478" v="360" actId="47"/>
        <pc:sldMkLst>
          <pc:docMk/>
          <pc:sldMk cId="1880992503" sldId="293"/>
        </pc:sldMkLst>
      </pc:sldChg>
      <pc:sldChg chg="new del">
        <pc:chgData name="Prakhar Shukla" userId="3e7a749ab3149420" providerId="LiveId" clId="{F8A7C360-0950-466B-8606-1B6B62A285CE}" dt="2024-07-29T07:59:35.958" v="361" actId="47"/>
        <pc:sldMkLst>
          <pc:docMk/>
          <pc:sldMk cId="2453366045" sldId="294"/>
        </pc:sldMkLst>
      </pc:sldChg>
      <pc:sldChg chg="new del">
        <pc:chgData name="Prakhar Shukla" userId="3e7a749ab3149420" providerId="LiveId" clId="{F8A7C360-0950-466B-8606-1B6B62A285CE}" dt="2024-07-29T07:59:36.521" v="362" actId="47"/>
        <pc:sldMkLst>
          <pc:docMk/>
          <pc:sldMk cId="3567796821" sldId="295"/>
        </pc:sldMkLst>
      </pc:sldChg>
      <pc:sldChg chg="new del">
        <pc:chgData name="Prakhar Shukla" userId="3e7a749ab3149420" providerId="LiveId" clId="{F8A7C360-0950-466B-8606-1B6B62A285CE}" dt="2024-07-29T07:59:29.129" v="356" actId="47"/>
        <pc:sldMkLst>
          <pc:docMk/>
          <pc:sldMk cId="2053533979" sldId="296"/>
        </pc:sldMkLst>
      </pc:sldChg>
      <pc:sldChg chg="new del">
        <pc:chgData name="Prakhar Shukla" userId="3e7a749ab3149420" providerId="LiveId" clId="{F8A7C360-0950-466B-8606-1B6B62A285CE}" dt="2024-07-29T07:49:57.628" v="354" actId="680"/>
        <pc:sldMkLst>
          <pc:docMk/>
          <pc:sldMk cId="1155270304" sldId="297"/>
        </pc:sldMkLst>
      </pc:sldChg>
      <pc:sldChg chg="new del">
        <pc:chgData name="Prakhar Shukla" userId="3e7a749ab3149420" providerId="LiveId" clId="{F8A7C360-0950-466B-8606-1B6B62A285CE}" dt="2024-07-29T07:49:57.104" v="353" actId="680"/>
        <pc:sldMkLst>
          <pc:docMk/>
          <pc:sldMk cId="2745967748" sldId="298"/>
        </pc:sldMkLst>
      </pc:sldChg>
      <pc:sldChg chg="new del">
        <pc:chgData name="Prakhar Shukla" userId="3e7a749ab3149420" providerId="LiveId" clId="{F8A7C360-0950-466B-8606-1B6B62A285CE}" dt="2024-07-29T07:49:56.677" v="352" actId="680"/>
        <pc:sldMkLst>
          <pc:docMk/>
          <pc:sldMk cId="543874900" sldId="299"/>
        </pc:sldMkLst>
      </pc:sldChg>
      <pc:sldChg chg="new del">
        <pc:chgData name="Prakhar Shukla" userId="3e7a749ab3149420" providerId="LiveId" clId="{F8A7C360-0950-466B-8606-1B6B62A285CE}" dt="2024-07-29T07:49:55.951" v="351" actId="680"/>
        <pc:sldMkLst>
          <pc:docMk/>
          <pc:sldMk cId="1334616373" sldId="300"/>
        </pc:sldMkLst>
      </pc:sldChg>
      <pc:sldChg chg="new del">
        <pc:chgData name="Prakhar Shukla" userId="3e7a749ab3149420" providerId="LiveId" clId="{F8A7C360-0950-466B-8606-1B6B62A285CE}" dt="2024-07-29T07:49:55.004" v="350" actId="680"/>
        <pc:sldMkLst>
          <pc:docMk/>
          <pc:sldMk cId="3966904258" sldId="301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92D75-1F88-42E4-9CD0-35D266921E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54EB436-3AB6-4806-A8D5-E4E797261B28}">
      <dgm:prSet/>
      <dgm:spPr/>
      <dgm:t>
        <a:bodyPr/>
        <a:lstStyle/>
        <a:p>
          <a:pPr algn="ctr"/>
          <a:r>
            <a:rPr lang="en-IN"/>
            <a:t>Amazon Aurora Presentation</a:t>
          </a:r>
        </a:p>
      </dgm:t>
    </dgm:pt>
    <dgm:pt modelId="{421DD6BB-3F24-4EE5-A150-7D0D1181F213}" type="parTrans" cxnId="{CB7621F7-CBFE-48F3-B94A-C27209C23791}">
      <dgm:prSet/>
      <dgm:spPr/>
      <dgm:t>
        <a:bodyPr/>
        <a:lstStyle/>
        <a:p>
          <a:endParaRPr lang="en-IN"/>
        </a:p>
      </dgm:t>
    </dgm:pt>
    <dgm:pt modelId="{16096103-4AA0-4FEF-B20A-4ABA606561D7}" type="sibTrans" cxnId="{CB7621F7-CBFE-48F3-B94A-C27209C23791}">
      <dgm:prSet/>
      <dgm:spPr/>
      <dgm:t>
        <a:bodyPr/>
        <a:lstStyle/>
        <a:p>
          <a:endParaRPr lang="en-IN"/>
        </a:p>
      </dgm:t>
    </dgm:pt>
    <dgm:pt modelId="{C4EE7161-6205-49AB-9C84-9D159BCC4F8B}" type="pres">
      <dgm:prSet presAssocID="{57C92D75-1F88-42E4-9CD0-35D266921E7A}" presName="linear" presStyleCnt="0">
        <dgm:presLayoutVars>
          <dgm:animLvl val="lvl"/>
          <dgm:resizeHandles val="exact"/>
        </dgm:presLayoutVars>
      </dgm:prSet>
      <dgm:spPr/>
    </dgm:pt>
    <dgm:pt modelId="{E1869920-AD0D-43B3-A9D0-2DAD790026DE}" type="pres">
      <dgm:prSet presAssocID="{754EB436-3AB6-4806-A8D5-E4E797261B2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1299F5C-FD3E-496F-83F5-D304E4F6E78D}" type="presOf" srcId="{754EB436-3AB6-4806-A8D5-E4E797261B28}" destId="{E1869920-AD0D-43B3-A9D0-2DAD790026DE}" srcOrd="0" destOrd="0" presId="urn:microsoft.com/office/officeart/2005/8/layout/vList2"/>
    <dgm:cxn modelId="{D486B862-7604-4ECC-92FA-E09380D9387B}" type="presOf" srcId="{57C92D75-1F88-42E4-9CD0-35D266921E7A}" destId="{C4EE7161-6205-49AB-9C84-9D159BCC4F8B}" srcOrd="0" destOrd="0" presId="urn:microsoft.com/office/officeart/2005/8/layout/vList2"/>
    <dgm:cxn modelId="{CB7621F7-CBFE-48F3-B94A-C27209C23791}" srcId="{57C92D75-1F88-42E4-9CD0-35D266921E7A}" destId="{754EB436-3AB6-4806-A8D5-E4E797261B28}" srcOrd="0" destOrd="0" parTransId="{421DD6BB-3F24-4EE5-A150-7D0D1181F213}" sibTransId="{16096103-4AA0-4FEF-B20A-4ABA606561D7}"/>
    <dgm:cxn modelId="{14A82D11-2069-4E1B-81B0-743EDD8C88F0}" type="presParOf" srcId="{C4EE7161-6205-49AB-9C84-9D159BCC4F8B}" destId="{E1869920-AD0D-43B3-A9D0-2DAD790026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AEE3985-017A-417D-B188-2BDFBEC8D77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7CBAD27-E763-4200-BC04-4C8EFB730A32}">
      <dgm:prSet/>
      <dgm:spPr/>
      <dgm:t>
        <a:bodyPr/>
        <a:lstStyle/>
        <a:p>
          <a:r>
            <a:rPr lang="en-IN" dirty="0"/>
            <a:t>Designed to be compatible with MySQL and PostgreSQL.</a:t>
          </a:r>
        </a:p>
      </dgm:t>
    </dgm:pt>
    <dgm:pt modelId="{CAA3B5EE-4EF2-41C5-9BA0-AAAA5351E7C2}" type="parTrans" cxnId="{5630C6D2-B49C-4765-BF1C-B473BED36EF8}">
      <dgm:prSet/>
      <dgm:spPr/>
      <dgm:t>
        <a:bodyPr/>
        <a:lstStyle/>
        <a:p>
          <a:endParaRPr lang="en-IN"/>
        </a:p>
      </dgm:t>
    </dgm:pt>
    <dgm:pt modelId="{FEEDF83D-9BFE-452A-BB2A-DDCDF80087AE}" type="sibTrans" cxnId="{5630C6D2-B49C-4765-BF1C-B473BED36EF8}">
      <dgm:prSet/>
      <dgm:spPr/>
      <dgm:t>
        <a:bodyPr/>
        <a:lstStyle/>
        <a:p>
          <a:endParaRPr lang="en-IN"/>
        </a:p>
      </dgm:t>
    </dgm:pt>
    <dgm:pt modelId="{BF42F83D-197B-4CAC-9AAB-A6690C523093}">
      <dgm:prSet/>
      <dgm:spPr/>
      <dgm:t>
        <a:bodyPr/>
        <a:lstStyle/>
        <a:p>
          <a:r>
            <a:rPr lang="en-IN"/>
            <a:t>Easier migration of existing applications without changing code.</a:t>
          </a:r>
        </a:p>
      </dgm:t>
    </dgm:pt>
    <dgm:pt modelId="{86D141F2-C0A7-4F72-A733-2BF4860FB98D}" type="parTrans" cxnId="{54958EAC-E662-4269-A46B-8D04565D5143}">
      <dgm:prSet/>
      <dgm:spPr/>
      <dgm:t>
        <a:bodyPr/>
        <a:lstStyle/>
        <a:p>
          <a:endParaRPr lang="en-IN"/>
        </a:p>
      </dgm:t>
    </dgm:pt>
    <dgm:pt modelId="{0CCBCFFF-0736-4B44-B301-45469BBCF5F0}" type="sibTrans" cxnId="{54958EAC-E662-4269-A46B-8D04565D5143}">
      <dgm:prSet/>
      <dgm:spPr/>
      <dgm:t>
        <a:bodyPr/>
        <a:lstStyle/>
        <a:p>
          <a:endParaRPr lang="en-IN"/>
        </a:p>
      </dgm:t>
    </dgm:pt>
    <dgm:pt modelId="{8F7C112F-A046-4DA5-AA50-996FEDD1FAE8}">
      <dgm:prSet/>
      <dgm:spPr/>
      <dgm:t>
        <a:bodyPr/>
        <a:lstStyle/>
        <a:p>
          <a:r>
            <a:rPr lang="en-IN"/>
            <a:t>Use familiar tools and frameworks, reducing learning curve.</a:t>
          </a:r>
        </a:p>
      </dgm:t>
    </dgm:pt>
    <dgm:pt modelId="{BDC63872-55C2-4A6D-9D29-8EFF8EB9479C}" type="parTrans" cxnId="{57A3FD88-8461-43E0-9893-7A23DC9D15B7}">
      <dgm:prSet/>
      <dgm:spPr/>
      <dgm:t>
        <a:bodyPr/>
        <a:lstStyle/>
        <a:p>
          <a:endParaRPr lang="en-IN"/>
        </a:p>
      </dgm:t>
    </dgm:pt>
    <dgm:pt modelId="{6F3C3E56-CFBA-4CC5-9C38-241D5CD1F407}" type="sibTrans" cxnId="{57A3FD88-8461-43E0-9893-7A23DC9D15B7}">
      <dgm:prSet/>
      <dgm:spPr/>
      <dgm:t>
        <a:bodyPr/>
        <a:lstStyle/>
        <a:p>
          <a:endParaRPr lang="en-IN"/>
        </a:p>
      </dgm:t>
    </dgm:pt>
    <dgm:pt modelId="{09C99B7D-AF15-4358-96EE-0C6A05D331C3}" type="pres">
      <dgm:prSet presAssocID="{CAEE3985-017A-417D-B188-2BDFBEC8D77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AECD629-C33D-4608-8730-7199C3C704BA}" type="pres">
      <dgm:prSet presAssocID="{07CBAD27-E763-4200-BC04-4C8EFB730A32}" presName="circle1" presStyleLbl="node1" presStyleIdx="0" presStyleCnt="3"/>
      <dgm:spPr/>
    </dgm:pt>
    <dgm:pt modelId="{E0E2A40D-907C-4A99-A101-355B9945DDFF}" type="pres">
      <dgm:prSet presAssocID="{07CBAD27-E763-4200-BC04-4C8EFB730A32}" presName="space" presStyleCnt="0"/>
      <dgm:spPr/>
    </dgm:pt>
    <dgm:pt modelId="{C6862D40-FB15-476E-A3BE-B0217028B529}" type="pres">
      <dgm:prSet presAssocID="{07CBAD27-E763-4200-BC04-4C8EFB730A32}" presName="rect1" presStyleLbl="alignAcc1" presStyleIdx="0" presStyleCnt="3"/>
      <dgm:spPr/>
    </dgm:pt>
    <dgm:pt modelId="{A2D9DD05-4481-4294-A456-25A9726600AA}" type="pres">
      <dgm:prSet presAssocID="{BF42F83D-197B-4CAC-9AAB-A6690C523093}" presName="vertSpace2" presStyleLbl="node1" presStyleIdx="0" presStyleCnt="3"/>
      <dgm:spPr/>
    </dgm:pt>
    <dgm:pt modelId="{4A47D4B1-9528-44C3-8795-E052E2FD8FF5}" type="pres">
      <dgm:prSet presAssocID="{BF42F83D-197B-4CAC-9AAB-A6690C523093}" presName="circle2" presStyleLbl="node1" presStyleIdx="1" presStyleCnt="3"/>
      <dgm:spPr/>
    </dgm:pt>
    <dgm:pt modelId="{B6C7ACE4-D5DC-4C3D-87DE-EF1D27727E97}" type="pres">
      <dgm:prSet presAssocID="{BF42F83D-197B-4CAC-9AAB-A6690C523093}" presName="rect2" presStyleLbl="alignAcc1" presStyleIdx="1" presStyleCnt="3"/>
      <dgm:spPr/>
    </dgm:pt>
    <dgm:pt modelId="{AAD738DE-6B3B-4819-A6DC-C88823E642D0}" type="pres">
      <dgm:prSet presAssocID="{8F7C112F-A046-4DA5-AA50-996FEDD1FAE8}" presName="vertSpace3" presStyleLbl="node1" presStyleIdx="1" presStyleCnt="3"/>
      <dgm:spPr/>
    </dgm:pt>
    <dgm:pt modelId="{48CCD401-A855-4A99-B54A-EB23B00F6675}" type="pres">
      <dgm:prSet presAssocID="{8F7C112F-A046-4DA5-AA50-996FEDD1FAE8}" presName="circle3" presStyleLbl="node1" presStyleIdx="2" presStyleCnt="3"/>
      <dgm:spPr/>
    </dgm:pt>
    <dgm:pt modelId="{28631CBD-479F-4FD5-BA95-C6B83FC60945}" type="pres">
      <dgm:prSet presAssocID="{8F7C112F-A046-4DA5-AA50-996FEDD1FAE8}" presName="rect3" presStyleLbl="alignAcc1" presStyleIdx="2" presStyleCnt="3"/>
      <dgm:spPr/>
    </dgm:pt>
    <dgm:pt modelId="{9997C74A-47BD-4A83-B2D8-57F7655F2643}" type="pres">
      <dgm:prSet presAssocID="{07CBAD27-E763-4200-BC04-4C8EFB730A32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342FBE9E-9D0A-4798-97E9-5DDB83A70C8B}" type="pres">
      <dgm:prSet presAssocID="{BF42F83D-197B-4CAC-9AAB-A6690C523093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C2B01F7D-D72E-4669-86F4-0201A6B879DA}" type="pres">
      <dgm:prSet presAssocID="{8F7C112F-A046-4DA5-AA50-996FEDD1FAE8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D0F6F40D-D381-4AEA-B76B-2FB3D5D537DA}" type="presOf" srcId="{07CBAD27-E763-4200-BC04-4C8EFB730A32}" destId="{C6862D40-FB15-476E-A3BE-B0217028B529}" srcOrd="0" destOrd="0" presId="urn:microsoft.com/office/officeart/2005/8/layout/target3"/>
    <dgm:cxn modelId="{9EDFEE1C-CBF7-473D-BFFC-BFEE2E071DEE}" type="presOf" srcId="{07CBAD27-E763-4200-BC04-4C8EFB730A32}" destId="{9997C74A-47BD-4A83-B2D8-57F7655F2643}" srcOrd="1" destOrd="0" presId="urn:microsoft.com/office/officeart/2005/8/layout/target3"/>
    <dgm:cxn modelId="{0C7BF429-7CBC-418E-B0B4-18B024626DAA}" type="presOf" srcId="{8F7C112F-A046-4DA5-AA50-996FEDD1FAE8}" destId="{28631CBD-479F-4FD5-BA95-C6B83FC60945}" srcOrd="0" destOrd="0" presId="urn:microsoft.com/office/officeart/2005/8/layout/target3"/>
    <dgm:cxn modelId="{24E26335-9157-42F2-A540-96A25610FB10}" type="presOf" srcId="{BF42F83D-197B-4CAC-9AAB-A6690C523093}" destId="{342FBE9E-9D0A-4798-97E9-5DDB83A70C8B}" srcOrd="1" destOrd="0" presId="urn:microsoft.com/office/officeart/2005/8/layout/target3"/>
    <dgm:cxn modelId="{57A3FD88-8461-43E0-9893-7A23DC9D15B7}" srcId="{CAEE3985-017A-417D-B188-2BDFBEC8D776}" destId="{8F7C112F-A046-4DA5-AA50-996FEDD1FAE8}" srcOrd="2" destOrd="0" parTransId="{BDC63872-55C2-4A6D-9D29-8EFF8EB9479C}" sibTransId="{6F3C3E56-CFBA-4CC5-9C38-241D5CD1F407}"/>
    <dgm:cxn modelId="{2C3E3498-A525-4C43-AC59-36018707BA9A}" type="presOf" srcId="{BF42F83D-197B-4CAC-9AAB-A6690C523093}" destId="{B6C7ACE4-D5DC-4C3D-87DE-EF1D27727E97}" srcOrd="0" destOrd="0" presId="urn:microsoft.com/office/officeart/2005/8/layout/target3"/>
    <dgm:cxn modelId="{869E209A-24FE-4F08-84F9-8AD18C745B1F}" type="presOf" srcId="{8F7C112F-A046-4DA5-AA50-996FEDD1FAE8}" destId="{C2B01F7D-D72E-4669-86F4-0201A6B879DA}" srcOrd="1" destOrd="0" presId="urn:microsoft.com/office/officeart/2005/8/layout/target3"/>
    <dgm:cxn modelId="{54958EAC-E662-4269-A46B-8D04565D5143}" srcId="{CAEE3985-017A-417D-B188-2BDFBEC8D776}" destId="{BF42F83D-197B-4CAC-9AAB-A6690C523093}" srcOrd="1" destOrd="0" parTransId="{86D141F2-C0A7-4F72-A733-2BF4860FB98D}" sibTransId="{0CCBCFFF-0736-4B44-B301-45469BBCF5F0}"/>
    <dgm:cxn modelId="{E1912CBE-0405-480B-B429-979335AAFF2E}" type="presOf" srcId="{CAEE3985-017A-417D-B188-2BDFBEC8D776}" destId="{09C99B7D-AF15-4358-96EE-0C6A05D331C3}" srcOrd="0" destOrd="0" presId="urn:microsoft.com/office/officeart/2005/8/layout/target3"/>
    <dgm:cxn modelId="{5630C6D2-B49C-4765-BF1C-B473BED36EF8}" srcId="{CAEE3985-017A-417D-B188-2BDFBEC8D776}" destId="{07CBAD27-E763-4200-BC04-4C8EFB730A32}" srcOrd="0" destOrd="0" parTransId="{CAA3B5EE-4EF2-41C5-9BA0-AAAA5351E7C2}" sibTransId="{FEEDF83D-9BFE-452A-BB2A-DDCDF80087AE}"/>
    <dgm:cxn modelId="{4B9BA9EA-AC91-4D90-A674-0F6B946F50CE}" type="presParOf" srcId="{09C99B7D-AF15-4358-96EE-0C6A05D331C3}" destId="{2AECD629-C33D-4608-8730-7199C3C704BA}" srcOrd="0" destOrd="0" presId="urn:microsoft.com/office/officeart/2005/8/layout/target3"/>
    <dgm:cxn modelId="{99B970CA-ED2C-4C16-98BC-4F503E7846E6}" type="presParOf" srcId="{09C99B7D-AF15-4358-96EE-0C6A05D331C3}" destId="{E0E2A40D-907C-4A99-A101-355B9945DDFF}" srcOrd="1" destOrd="0" presId="urn:microsoft.com/office/officeart/2005/8/layout/target3"/>
    <dgm:cxn modelId="{3A37DAB6-FE0E-4603-842A-4CD6B5EE7185}" type="presParOf" srcId="{09C99B7D-AF15-4358-96EE-0C6A05D331C3}" destId="{C6862D40-FB15-476E-A3BE-B0217028B529}" srcOrd="2" destOrd="0" presId="urn:microsoft.com/office/officeart/2005/8/layout/target3"/>
    <dgm:cxn modelId="{05790420-3D00-4350-931A-4DD3C49902A1}" type="presParOf" srcId="{09C99B7D-AF15-4358-96EE-0C6A05D331C3}" destId="{A2D9DD05-4481-4294-A456-25A9726600AA}" srcOrd="3" destOrd="0" presId="urn:microsoft.com/office/officeart/2005/8/layout/target3"/>
    <dgm:cxn modelId="{A25B8ED7-4F08-41FE-8ABB-346417D104F2}" type="presParOf" srcId="{09C99B7D-AF15-4358-96EE-0C6A05D331C3}" destId="{4A47D4B1-9528-44C3-8795-E052E2FD8FF5}" srcOrd="4" destOrd="0" presId="urn:microsoft.com/office/officeart/2005/8/layout/target3"/>
    <dgm:cxn modelId="{FBF8AC73-A600-4C70-820E-F14F9469845C}" type="presParOf" srcId="{09C99B7D-AF15-4358-96EE-0C6A05D331C3}" destId="{B6C7ACE4-D5DC-4C3D-87DE-EF1D27727E97}" srcOrd="5" destOrd="0" presId="urn:microsoft.com/office/officeart/2005/8/layout/target3"/>
    <dgm:cxn modelId="{964CE192-A947-480F-A629-9C00D2593101}" type="presParOf" srcId="{09C99B7D-AF15-4358-96EE-0C6A05D331C3}" destId="{AAD738DE-6B3B-4819-A6DC-C88823E642D0}" srcOrd="6" destOrd="0" presId="urn:microsoft.com/office/officeart/2005/8/layout/target3"/>
    <dgm:cxn modelId="{D884E29A-5964-4680-9133-8563D966DD7F}" type="presParOf" srcId="{09C99B7D-AF15-4358-96EE-0C6A05D331C3}" destId="{48CCD401-A855-4A99-B54A-EB23B00F6675}" srcOrd="7" destOrd="0" presId="urn:microsoft.com/office/officeart/2005/8/layout/target3"/>
    <dgm:cxn modelId="{125543F9-766E-4399-91AB-0DC2DE78101C}" type="presParOf" srcId="{09C99B7D-AF15-4358-96EE-0C6A05D331C3}" destId="{28631CBD-479F-4FD5-BA95-C6B83FC60945}" srcOrd="8" destOrd="0" presId="urn:microsoft.com/office/officeart/2005/8/layout/target3"/>
    <dgm:cxn modelId="{86CADC2D-BC10-409D-931E-877567C0BDF0}" type="presParOf" srcId="{09C99B7D-AF15-4358-96EE-0C6A05D331C3}" destId="{9997C74A-47BD-4A83-B2D8-57F7655F2643}" srcOrd="9" destOrd="0" presId="urn:microsoft.com/office/officeart/2005/8/layout/target3"/>
    <dgm:cxn modelId="{72865DA7-4F28-462F-A313-A84EA944A1ED}" type="presParOf" srcId="{09C99B7D-AF15-4358-96EE-0C6A05D331C3}" destId="{342FBE9E-9D0A-4798-97E9-5DDB83A70C8B}" srcOrd="10" destOrd="0" presId="urn:microsoft.com/office/officeart/2005/8/layout/target3"/>
    <dgm:cxn modelId="{6EACD47F-7AC6-423F-83AB-4A2974DBD9DD}" type="presParOf" srcId="{09C99B7D-AF15-4358-96EE-0C6A05D331C3}" destId="{C2B01F7D-D72E-4669-86F4-0201A6B879DA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2FE094-340E-465B-B5B7-4748F3DB63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81E9BC0-8F78-4F9E-BD6C-9BFD8C8777FD}">
      <dgm:prSet/>
      <dgm:spPr/>
      <dgm:t>
        <a:bodyPr/>
        <a:lstStyle/>
        <a:p>
          <a:pPr algn="ctr"/>
          <a:r>
            <a:rPr lang="en-IN" dirty="0"/>
            <a:t>Fault Tolerance and High Availability</a:t>
          </a:r>
        </a:p>
      </dgm:t>
    </dgm:pt>
    <dgm:pt modelId="{AFBBF8C2-0489-4860-A522-74B08F281DED}" type="parTrans" cxnId="{1843C9EA-ABF5-4FEB-88F0-DFA5636EE405}">
      <dgm:prSet/>
      <dgm:spPr/>
      <dgm:t>
        <a:bodyPr/>
        <a:lstStyle/>
        <a:p>
          <a:endParaRPr lang="en-IN"/>
        </a:p>
      </dgm:t>
    </dgm:pt>
    <dgm:pt modelId="{95CD813C-43C0-4CA3-B72F-FF7FAC59E781}" type="sibTrans" cxnId="{1843C9EA-ABF5-4FEB-88F0-DFA5636EE405}">
      <dgm:prSet/>
      <dgm:spPr/>
      <dgm:t>
        <a:bodyPr/>
        <a:lstStyle/>
        <a:p>
          <a:endParaRPr lang="en-IN"/>
        </a:p>
      </dgm:t>
    </dgm:pt>
    <dgm:pt modelId="{2F212853-9C93-4F34-9CF5-CB4AA542F02F}" type="pres">
      <dgm:prSet presAssocID="{402FE094-340E-465B-B5B7-4748F3DB63EC}" presName="linear" presStyleCnt="0">
        <dgm:presLayoutVars>
          <dgm:animLvl val="lvl"/>
          <dgm:resizeHandles val="exact"/>
        </dgm:presLayoutVars>
      </dgm:prSet>
      <dgm:spPr/>
    </dgm:pt>
    <dgm:pt modelId="{5BF151B8-D4A0-48A5-B53E-F71910F65F39}" type="pres">
      <dgm:prSet presAssocID="{781E9BC0-8F78-4F9E-BD6C-9BFD8C8777F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BCAA217-DA11-46D2-B8B3-1705EC3AD0B6}" type="presOf" srcId="{402FE094-340E-465B-B5B7-4748F3DB63EC}" destId="{2F212853-9C93-4F34-9CF5-CB4AA542F02F}" srcOrd="0" destOrd="0" presId="urn:microsoft.com/office/officeart/2005/8/layout/vList2"/>
    <dgm:cxn modelId="{7CD1C4D4-68AD-45C8-9E77-04EC0371A516}" type="presOf" srcId="{781E9BC0-8F78-4F9E-BD6C-9BFD8C8777FD}" destId="{5BF151B8-D4A0-48A5-B53E-F71910F65F39}" srcOrd="0" destOrd="0" presId="urn:microsoft.com/office/officeart/2005/8/layout/vList2"/>
    <dgm:cxn modelId="{1843C9EA-ABF5-4FEB-88F0-DFA5636EE405}" srcId="{402FE094-340E-465B-B5B7-4748F3DB63EC}" destId="{781E9BC0-8F78-4F9E-BD6C-9BFD8C8777FD}" srcOrd="0" destOrd="0" parTransId="{AFBBF8C2-0489-4860-A522-74B08F281DED}" sibTransId="{95CD813C-43C0-4CA3-B72F-FF7FAC59E781}"/>
    <dgm:cxn modelId="{B7158D1C-94E9-43C1-99A4-6963FFD9B840}" type="presParOf" srcId="{2F212853-9C93-4F34-9CF5-CB4AA542F02F}" destId="{5BF151B8-D4A0-48A5-B53E-F71910F65F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261C0FF-A833-4012-99DD-2B26FA4BB2C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5BB769F-45F4-47A3-9228-946F53036CAD}">
      <dgm:prSet/>
      <dgm:spPr/>
      <dgm:t>
        <a:bodyPr/>
        <a:lstStyle/>
        <a:p>
          <a:r>
            <a:rPr lang="en-IN"/>
            <a:t>Designed for 99.99% availability.</a:t>
          </a:r>
        </a:p>
      </dgm:t>
    </dgm:pt>
    <dgm:pt modelId="{842B23F5-FABA-4E2C-9550-F42091B3ECCC}" type="parTrans" cxnId="{EAE7680A-9298-492B-AFE6-B63373D307A6}">
      <dgm:prSet/>
      <dgm:spPr/>
      <dgm:t>
        <a:bodyPr/>
        <a:lstStyle/>
        <a:p>
          <a:endParaRPr lang="en-IN"/>
        </a:p>
      </dgm:t>
    </dgm:pt>
    <dgm:pt modelId="{83250D74-A849-4BD2-82AD-99E4A5A33824}" type="sibTrans" cxnId="{EAE7680A-9298-492B-AFE6-B63373D307A6}">
      <dgm:prSet/>
      <dgm:spPr/>
      <dgm:t>
        <a:bodyPr/>
        <a:lstStyle/>
        <a:p>
          <a:endParaRPr lang="en-IN"/>
        </a:p>
      </dgm:t>
    </dgm:pt>
    <dgm:pt modelId="{ECA00C7F-4566-4DBB-A80C-1F513F740C95}">
      <dgm:prSet/>
      <dgm:spPr/>
      <dgm:t>
        <a:bodyPr/>
        <a:lstStyle/>
        <a:p>
          <a:r>
            <a:rPr lang="en-IN"/>
            <a:t>Replicates data across multiple Availability Zones (AZs).</a:t>
          </a:r>
        </a:p>
      </dgm:t>
    </dgm:pt>
    <dgm:pt modelId="{F82C7EAD-217B-4165-B78D-5B1E7D4CAB3A}" type="parTrans" cxnId="{A1EA91AD-8EC4-496A-B657-D43C8C183CB1}">
      <dgm:prSet/>
      <dgm:spPr/>
      <dgm:t>
        <a:bodyPr/>
        <a:lstStyle/>
        <a:p>
          <a:endParaRPr lang="en-IN"/>
        </a:p>
      </dgm:t>
    </dgm:pt>
    <dgm:pt modelId="{E97D1A7C-849B-4DED-A521-EEF288BAA3BB}" type="sibTrans" cxnId="{A1EA91AD-8EC4-496A-B657-D43C8C183CB1}">
      <dgm:prSet/>
      <dgm:spPr/>
      <dgm:t>
        <a:bodyPr/>
        <a:lstStyle/>
        <a:p>
          <a:endParaRPr lang="en-IN"/>
        </a:p>
      </dgm:t>
    </dgm:pt>
    <dgm:pt modelId="{B53740A8-2BED-4C42-B06E-C361979D41E5}">
      <dgm:prSet/>
      <dgm:spPr/>
      <dgm:t>
        <a:bodyPr/>
        <a:lstStyle/>
        <a:p>
          <a:r>
            <a:rPr lang="en-IN"/>
            <a:t>Automatic failover and recovery minimize downtime.</a:t>
          </a:r>
        </a:p>
      </dgm:t>
    </dgm:pt>
    <dgm:pt modelId="{5CEB15CB-E944-49F0-821E-E2CC50739664}" type="parTrans" cxnId="{8706C0FE-39FD-44DF-9E12-F21C9C335970}">
      <dgm:prSet/>
      <dgm:spPr/>
      <dgm:t>
        <a:bodyPr/>
        <a:lstStyle/>
        <a:p>
          <a:endParaRPr lang="en-IN"/>
        </a:p>
      </dgm:t>
    </dgm:pt>
    <dgm:pt modelId="{A993ECFE-F084-4193-A333-3BB5FEBD5794}" type="sibTrans" cxnId="{8706C0FE-39FD-44DF-9E12-F21C9C335970}">
      <dgm:prSet/>
      <dgm:spPr/>
      <dgm:t>
        <a:bodyPr/>
        <a:lstStyle/>
        <a:p>
          <a:endParaRPr lang="en-IN"/>
        </a:p>
      </dgm:t>
    </dgm:pt>
    <dgm:pt modelId="{268A7BD3-773E-4CD7-BE1D-7899036463FE}" type="pres">
      <dgm:prSet presAssocID="{6261C0FF-A833-4012-99DD-2B26FA4BB2C3}" presName="Name0" presStyleCnt="0">
        <dgm:presLayoutVars>
          <dgm:dir/>
          <dgm:resizeHandles val="exact"/>
        </dgm:presLayoutVars>
      </dgm:prSet>
      <dgm:spPr/>
    </dgm:pt>
    <dgm:pt modelId="{708DF95F-434D-420F-9873-55F7060A5BD9}" type="pres">
      <dgm:prSet presAssocID="{6261C0FF-A833-4012-99DD-2B26FA4BB2C3}" presName="arrow" presStyleLbl="bgShp" presStyleIdx="0" presStyleCnt="1"/>
      <dgm:spPr/>
    </dgm:pt>
    <dgm:pt modelId="{C0DE5787-CA08-4E79-82A1-8F0E462F4EDA}" type="pres">
      <dgm:prSet presAssocID="{6261C0FF-A833-4012-99DD-2B26FA4BB2C3}" presName="points" presStyleCnt="0"/>
      <dgm:spPr/>
    </dgm:pt>
    <dgm:pt modelId="{B53C0D06-291E-4EF1-A2C0-9389E0AB74C7}" type="pres">
      <dgm:prSet presAssocID="{65BB769F-45F4-47A3-9228-946F53036CAD}" presName="compositeA" presStyleCnt="0"/>
      <dgm:spPr/>
    </dgm:pt>
    <dgm:pt modelId="{CF9B36E4-91E8-42B4-ACC5-2677E1EBD94E}" type="pres">
      <dgm:prSet presAssocID="{65BB769F-45F4-47A3-9228-946F53036CAD}" presName="textA" presStyleLbl="revTx" presStyleIdx="0" presStyleCnt="3">
        <dgm:presLayoutVars>
          <dgm:bulletEnabled val="1"/>
        </dgm:presLayoutVars>
      </dgm:prSet>
      <dgm:spPr/>
    </dgm:pt>
    <dgm:pt modelId="{C392A9E9-F9CC-4727-BDAF-7213D2C85C51}" type="pres">
      <dgm:prSet presAssocID="{65BB769F-45F4-47A3-9228-946F53036CAD}" presName="circleA" presStyleLbl="node1" presStyleIdx="0" presStyleCnt="3"/>
      <dgm:spPr/>
    </dgm:pt>
    <dgm:pt modelId="{F70E70E2-1E88-428A-9947-64EB96575A27}" type="pres">
      <dgm:prSet presAssocID="{65BB769F-45F4-47A3-9228-946F53036CAD}" presName="spaceA" presStyleCnt="0"/>
      <dgm:spPr/>
    </dgm:pt>
    <dgm:pt modelId="{B41A9C06-F618-4B16-9ECE-3CF93A44893C}" type="pres">
      <dgm:prSet presAssocID="{83250D74-A849-4BD2-82AD-99E4A5A33824}" presName="space" presStyleCnt="0"/>
      <dgm:spPr/>
    </dgm:pt>
    <dgm:pt modelId="{5E48F838-10D4-46BD-ACEA-6AEF22B0656A}" type="pres">
      <dgm:prSet presAssocID="{ECA00C7F-4566-4DBB-A80C-1F513F740C95}" presName="compositeB" presStyleCnt="0"/>
      <dgm:spPr/>
    </dgm:pt>
    <dgm:pt modelId="{90CF9198-AA33-4222-8807-48EDE26EDDD2}" type="pres">
      <dgm:prSet presAssocID="{ECA00C7F-4566-4DBB-A80C-1F513F740C95}" presName="textB" presStyleLbl="revTx" presStyleIdx="1" presStyleCnt="3">
        <dgm:presLayoutVars>
          <dgm:bulletEnabled val="1"/>
        </dgm:presLayoutVars>
      </dgm:prSet>
      <dgm:spPr/>
    </dgm:pt>
    <dgm:pt modelId="{01847F80-5F6E-461F-8A7F-B5A746DE4F1C}" type="pres">
      <dgm:prSet presAssocID="{ECA00C7F-4566-4DBB-A80C-1F513F740C95}" presName="circleB" presStyleLbl="node1" presStyleIdx="1" presStyleCnt="3"/>
      <dgm:spPr/>
    </dgm:pt>
    <dgm:pt modelId="{23BABF91-EFA7-4C3C-8446-7B6BA9C60D47}" type="pres">
      <dgm:prSet presAssocID="{ECA00C7F-4566-4DBB-A80C-1F513F740C95}" presName="spaceB" presStyleCnt="0"/>
      <dgm:spPr/>
    </dgm:pt>
    <dgm:pt modelId="{D1437029-4AFA-4371-AA55-F3C2940B8958}" type="pres">
      <dgm:prSet presAssocID="{E97D1A7C-849B-4DED-A521-EEF288BAA3BB}" presName="space" presStyleCnt="0"/>
      <dgm:spPr/>
    </dgm:pt>
    <dgm:pt modelId="{FFD2974B-5521-4661-892B-C4C7D0C604EA}" type="pres">
      <dgm:prSet presAssocID="{B53740A8-2BED-4C42-B06E-C361979D41E5}" presName="compositeA" presStyleCnt="0"/>
      <dgm:spPr/>
    </dgm:pt>
    <dgm:pt modelId="{12C59A4F-2BFE-42E1-A128-7095800052FF}" type="pres">
      <dgm:prSet presAssocID="{B53740A8-2BED-4C42-B06E-C361979D41E5}" presName="textA" presStyleLbl="revTx" presStyleIdx="2" presStyleCnt="3">
        <dgm:presLayoutVars>
          <dgm:bulletEnabled val="1"/>
        </dgm:presLayoutVars>
      </dgm:prSet>
      <dgm:spPr/>
    </dgm:pt>
    <dgm:pt modelId="{345D72FA-F9B2-46BF-A0EB-A80EBF39F4A9}" type="pres">
      <dgm:prSet presAssocID="{B53740A8-2BED-4C42-B06E-C361979D41E5}" presName="circleA" presStyleLbl="node1" presStyleIdx="2" presStyleCnt="3"/>
      <dgm:spPr/>
    </dgm:pt>
    <dgm:pt modelId="{66D26AA2-E7CB-4FC0-AE61-22FA2C10A6C2}" type="pres">
      <dgm:prSet presAssocID="{B53740A8-2BED-4C42-B06E-C361979D41E5}" presName="spaceA" presStyleCnt="0"/>
      <dgm:spPr/>
    </dgm:pt>
  </dgm:ptLst>
  <dgm:cxnLst>
    <dgm:cxn modelId="{EAE7680A-9298-492B-AFE6-B63373D307A6}" srcId="{6261C0FF-A833-4012-99DD-2B26FA4BB2C3}" destId="{65BB769F-45F4-47A3-9228-946F53036CAD}" srcOrd="0" destOrd="0" parTransId="{842B23F5-FABA-4E2C-9550-F42091B3ECCC}" sibTransId="{83250D74-A849-4BD2-82AD-99E4A5A33824}"/>
    <dgm:cxn modelId="{BE9ED823-3D29-4BBB-80C5-A0EC8EC06183}" type="presOf" srcId="{B53740A8-2BED-4C42-B06E-C361979D41E5}" destId="{12C59A4F-2BFE-42E1-A128-7095800052FF}" srcOrd="0" destOrd="0" presId="urn:microsoft.com/office/officeart/2005/8/layout/hProcess11"/>
    <dgm:cxn modelId="{D856E144-F8FA-4BD7-A8A7-1C416AF3B71A}" type="presOf" srcId="{65BB769F-45F4-47A3-9228-946F53036CAD}" destId="{CF9B36E4-91E8-42B4-ACC5-2677E1EBD94E}" srcOrd="0" destOrd="0" presId="urn:microsoft.com/office/officeart/2005/8/layout/hProcess11"/>
    <dgm:cxn modelId="{B4AD3553-D6D5-42E8-9469-7CDD0DA2F8BF}" type="presOf" srcId="{ECA00C7F-4566-4DBB-A80C-1F513F740C95}" destId="{90CF9198-AA33-4222-8807-48EDE26EDDD2}" srcOrd="0" destOrd="0" presId="urn:microsoft.com/office/officeart/2005/8/layout/hProcess11"/>
    <dgm:cxn modelId="{A1EA91AD-8EC4-496A-B657-D43C8C183CB1}" srcId="{6261C0FF-A833-4012-99DD-2B26FA4BB2C3}" destId="{ECA00C7F-4566-4DBB-A80C-1F513F740C95}" srcOrd="1" destOrd="0" parTransId="{F82C7EAD-217B-4165-B78D-5B1E7D4CAB3A}" sibTransId="{E97D1A7C-849B-4DED-A521-EEF288BAA3BB}"/>
    <dgm:cxn modelId="{CCBF13FC-6699-4232-AF89-F9A13ECD3EFB}" type="presOf" srcId="{6261C0FF-A833-4012-99DD-2B26FA4BB2C3}" destId="{268A7BD3-773E-4CD7-BE1D-7899036463FE}" srcOrd="0" destOrd="0" presId="urn:microsoft.com/office/officeart/2005/8/layout/hProcess11"/>
    <dgm:cxn modelId="{8706C0FE-39FD-44DF-9E12-F21C9C335970}" srcId="{6261C0FF-A833-4012-99DD-2B26FA4BB2C3}" destId="{B53740A8-2BED-4C42-B06E-C361979D41E5}" srcOrd="2" destOrd="0" parTransId="{5CEB15CB-E944-49F0-821E-E2CC50739664}" sibTransId="{A993ECFE-F084-4193-A333-3BB5FEBD5794}"/>
    <dgm:cxn modelId="{47E9DFF9-F424-433B-B740-A4AC12597105}" type="presParOf" srcId="{268A7BD3-773E-4CD7-BE1D-7899036463FE}" destId="{708DF95F-434D-420F-9873-55F7060A5BD9}" srcOrd="0" destOrd="0" presId="urn:microsoft.com/office/officeart/2005/8/layout/hProcess11"/>
    <dgm:cxn modelId="{BD343A73-7ADD-4305-BE83-9AC88F3F1C95}" type="presParOf" srcId="{268A7BD3-773E-4CD7-BE1D-7899036463FE}" destId="{C0DE5787-CA08-4E79-82A1-8F0E462F4EDA}" srcOrd="1" destOrd="0" presId="urn:microsoft.com/office/officeart/2005/8/layout/hProcess11"/>
    <dgm:cxn modelId="{E9E5A182-DB68-4332-970B-4C22F8C86709}" type="presParOf" srcId="{C0DE5787-CA08-4E79-82A1-8F0E462F4EDA}" destId="{B53C0D06-291E-4EF1-A2C0-9389E0AB74C7}" srcOrd="0" destOrd="0" presId="urn:microsoft.com/office/officeart/2005/8/layout/hProcess11"/>
    <dgm:cxn modelId="{991C79A4-AA27-4B75-B314-AD25A3AB3957}" type="presParOf" srcId="{B53C0D06-291E-4EF1-A2C0-9389E0AB74C7}" destId="{CF9B36E4-91E8-42B4-ACC5-2677E1EBD94E}" srcOrd="0" destOrd="0" presId="urn:microsoft.com/office/officeart/2005/8/layout/hProcess11"/>
    <dgm:cxn modelId="{F0D31FFD-9413-4E37-A32A-E6610188E030}" type="presParOf" srcId="{B53C0D06-291E-4EF1-A2C0-9389E0AB74C7}" destId="{C392A9E9-F9CC-4727-BDAF-7213D2C85C51}" srcOrd="1" destOrd="0" presId="urn:microsoft.com/office/officeart/2005/8/layout/hProcess11"/>
    <dgm:cxn modelId="{E8C574A5-BDBA-418B-9521-F3FA13035F95}" type="presParOf" srcId="{B53C0D06-291E-4EF1-A2C0-9389E0AB74C7}" destId="{F70E70E2-1E88-428A-9947-64EB96575A27}" srcOrd="2" destOrd="0" presId="urn:microsoft.com/office/officeart/2005/8/layout/hProcess11"/>
    <dgm:cxn modelId="{1F6C3D3C-1C12-4133-87F9-CD78F8A2417A}" type="presParOf" srcId="{C0DE5787-CA08-4E79-82A1-8F0E462F4EDA}" destId="{B41A9C06-F618-4B16-9ECE-3CF93A44893C}" srcOrd="1" destOrd="0" presId="urn:microsoft.com/office/officeart/2005/8/layout/hProcess11"/>
    <dgm:cxn modelId="{165EC4F0-2546-412A-8184-7E00007643BC}" type="presParOf" srcId="{C0DE5787-CA08-4E79-82A1-8F0E462F4EDA}" destId="{5E48F838-10D4-46BD-ACEA-6AEF22B0656A}" srcOrd="2" destOrd="0" presId="urn:microsoft.com/office/officeart/2005/8/layout/hProcess11"/>
    <dgm:cxn modelId="{F9BA02F0-01EB-4192-B9D5-3E9C2E029172}" type="presParOf" srcId="{5E48F838-10D4-46BD-ACEA-6AEF22B0656A}" destId="{90CF9198-AA33-4222-8807-48EDE26EDDD2}" srcOrd="0" destOrd="0" presId="urn:microsoft.com/office/officeart/2005/8/layout/hProcess11"/>
    <dgm:cxn modelId="{EA90FECE-9375-410B-8078-93C901B13425}" type="presParOf" srcId="{5E48F838-10D4-46BD-ACEA-6AEF22B0656A}" destId="{01847F80-5F6E-461F-8A7F-B5A746DE4F1C}" srcOrd="1" destOrd="0" presId="urn:microsoft.com/office/officeart/2005/8/layout/hProcess11"/>
    <dgm:cxn modelId="{5B113F5B-942F-4AEA-8077-0DFA7538B047}" type="presParOf" srcId="{5E48F838-10D4-46BD-ACEA-6AEF22B0656A}" destId="{23BABF91-EFA7-4C3C-8446-7B6BA9C60D47}" srcOrd="2" destOrd="0" presId="urn:microsoft.com/office/officeart/2005/8/layout/hProcess11"/>
    <dgm:cxn modelId="{03B70681-F3A2-43D8-BC07-E7DE4EC7602E}" type="presParOf" srcId="{C0DE5787-CA08-4E79-82A1-8F0E462F4EDA}" destId="{D1437029-4AFA-4371-AA55-F3C2940B8958}" srcOrd="3" destOrd="0" presId="urn:microsoft.com/office/officeart/2005/8/layout/hProcess11"/>
    <dgm:cxn modelId="{4BC76D35-A6A3-4C59-8731-458440F1F2B2}" type="presParOf" srcId="{C0DE5787-CA08-4E79-82A1-8F0E462F4EDA}" destId="{FFD2974B-5521-4661-892B-C4C7D0C604EA}" srcOrd="4" destOrd="0" presId="urn:microsoft.com/office/officeart/2005/8/layout/hProcess11"/>
    <dgm:cxn modelId="{7EE04142-E6DE-45E0-A77F-FC5C32438F04}" type="presParOf" srcId="{FFD2974B-5521-4661-892B-C4C7D0C604EA}" destId="{12C59A4F-2BFE-42E1-A128-7095800052FF}" srcOrd="0" destOrd="0" presId="urn:microsoft.com/office/officeart/2005/8/layout/hProcess11"/>
    <dgm:cxn modelId="{B659272F-7E0B-45B5-A648-E06F687DE298}" type="presParOf" srcId="{FFD2974B-5521-4661-892B-C4C7D0C604EA}" destId="{345D72FA-F9B2-46BF-A0EB-A80EBF39F4A9}" srcOrd="1" destOrd="0" presId="urn:microsoft.com/office/officeart/2005/8/layout/hProcess11"/>
    <dgm:cxn modelId="{2A1AB84E-9136-41FE-8B22-61ACCE4F69F7}" type="presParOf" srcId="{FFD2974B-5521-4661-892B-C4C7D0C604EA}" destId="{66D26AA2-E7CB-4FC0-AE61-22FA2C10A6C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AEB33CE-5DA8-4BA3-A538-604F304BE5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D0FBB93-0EF6-4733-80C1-C3C748CF1696}">
      <dgm:prSet/>
      <dgm:spPr/>
      <dgm:t>
        <a:bodyPr/>
        <a:lstStyle/>
        <a:p>
          <a:pPr algn="ctr"/>
          <a:r>
            <a:rPr lang="en-IN"/>
            <a:t>Security</a:t>
          </a:r>
        </a:p>
      </dgm:t>
    </dgm:pt>
    <dgm:pt modelId="{A87ADE43-37F3-4D8E-A521-2F9823DCCBA5}" type="parTrans" cxnId="{DAEF43FA-8E87-4998-8258-6CBFFD4084AC}">
      <dgm:prSet/>
      <dgm:spPr/>
      <dgm:t>
        <a:bodyPr/>
        <a:lstStyle/>
        <a:p>
          <a:endParaRPr lang="en-IN"/>
        </a:p>
      </dgm:t>
    </dgm:pt>
    <dgm:pt modelId="{827DB817-57F6-4CF3-96CA-E2331DB1551C}" type="sibTrans" cxnId="{DAEF43FA-8E87-4998-8258-6CBFFD4084AC}">
      <dgm:prSet/>
      <dgm:spPr/>
      <dgm:t>
        <a:bodyPr/>
        <a:lstStyle/>
        <a:p>
          <a:endParaRPr lang="en-IN"/>
        </a:p>
      </dgm:t>
    </dgm:pt>
    <dgm:pt modelId="{BA6BFC73-D5BD-4E7D-A6B9-7FB7087FEEF8}" type="pres">
      <dgm:prSet presAssocID="{EAEB33CE-5DA8-4BA3-A538-604F304BE531}" presName="linear" presStyleCnt="0">
        <dgm:presLayoutVars>
          <dgm:animLvl val="lvl"/>
          <dgm:resizeHandles val="exact"/>
        </dgm:presLayoutVars>
      </dgm:prSet>
      <dgm:spPr/>
    </dgm:pt>
    <dgm:pt modelId="{54674DE4-1E6A-4C89-8D47-317D0A6ECEDC}" type="pres">
      <dgm:prSet presAssocID="{8D0FBB93-0EF6-4733-80C1-C3C748CF169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43E9C97-8B81-4AB4-8464-293E87EC5C50}" type="presOf" srcId="{8D0FBB93-0EF6-4733-80C1-C3C748CF1696}" destId="{54674DE4-1E6A-4C89-8D47-317D0A6ECEDC}" srcOrd="0" destOrd="0" presId="urn:microsoft.com/office/officeart/2005/8/layout/vList2"/>
    <dgm:cxn modelId="{B8B411C5-CDDE-40AB-9798-9FC73F671896}" type="presOf" srcId="{EAEB33CE-5DA8-4BA3-A538-604F304BE531}" destId="{BA6BFC73-D5BD-4E7D-A6B9-7FB7087FEEF8}" srcOrd="0" destOrd="0" presId="urn:microsoft.com/office/officeart/2005/8/layout/vList2"/>
    <dgm:cxn modelId="{DAEF43FA-8E87-4998-8258-6CBFFD4084AC}" srcId="{EAEB33CE-5DA8-4BA3-A538-604F304BE531}" destId="{8D0FBB93-0EF6-4733-80C1-C3C748CF1696}" srcOrd="0" destOrd="0" parTransId="{A87ADE43-37F3-4D8E-A521-2F9823DCCBA5}" sibTransId="{827DB817-57F6-4CF3-96CA-E2331DB1551C}"/>
    <dgm:cxn modelId="{A18C7DEA-221D-475A-90ED-880CCB092D63}" type="presParOf" srcId="{BA6BFC73-D5BD-4E7D-A6B9-7FB7087FEEF8}" destId="{54674DE4-1E6A-4C89-8D47-317D0A6ECED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C6F96C1-1E05-403C-B6AB-980510391DE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E7B10AC-4C0C-452C-A147-A72A15E8BAC6}">
      <dgm:prSet/>
      <dgm:spPr/>
      <dgm:t>
        <a:bodyPr/>
        <a:lstStyle/>
        <a:p>
          <a:r>
            <a:rPr lang="en-IN"/>
            <a:t>Network isolation using Amazon VPC.</a:t>
          </a:r>
        </a:p>
      </dgm:t>
    </dgm:pt>
    <dgm:pt modelId="{03772B38-224A-4F5C-84F0-657542178A36}" type="parTrans" cxnId="{D7D69E2B-29C6-4190-96B6-EDA2C92996D1}">
      <dgm:prSet/>
      <dgm:spPr/>
      <dgm:t>
        <a:bodyPr/>
        <a:lstStyle/>
        <a:p>
          <a:endParaRPr lang="en-IN"/>
        </a:p>
      </dgm:t>
    </dgm:pt>
    <dgm:pt modelId="{61002D02-71BD-4340-8FA0-FF4BE2561F67}" type="sibTrans" cxnId="{D7D69E2B-29C6-4190-96B6-EDA2C92996D1}">
      <dgm:prSet/>
      <dgm:spPr/>
      <dgm:t>
        <a:bodyPr/>
        <a:lstStyle/>
        <a:p>
          <a:endParaRPr lang="en-IN"/>
        </a:p>
      </dgm:t>
    </dgm:pt>
    <dgm:pt modelId="{A7417C0F-CFD1-493A-B869-4A10F5A9E535}">
      <dgm:prSet/>
      <dgm:spPr/>
      <dgm:t>
        <a:bodyPr/>
        <a:lstStyle/>
        <a:p>
          <a:r>
            <a:rPr lang="en-IN"/>
            <a:t>Encryption at rest using AWS Key Management Service (KMS).</a:t>
          </a:r>
        </a:p>
      </dgm:t>
    </dgm:pt>
    <dgm:pt modelId="{87E02A71-7A98-41CC-8D47-8F723081B0DD}" type="parTrans" cxnId="{EC8EA147-2848-4F77-A098-10B30F16EF55}">
      <dgm:prSet/>
      <dgm:spPr/>
      <dgm:t>
        <a:bodyPr/>
        <a:lstStyle/>
        <a:p>
          <a:endParaRPr lang="en-IN"/>
        </a:p>
      </dgm:t>
    </dgm:pt>
    <dgm:pt modelId="{9015D284-A5D9-466D-9E57-0489477BACF7}" type="sibTrans" cxnId="{EC8EA147-2848-4F77-A098-10B30F16EF55}">
      <dgm:prSet/>
      <dgm:spPr/>
      <dgm:t>
        <a:bodyPr/>
        <a:lstStyle/>
        <a:p>
          <a:endParaRPr lang="en-IN"/>
        </a:p>
      </dgm:t>
    </dgm:pt>
    <dgm:pt modelId="{5121EDC3-289B-4342-B618-DFDCE67051DB}">
      <dgm:prSet/>
      <dgm:spPr/>
      <dgm:t>
        <a:bodyPr/>
        <a:lstStyle/>
        <a:p>
          <a:r>
            <a:rPr lang="en-IN"/>
            <a:t>Encryption in transit using SSL.</a:t>
          </a:r>
        </a:p>
      </dgm:t>
    </dgm:pt>
    <dgm:pt modelId="{76792F2F-A6BC-4D70-85B8-EF939B1DAB3E}" type="parTrans" cxnId="{6CBD9791-14C5-4954-8132-B86117D2E18F}">
      <dgm:prSet/>
      <dgm:spPr/>
      <dgm:t>
        <a:bodyPr/>
        <a:lstStyle/>
        <a:p>
          <a:endParaRPr lang="en-IN"/>
        </a:p>
      </dgm:t>
    </dgm:pt>
    <dgm:pt modelId="{0C8C39B6-4111-44E9-A04F-4EC5D0DF62D3}" type="sibTrans" cxnId="{6CBD9791-14C5-4954-8132-B86117D2E18F}">
      <dgm:prSet/>
      <dgm:spPr/>
      <dgm:t>
        <a:bodyPr/>
        <a:lstStyle/>
        <a:p>
          <a:endParaRPr lang="en-IN"/>
        </a:p>
      </dgm:t>
    </dgm:pt>
    <dgm:pt modelId="{BB8D43CA-40AC-4EAD-98B8-ABC3C52F8112}">
      <dgm:prSet/>
      <dgm:spPr/>
      <dgm:t>
        <a:bodyPr/>
        <a:lstStyle/>
        <a:p>
          <a:r>
            <a:rPr lang="en-IN"/>
            <a:t>Integrates with AWS Identity and Access Management (IAM) for fine-grained access control.</a:t>
          </a:r>
        </a:p>
      </dgm:t>
    </dgm:pt>
    <dgm:pt modelId="{97503F7E-EDFB-45DE-8DFD-427AC5D2C9B4}" type="parTrans" cxnId="{C0C2D75C-2583-486A-8A7D-0B37DE2F547C}">
      <dgm:prSet/>
      <dgm:spPr/>
      <dgm:t>
        <a:bodyPr/>
        <a:lstStyle/>
        <a:p>
          <a:endParaRPr lang="en-IN"/>
        </a:p>
      </dgm:t>
    </dgm:pt>
    <dgm:pt modelId="{284D0A1E-0B6E-4895-912C-737CF03621EF}" type="sibTrans" cxnId="{C0C2D75C-2583-486A-8A7D-0B37DE2F547C}">
      <dgm:prSet/>
      <dgm:spPr/>
      <dgm:t>
        <a:bodyPr/>
        <a:lstStyle/>
        <a:p>
          <a:endParaRPr lang="en-IN"/>
        </a:p>
      </dgm:t>
    </dgm:pt>
    <dgm:pt modelId="{FF187C68-8211-469C-9663-7C0489D96E10}" type="pres">
      <dgm:prSet presAssocID="{5C6F96C1-1E05-403C-B6AB-980510391DE9}" presName="CompostProcess" presStyleCnt="0">
        <dgm:presLayoutVars>
          <dgm:dir/>
          <dgm:resizeHandles val="exact"/>
        </dgm:presLayoutVars>
      </dgm:prSet>
      <dgm:spPr/>
    </dgm:pt>
    <dgm:pt modelId="{A2EEF4DD-E468-4BB3-85A8-74FD118E1146}" type="pres">
      <dgm:prSet presAssocID="{5C6F96C1-1E05-403C-B6AB-980510391DE9}" presName="arrow" presStyleLbl="bgShp" presStyleIdx="0" presStyleCnt="1"/>
      <dgm:spPr/>
    </dgm:pt>
    <dgm:pt modelId="{B85733FE-A5C7-417B-900A-15E58303D169}" type="pres">
      <dgm:prSet presAssocID="{5C6F96C1-1E05-403C-B6AB-980510391DE9}" presName="linearProcess" presStyleCnt="0"/>
      <dgm:spPr/>
    </dgm:pt>
    <dgm:pt modelId="{09F0A077-FBFA-4BD9-949C-B2363B74B530}" type="pres">
      <dgm:prSet presAssocID="{2E7B10AC-4C0C-452C-A147-A72A15E8BAC6}" presName="textNode" presStyleLbl="node1" presStyleIdx="0" presStyleCnt="4">
        <dgm:presLayoutVars>
          <dgm:bulletEnabled val="1"/>
        </dgm:presLayoutVars>
      </dgm:prSet>
      <dgm:spPr/>
    </dgm:pt>
    <dgm:pt modelId="{5FE4A57C-25E7-459A-A936-840FFCBDBE2E}" type="pres">
      <dgm:prSet presAssocID="{61002D02-71BD-4340-8FA0-FF4BE2561F67}" presName="sibTrans" presStyleCnt="0"/>
      <dgm:spPr/>
    </dgm:pt>
    <dgm:pt modelId="{3C9B1487-E520-433E-96A7-09B8EECF58EF}" type="pres">
      <dgm:prSet presAssocID="{A7417C0F-CFD1-493A-B869-4A10F5A9E535}" presName="textNode" presStyleLbl="node1" presStyleIdx="1" presStyleCnt="4">
        <dgm:presLayoutVars>
          <dgm:bulletEnabled val="1"/>
        </dgm:presLayoutVars>
      </dgm:prSet>
      <dgm:spPr/>
    </dgm:pt>
    <dgm:pt modelId="{498AC85F-0DDE-43D1-9572-118D0A635A39}" type="pres">
      <dgm:prSet presAssocID="{9015D284-A5D9-466D-9E57-0489477BACF7}" presName="sibTrans" presStyleCnt="0"/>
      <dgm:spPr/>
    </dgm:pt>
    <dgm:pt modelId="{9CF88D64-362B-43B4-80F1-C3959861E33D}" type="pres">
      <dgm:prSet presAssocID="{5121EDC3-289B-4342-B618-DFDCE67051DB}" presName="textNode" presStyleLbl="node1" presStyleIdx="2" presStyleCnt="4">
        <dgm:presLayoutVars>
          <dgm:bulletEnabled val="1"/>
        </dgm:presLayoutVars>
      </dgm:prSet>
      <dgm:spPr/>
    </dgm:pt>
    <dgm:pt modelId="{2C877709-C234-4782-B9F1-4FF419BFDD20}" type="pres">
      <dgm:prSet presAssocID="{0C8C39B6-4111-44E9-A04F-4EC5D0DF62D3}" presName="sibTrans" presStyleCnt="0"/>
      <dgm:spPr/>
    </dgm:pt>
    <dgm:pt modelId="{2E31A1C3-FDBE-41BA-BD5E-1B83CA4CC28E}" type="pres">
      <dgm:prSet presAssocID="{BB8D43CA-40AC-4EAD-98B8-ABC3C52F811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D7D69E2B-29C6-4190-96B6-EDA2C92996D1}" srcId="{5C6F96C1-1E05-403C-B6AB-980510391DE9}" destId="{2E7B10AC-4C0C-452C-A147-A72A15E8BAC6}" srcOrd="0" destOrd="0" parTransId="{03772B38-224A-4F5C-84F0-657542178A36}" sibTransId="{61002D02-71BD-4340-8FA0-FF4BE2561F67}"/>
    <dgm:cxn modelId="{C0C2D75C-2583-486A-8A7D-0B37DE2F547C}" srcId="{5C6F96C1-1E05-403C-B6AB-980510391DE9}" destId="{BB8D43CA-40AC-4EAD-98B8-ABC3C52F8112}" srcOrd="3" destOrd="0" parTransId="{97503F7E-EDFB-45DE-8DFD-427AC5D2C9B4}" sibTransId="{284D0A1E-0B6E-4895-912C-737CF03621EF}"/>
    <dgm:cxn modelId="{EC8EA147-2848-4F77-A098-10B30F16EF55}" srcId="{5C6F96C1-1E05-403C-B6AB-980510391DE9}" destId="{A7417C0F-CFD1-493A-B869-4A10F5A9E535}" srcOrd="1" destOrd="0" parTransId="{87E02A71-7A98-41CC-8D47-8F723081B0DD}" sibTransId="{9015D284-A5D9-466D-9E57-0489477BACF7}"/>
    <dgm:cxn modelId="{6D22D184-15FE-48C4-A1B6-20B35B925C0C}" type="presOf" srcId="{5C6F96C1-1E05-403C-B6AB-980510391DE9}" destId="{FF187C68-8211-469C-9663-7C0489D96E10}" srcOrd="0" destOrd="0" presId="urn:microsoft.com/office/officeart/2005/8/layout/hProcess9"/>
    <dgm:cxn modelId="{6CBD9791-14C5-4954-8132-B86117D2E18F}" srcId="{5C6F96C1-1E05-403C-B6AB-980510391DE9}" destId="{5121EDC3-289B-4342-B618-DFDCE67051DB}" srcOrd="2" destOrd="0" parTransId="{76792F2F-A6BC-4D70-85B8-EF939B1DAB3E}" sibTransId="{0C8C39B6-4111-44E9-A04F-4EC5D0DF62D3}"/>
    <dgm:cxn modelId="{9AE7BDD2-FF47-4C16-82D1-B069C42AFBEC}" type="presOf" srcId="{5121EDC3-289B-4342-B618-DFDCE67051DB}" destId="{9CF88D64-362B-43B4-80F1-C3959861E33D}" srcOrd="0" destOrd="0" presId="urn:microsoft.com/office/officeart/2005/8/layout/hProcess9"/>
    <dgm:cxn modelId="{418EC7D5-C8F1-4D21-B54C-A0FE85EA0DE4}" type="presOf" srcId="{2E7B10AC-4C0C-452C-A147-A72A15E8BAC6}" destId="{09F0A077-FBFA-4BD9-949C-B2363B74B530}" srcOrd="0" destOrd="0" presId="urn:microsoft.com/office/officeart/2005/8/layout/hProcess9"/>
    <dgm:cxn modelId="{B654D7D6-BC84-469A-B82D-7B6E4196C681}" type="presOf" srcId="{BB8D43CA-40AC-4EAD-98B8-ABC3C52F8112}" destId="{2E31A1C3-FDBE-41BA-BD5E-1B83CA4CC28E}" srcOrd="0" destOrd="0" presId="urn:microsoft.com/office/officeart/2005/8/layout/hProcess9"/>
    <dgm:cxn modelId="{743719F4-0BB8-442A-B85F-997E7A7B910B}" type="presOf" srcId="{A7417C0F-CFD1-493A-B869-4A10F5A9E535}" destId="{3C9B1487-E520-433E-96A7-09B8EECF58EF}" srcOrd="0" destOrd="0" presId="urn:microsoft.com/office/officeart/2005/8/layout/hProcess9"/>
    <dgm:cxn modelId="{63EF80CB-9723-479D-9C72-FAF8897C2686}" type="presParOf" srcId="{FF187C68-8211-469C-9663-7C0489D96E10}" destId="{A2EEF4DD-E468-4BB3-85A8-74FD118E1146}" srcOrd="0" destOrd="0" presId="urn:microsoft.com/office/officeart/2005/8/layout/hProcess9"/>
    <dgm:cxn modelId="{094C7247-E3D4-4EFB-BADF-ACD104121DB4}" type="presParOf" srcId="{FF187C68-8211-469C-9663-7C0489D96E10}" destId="{B85733FE-A5C7-417B-900A-15E58303D169}" srcOrd="1" destOrd="0" presId="urn:microsoft.com/office/officeart/2005/8/layout/hProcess9"/>
    <dgm:cxn modelId="{4C2E6B82-F96C-4943-8ABC-C0DC6990D35E}" type="presParOf" srcId="{B85733FE-A5C7-417B-900A-15E58303D169}" destId="{09F0A077-FBFA-4BD9-949C-B2363B74B530}" srcOrd="0" destOrd="0" presId="urn:microsoft.com/office/officeart/2005/8/layout/hProcess9"/>
    <dgm:cxn modelId="{0A754CA3-5808-4084-9EA2-E53C021C72C9}" type="presParOf" srcId="{B85733FE-A5C7-417B-900A-15E58303D169}" destId="{5FE4A57C-25E7-459A-A936-840FFCBDBE2E}" srcOrd="1" destOrd="0" presId="urn:microsoft.com/office/officeart/2005/8/layout/hProcess9"/>
    <dgm:cxn modelId="{AC5F7034-023F-47C8-9ED3-2A14367252DC}" type="presParOf" srcId="{B85733FE-A5C7-417B-900A-15E58303D169}" destId="{3C9B1487-E520-433E-96A7-09B8EECF58EF}" srcOrd="2" destOrd="0" presId="urn:microsoft.com/office/officeart/2005/8/layout/hProcess9"/>
    <dgm:cxn modelId="{A1A17CC1-A87F-4901-A041-7521F7E57649}" type="presParOf" srcId="{B85733FE-A5C7-417B-900A-15E58303D169}" destId="{498AC85F-0DDE-43D1-9572-118D0A635A39}" srcOrd="3" destOrd="0" presId="urn:microsoft.com/office/officeart/2005/8/layout/hProcess9"/>
    <dgm:cxn modelId="{ED00C2B8-F10E-4095-A4FB-08F73ED6480A}" type="presParOf" srcId="{B85733FE-A5C7-417B-900A-15E58303D169}" destId="{9CF88D64-362B-43B4-80F1-C3959861E33D}" srcOrd="4" destOrd="0" presId="urn:microsoft.com/office/officeart/2005/8/layout/hProcess9"/>
    <dgm:cxn modelId="{3FAA1E9D-E2BF-4DFE-97A9-BCFD13DF9913}" type="presParOf" srcId="{B85733FE-A5C7-417B-900A-15E58303D169}" destId="{2C877709-C234-4782-B9F1-4FF419BFDD20}" srcOrd="5" destOrd="0" presId="urn:microsoft.com/office/officeart/2005/8/layout/hProcess9"/>
    <dgm:cxn modelId="{8B85C472-7C23-48AB-AD34-B6B5BAFCBD63}" type="presParOf" srcId="{B85733FE-A5C7-417B-900A-15E58303D169}" destId="{2E31A1C3-FDBE-41BA-BD5E-1B83CA4CC28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67135DF-091D-4757-AFA9-4DF613FE45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29F357C-2255-4AAA-B158-BB1398BC1C09}">
      <dgm:prSet/>
      <dgm:spPr/>
      <dgm:t>
        <a:bodyPr/>
        <a:lstStyle/>
        <a:p>
          <a:pPr algn="ctr"/>
          <a:r>
            <a:rPr lang="en-IN" dirty="0"/>
            <a:t>Backup and Recovery</a:t>
          </a:r>
        </a:p>
      </dgm:t>
    </dgm:pt>
    <dgm:pt modelId="{B91E0E27-6841-429B-8F8D-25CFBA17BE80}" type="parTrans" cxnId="{6CE2351F-9902-4822-A363-C78E9553F294}">
      <dgm:prSet/>
      <dgm:spPr/>
      <dgm:t>
        <a:bodyPr/>
        <a:lstStyle/>
        <a:p>
          <a:endParaRPr lang="en-IN"/>
        </a:p>
      </dgm:t>
    </dgm:pt>
    <dgm:pt modelId="{7D32B1A3-412E-4A3D-A5E0-EA4256ECBC2D}" type="sibTrans" cxnId="{6CE2351F-9902-4822-A363-C78E9553F294}">
      <dgm:prSet/>
      <dgm:spPr/>
      <dgm:t>
        <a:bodyPr/>
        <a:lstStyle/>
        <a:p>
          <a:endParaRPr lang="en-IN"/>
        </a:p>
      </dgm:t>
    </dgm:pt>
    <dgm:pt modelId="{581241D8-8AF5-48EE-A8A7-01548ACDAD71}" type="pres">
      <dgm:prSet presAssocID="{A67135DF-091D-4757-AFA9-4DF613FE450E}" presName="linear" presStyleCnt="0">
        <dgm:presLayoutVars>
          <dgm:animLvl val="lvl"/>
          <dgm:resizeHandles val="exact"/>
        </dgm:presLayoutVars>
      </dgm:prSet>
      <dgm:spPr/>
    </dgm:pt>
    <dgm:pt modelId="{41BF1491-4F70-4D87-9598-9E381AA1922B}" type="pres">
      <dgm:prSet presAssocID="{029F357C-2255-4AAA-B158-BB1398BC1C0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94E631E-650C-4FF8-82B6-3F3850283D8F}" type="presOf" srcId="{029F357C-2255-4AAA-B158-BB1398BC1C09}" destId="{41BF1491-4F70-4D87-9598-9E381AA1922B}" srcOrd="0" destOrd="0" presId="urn:microsoft.com/office/officeart/2005/8/layout/vList2"/>
    <dgm:cxn modelId="{6CE2351F-9902-4822-A363-C78E9553F294}" srcId="{A67135DF-091D-4757-AFA9-4DF613FE450E}" destId="{029F357C-2255-4AAA-B158-BB1398BC1C09}" srcOrd="0" destOrd="0" parTransId="{B91E0E27-6841-429B-8F8D-25CFBA17BE80}" sibTransId="{7D32B1A3-412E-4A3D-A5E0-EA4256ECBC2D}"/>
    <dgm:cxn modelId="{779A388A-DC3E-4457-9CA0-01167E964750}" type="presOf" srcId="{A67135DF-091D-4757-AFA9-4DF613FE450E}" destId="{581241D8-8AF5-48EE-A8A7-01548ACDAD71}" srcOrd="0" destOrd="0" presId="urn:microsoft.com/office/officeart/2005/8/layout/vList2"/>
    <dgm:cxn modelId="{9DB2950C-17AA-4657-97F8-995BB288FA2D}" type="presParOf" srcId="{581241D8-8AF5-48EE-A8A7-01548ACDAD71}" destId="{41BF1491-4F70-4D87-9598-9E381AA192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D900D73-ACB5-4390-953D-F8B395AB3A0E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88B64CF-5DBE-414E-B064-3C49D82E9F96}">
      <dgm:prSet/>
      <dgm:spPr/>
      <dgm:t>
        <a:bodyPr/>
        <a:lstStyle/>
        <a:p>
          <a:r>
            <a:rPr lang="en-IN"/>
            <a:t>Performs continuous backups to Amazon S3.</a:t>
          </a:r>
        </a:p>
      </dgm:t>
    </dgm:pt>
    <dgm:pt modelId="{1B4C6778-BAC9-4977-854D-89CD3A2F613C}" type="parTrans" cxnId="{00FE35A7-830D-41DA-AF79-A4320C69EB37}">
      <dgm:prSet/>
      <dgm:spPr/>
      <dgm:t>
        <a:bodyPr/>
        <a:lstStyle/>
        <a:p>
          <a:endParaRPr lang="en-IN"/>
        </a:p>
      </dgm:t>
    </dgm:pt>
    <dgm:pt modelId="{088E3A77-C94E-4819-BE81-6EA25C62AD8C}" type="sibTrans" cxnId="{00FE35A7-830D-41DA-AF79-A4320C69EB37}">
      <dgm:prSet/>
      <dgm:spPr/>
      <dgm:t>
        <a:bodyPr/>
        <a:lstStyle/>
        <a:p>
          <a:endParaRPr lang="en-IN"/>
        </a:p>
      </dgm:t>
    </dgm:pt>
    <dgm:pt modelId="{6C5E81D2-7796-4191-B2A9-F6BD9ADD0BFB}">
      <dgm:prSet/>
      <dgm:spPr/>
      <dgm:t>
        <a:bodyPr/>
        <a:lstStyle/>
        <a:p>
          <a:r>
            <a:rPr lang="en-IN"/>
            <a:t>Ensures data durability and quick recovery.</a:t>
          </a:r>
        </a:p>
      </dgm:t>
    </dgm:pt>
    <dgm:pt modelId="{10CEC2FD-E929-403B-B11A-DCC8A736C7CC}" type="parTrans" cxnId="{C21029C4-8FBB-4E7C-8AD7-50232F6ACCE0}">
      <dgm:prSet/>
      <dgm:spPr/>
      <dgm:t>
        <a:bodyPr/>
        <a:lstStyle/>
        <a:p>
          <a:endParaRPr lang="en-IN"/>
        </a:p>
      </dgm:t>
    </dgm:pt>
    <dgm:pt modelId="{4FDEA9E9-2735-4A12-A129-1937FD005FBD}" type="sibTrans" cxnId="{C21029C4-8FBB-4E7C-8AD7-50232F6ACCE0}">
      <dgm:prSet/>
      <dgm:spPr/>
      <dgm:t>
        <a:bodyPr/>
        <a:lstStyle/>
        <a:p>
          <a:endParaRPr lang="en-IN"/>
        </a:p>
      </dgm:t>
    </dgm:pt>
    <dgm:pt modelId="{3B72611E-F040-4C13-A1BB-8783B3868F82}">
      <dgm:prSet/>
      <dgm:spPr/>
      <dgm:t>
        <a:bodyPr/>
        <a:lstStyle/>
        <a:p>
          <a:r>
            <a:rPr lang="en-IN"/>
            <a:t>Create snapshots of databases for point-in-time recovery.</a:t>
          </a:r>
        </a:p>
      </dgm:t>
    </dgm:pt>
    <dgm:pt modelId="{A3A77F45-174D-4BC9-9006-9C2132042B8C}" type="parTrans" cxnId="{940D2B64-D063-4F97-BFAC-139702C71FB0}">
      <dgm:prSet/>
      <dgm:spPr/>
      <dgm:t>
        <a:bodyPr/>
        <a:lstStyle/>
        <a:p>
          <a:endParaRPr lang="en-IN"/>
        </a:p>
      </dgm:t>
    </dgm:pt>
    <dgm:pt modelId="{232714EF-1F7E-4C2A-9015-999FE96C70AA}" type="sibTrans" cxnId="{940D2B64-D063-4F97-BFAC-139702C71FB0}">
      <dgm:prSet/>
      <dgm:spPr/>
      <dgm:t>
        <a:bodyPr/>
        <a:lstStyle/>
        <a:p>
          <a:endParaRPr lang="en-IN"/>
        </a:p>
      </dgm:t>
    </dgm:pt>
    <dgm:pt modelId="{DB288163-9018-4026-A6CB-15538B8159DA}" type="pres">
      <dgm:prSet presAssocID="{2D900D73-ACB5-4390-953D-F8B395AB3A0E}" presName="Name0" presStyleCnt="0">
        <dgm:presLayoutVars>
          <dgm:chMax val="7"/>
          <dgm:dir/>
          <dgm:animOne val="branch"/>
        </dgm:presLayoutVars>
      </dgm:prSet>
      <dgm:spPr/>
    </dgm:pt>
    <dgm:pt modelId="{7058F012-DB10-4A9E-94AA-A5FCD75C6301}" type="pres">
      <dgm:prSet presAssocID="{F88B64CF-5DBE-414E-B064-3C49D82E9F96}" presName="parTx1" presStyleLbl="node1" presStyleIdx="0" presStyleCnt="1"/>
      <dgm:spPr/>
    </dgm:pt>
    <dgm:pt modelId="{47D0C263-550B-4EF9-8F4A-E72E6DC00064}" type="pres">
      <dgm:prSet presAssocID="{F88B64CF-5DBE-414E-B064-3C49D82E9F96}" presName="spPre1" presStyleCnt="0"/>
      <dgm:spPr/>
    </dgm:pt>
    <dgm:pt modelId="{67F12CFD-0664-4B15-B78B-9D592585F25C}" type="pres">
      <dgm:prSet presAssocID="{F88B64CF-5DBE-414E-B064-3C49D82E9F96}" presName="chLin1" presStyleCnt="0"/>
      <dgm:spPr/>
    </dgm:pt>
    <dgm:pt modelId="{DAFE8F66-7FFB-4A9F-90AB-E816DDD00B7A}" type="pres">
      <dgm:prSet presAssocID="{10CEC2FD-E929-403B-B11A-DCC8A736C7CC}" presName="Name11" presStyleLbl="parChTrans1D1" presStyleIdx="0" presStyleCnt="4"/>
      <dgm:spPr/>
    </dgm:pt>
    <dgm:pt modelId="{A0EB6A92-0FAF-4D11-8110-27BC84E194CA}" type="pres">
      <dgm:prSet presAssocID="{6C5E81D2-7796-4191-B2A9-F6BD9ADD0BFB}" presName="txAndLines1" presStyleCnt="0"/>
      <dgm:spPr/>
    </dgm:pt>
    <dgm:pt modelId="{4F69DCBA-AAC9-44F7-884C-51D62062C3F0}" type="pres">
      <dgm:prSet presAssocID="{6C5E81D2-7796-4191-B2A9-F6BD9ADD0BFB}" presName="anchor1" presStyleCnt="0"/>
      <dgm:spPr/>
    </dgm:pt>
    <dgm:pt modelId="{18CD73B6-90C5-401B-BB24-846C163D98D2}" type="pres">
      <dgm:prSet presAssocID="{6C5E81D2-7796-4191-B2A9-F6BD9ADD0BFB}" presName="backup1" presStyleCnt="0"/>
      <dgm:spPr/>
    </dgm:pt>
    <dgm:pt modelId="{B9AE8C55-0B88-40F2-8E2D-67B6C4BD77C4}" type="pres">
      <dgm:prSet presAssocID="{6C5E81D2-7796-4191-B2A9-F6BD9ADD0BFB}" presName="preLine1" presStyleLbl="parChTrans1D1" presStyleIdx="1" presStyleCnt="4"/>
      <dgm:spPr/>
    </dgm:pt>
    <dgm:pt modelId="{866459D8-19FB-4D8F-B5A2-E9D1C21DE50F}" type="pres">
      <dgm:prSet presAssocID="{6C5E81D2-7796-4191-B2A9-F6BD9ADD0BFB}" presName="desTx1" presStyleLbl="revTx" presStyleIdx="0" presStyleCnt="0">
        <dgm:presLayoutVars>
          <dgm:bulletEnabled val="1"/>
        </dgm:presLayoutVars>
      </dgm:prSet>
      <dgm:spPr/>
    </dgm:pt>
    <dgm:pt modelId="{75809A18-8A9B-4169-9D5D-DD7F9A0EC095}" type="pres">
      <dgm:prSet presAssocID="{A3A77F45-174D-4BC9-9006-9C2132042B8C}" presName="Name11" presStyleLbl="parChTrans1D1" presStyleIdx="2" presStyleCnt="4"/>
      <dgm:spPr/>
    </dgm:pt>
    <dgm:pt modelId="{A341444B-6048-4AAE-8DA8-5DCB44D4AE77}" type="pres">
      <dgm:prSet presAssocID="{3B72611E-F040-4C13-A1BB-8783B3868F82}" presName="txAndLines1" presStyleCnt="0"/>
      <dgm:spPr/>
    </dgm:pt>
    <dgm:pt modelId="{32BE1136-9A1E-4863-80DC-033C1990E0A4}" type="pres">
      <dgm:prSet presAssocID="{3B72611E-F040-4C13-A1BB-8783B3868F82}" presName="anchor1" presStyleCnt="0"/>
      <dgm:spPr/>
    </dgm:pt>
    <dgm:pt modelId="{67360B58-9EB1-498B-BE0F-F0B26AC489C8}" type="pres">
      <dgm:prSet presAssocID="{3B72611E-F040-4C13-A1BB-8783B3868F82}" presName="backup1" presStyleCnt="0"/>
      <dgm:spPr/>
    </dgm:pt>
    <dgm:pt modelId="{9AE46385-AEB4-4BD8-B213-603F2E546C66}" type="pres">
      <dgm:prSet presAssocID="{3B72611E-F040-4C13-A1BB-8783B3868F82}" presName="preLine1" presStyleLbl="parChTrans1D1" presStyleIdx="3" presStyleCnt="4"/>
      <dgm:spPr/>
    </dgm:pt>
    <dgm:pt modelId="{69AE611B-9563-4165-BFB3-AE73273FEBB2}" type="pres">
      <dgm:prSet presAssocID="{3B72611E-F040-4C13-A1BB-8783B3868F82}" presName="desTx1" presStyleLbl="revTx" presStyleIdx="0" presStyleCnt="0">
        <dgm:presLayoutVars>
          <dgm:bulletEnabled val="1"/>
        </dgm:presLayoutVars>
      </dgm:prSet>
      <dgm:spPr/>
    </dgm:pt>
  </dgm:ptLst>
  <dgm:cxnLst>
    <dgm:cxn modelId="{AD77F702-A1C6-4015-8FA8-65487A102D02}" type="presOf" srcId="{3B72611E-F040-4C13-A1BB-8783B3868F82}" destId="{69AE611B-9563-4165-BFB3-AE73273FEBB2}" srcOrd="0" destOrd="0" presId="urn:microsoft.com/office/officeart/2009/3/layout/SubStepProcess"/>
    <dgm:cxn modelId="{2BA7B40D-3825-42E9-8CBA-2E83365D46FD}" type="presOf" srcId="{6C5E81D2-7796-4191-B2A9-F6BD9ADD0BFB}" destId="{866459D8-19FB-4D8F-B5A2-E9D1C21DE50F}" srcOrd="0" destOrd="0" presId="urn:microsoft.com/office/officeart/2009/3/layout/SubStepProcess"/>
    <dgm:cxn modelId="{940D2B64-D063-4F97-BFAC-139702C71FB0}" srcId="{F88B64CF-5DBE-414E-B064-3C49D82E9F96}" destId="{3B72611E-F040-4C13-A1BB-8783B3868F82}" srcOrd="1" destOrd="0" parTransId="{A3A77F45-174D-4BC9-9006-9C2132042B8C}" sibTransId="{232714EF-1F7E-4C2A-9015-999FE96C70AA}"/>
    <dgm:cxn modelId="{B90F4CA4-C09E-4BA3-BC8B-A58A150CF0DB}" type="presOf" srcId="{2D900D73-ACB5-4390-953D-F8B395AB3A0E}" destId="{DB288163-9018-4026-A6CB-15538B8159DA}" srcOrd="0" destOrd="0" presId="urn:microsoft.com/office/officeart/2009/3/layout/SubStepProcess"/>
    <dgm:cxn modelId="{00FE35A7-830D-41DA-AF79-A4320C69EB37}" srcId="{2D900D73-ACB5-4390-953D-F8B395AB3A0E}" destId="{F88B64CF-5DBE-414E-B064-3C49D82E9F96}" srcOrd="0" destOrd="0" parTransId="{1B4C6778-BAC9-4977-854D-89CD3A2F613C}" sibTransId="{088E3A77-C94E-4819-BE81-6EA25C62AD8C}"/>
    <dgm:cxn modelId="{70F393B6-F092-468B-816F-E801E676B8F0}" type="presOf" srcId="{F88B64CF-5DBE-414E-B064-3C49D82E9F96}" destId="{7058F012-DB10-4A9E-94AA-A5FCD75C6301}" srcOrd="0" destOrd="0" presId="urn:microsoft.com/office/officeart/2009/3/layout/SubStepProcess"/>
    <dgm:cxn modelId="{C21029C4-8FBB-4E7C-8AD7-50232F6ACCE0}" srcId="{F88B64CF-5DBE-414E-B064-3C49D82E9F96}" destId="{6C5E81D2-7796-4191-B2A9-F6BD9ADD0BFB}" srcOrd="0" destOrd="0" parTransId="{10CEC2FD-E929-403B-B11A-DCC8A736C7CC}" sibTransId="{4FDEA9E9-2735-4A12-A129-1937FD005FBD}"/>
    <dgm:cxn modelId="{9A4A734C-F8B2-459F-8728-DA0E71937D12}" type="presParOf" srcId="{DB288163-9018-4026-A6CB-15538B8159DA}" destId="{7058F012-DB10-4A9E-94AA-A5FCD75C6301}" srcOrd="0" destOrd="0" presId="urn:microsoft.com/office/officeart/2009/3/layout/SubStepProcess"/>
    <dgm:cxn modelId="{9865A167-BED6-4590-9DBB-CAA2AF08519D}" type="presParOf" srcId="{DB288163-9018-4026-A6CB-15538B8159DA}" destId="{47D0C263-550B-4EF9-8F4A-E72E6DC00064}" srcOrd="1" destOrd="0" presId="urn:microsoft.com/office/officeart/2009/3/layout/SubStepProcess"/>
    <dgm:cxn modelId="{DADD5C8B-7B2F-4AB6-BB78-29EBCC26C6AE}" type="presParOf" srcId="{DB288163-9018-4026-A6CB-15538B8159DA}" destId="{67F12CFD-0664-4B15-B78B-9D592585F25C}" srcOrd="2" destOrd="0" presId="urn:microsoft.com/office/officeart/2009/3/layout/SubStepProcess"/>
    <dgm:cxn modelId="{1ED2EAA7-AB08-4D52-8794-5D317C877C0E}" type="presParOf" srcId="{67F12CFD-0664-4B15-B78B-9D592585F25C}" destId="{DAFE8F66-7FFB-4A9F-90AB-E816DDD00B7A}" srcOrd="0" destOrd="0" presId="urn:microsoft.com/office/officeart/2009/3/layout/SubStepProcess"/>
    <dgm:cxn modelId="{4939CCFF-BF57-4B17-B688-8548A34A37EC}" type="presParOf" srcId="{67F12CFD-0664-4B15-B78B-9D592585F25C}" destId="{A0EB6A92-0FAF-4D11-8110-27BC84E194CA}" srcOrd="1" destOrd="0" presId="urn:microsoft.com/office/officeart/2009/3/layout/SubStepProcess"/>
    <dgm:cxn modelId="{F9BA2FCE-44EC-45AE-8EAB-90E5DE9133D7}" type="presParOf" srcId="{A0EB6A92-0FAF-4D11-8110-27BC84E194CA}" destId="{4F69DCBA-AAC9-44F7-884C-51D62062C3F0}" srcOrd="0" destOrd="0" presId="urn:microsoft.com/office/officeart/2009/3/layout/SubStepProcess"/>
    <dgm:cxn modelId="{047D3061-E117-4D09-B0FA-91946BFC6FA1}" type="presParOf" srcId="{A0EB6A92-0FAF-4D11-8110-27BC84E194CA}" destId="{18CD73B6-90C5-401B-BB24-846C163D98D2}" srcOrd="1" destOrd="0" presId="urn:microsoft.com/office/officeart/2009/3/layout/SubStepProcess"/>
    <dgm:cxn modelId="{9306B5E9-6944-4197-86C9-6D75CBB82F66}" type="presParOf" srcId="{A0EB6A92-0FAF-4D11-8110-27BC84E194CA}" destId="{B9AE8C55-0B88-40F2-8E2D-67B6C4BD77C4}" srcOrd="2" destOrd="0" presId="urn:microsoft.com/office/officeart/2009/3/layout/SubStepProcess"/>
    <dgm:cxn modelId="{69D10D25-634D-416F-8F54-BC813E839F65}" type="presParOf" srcId="{A0EB6A92-0FAF-4D11-8110-27BC84E194CA}" destId="{866459D8-19FB-4D8F-B5A2-E9D1C21DE50F}" srcOrd="3" destOrd="0" presId="urn:microsoft.com/office/officeart/2009/3/layout/SubStepProcess"/>
    <dgm:cxn modelId="{9ABBD4F8-65E9-4680-B021-A5136D4F9665}" type="presParOf" srcId="{67F12CFD-0664-4B15-B78B-9D592585F25C}" destId="{75809A18-8A9B-4169-9D5D-DD7F9A0EC095}" srcOrd="2" destOrd="0" presId="urn:microsoft.com/office/officeart/2009/3/layout/SubStepProcess"/>
    <dgm:cxn modelId="{BBF57562-E159-4C74-8A55-0B98B34B7653}" type="presParOf" srcId="{67F12CFD-0664-4B15-B78B-9D592585F25C}" destId="{A341444B-6048-4AAE-8DA8-5DCB44D4AE77}" srcOrd="3" destOrd="0" presId="urn:microsoft.com/office/officeart/2009/3/layout/SubStepProcess"/>
    <dgm:cxn modelId="{BDAEE808-5663-43FC-9957-A9E8AD8845D8}" type="presParOf" srcId="{A341444B-6048-4AAE-8DA8-5DCB44D4AE77}" destId="{32BE1136-9A1E-4863-80DC-033C1990E0A4}" srcOrd="0" destOrd="0" presId="urn:microsoft.com/office/officeart/2009/3/layout/SubStepProcess"/>
    <dgm:cxn modelId="{54008D4B-0742-47EA-B97F-047E1B8F616E}" type="presParOf" srcId="{A341444B-6048-4AAE-8DA8-5DCB44D4AE77}" destId="{67360B58-9EB1-498B-BE0F-F0B26AC489C8}" srcOrd="1" destOrd="0" presId="urn:microsoft.com/office/officeart/2009/3/layout/SubStepProcess"/>
    <dgm:cxn modelId="{1B7E11FE-0993-468E-8871-D120EFC78F81}" type="presParOf" srcId="{A341444B-6048-4AAE-8DA8-5DCB44D4AE77}" destId="{9AE46385-AEB4-4BD8-B213-603F2E546C66}" srcOrd="2" destOrd="0" presId="urn:microsoft.com/office/officeart/2009/3/layout/SubStepProcess"/>
    <dgm:cxn modelId="{46D017AF-9566-4EB4-884D-7B0172284435}" type="presParOf" srcId="{A341444B-6048-4AAE-8DA8-5DCB44D4AE77}" destId="{69AE611B-9563-4165-BFB3-AE73273FEBB2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6FA920B-D678-4D11-889D-0A1B90DFF2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7F4ED51-D94D-47DB-9CEB-307F86E3AB99}">
      <dgm:prSet/>
      <dgm:spPr/>
      <dgm:t>
        <a:bodyPr/>
        <a:lstStyle/>
        <a:p>
          <a:pPr algn="ctr"/>
          <a:r>
            <a:rPr lang="en-IN" dirty="0"/>
            <a:t>Performance Insights</a:t>
          </a:r>
        </a:p>
      </dgm:t>
    </dgm:pt>
    <dgm:pt modelId="{86E8D285-155D-400B-90B8-6F725CC12900}" type="parTrans" cxnId="{2CA67A3E-989A-4E64-A2E0-06C4E9889FFE}">
      <dgm:prSet/>
      <dgm:spPr/>
      <dgm:t>
        <a:bodyPr/>
        <a:lstStyle/>
        <a:p>
          <a:endParaRPr lang="en-IN"/>
        </a:p>
      </dgm:t>
    </dgm:pt>
    <dgm:pt modelId="{2A773C78-95ED-4FC6-A7D8-A891E697CA9D}" type="sibTrans" cxnId="{2CA67A3E-989A-4E64-A2E0-06C4E9889FFE}">
      <dgm:prSet/>
      <dgm:spPr/>
      <dgm:t>
        <a:bodyPr/>
        <a:lstStyle/>
        <a:p>
          <a:endParaRPr lang="en-IN"/>
        </a:p>
      </dgm:t>
    </dgm:pt>
    <dgm:pt modelId="{3C33B5F4-AD67-4099-A0AB-12EF984C871C}" type="pres">
      <dgm:prSet presAssocID="{86FA920B-D678-4D11-889D-0A1B90DFF248}" presName="linear" presStyleCnt="0">
        <dgm:presLayoutVars>
          <dgm:animLvl val="lvl"/>
          <dgm:resizeHandles val="exact"/>
        </dgm:presLayoutVars>
      </dgm:prSet>
      <dgm:spPr/>
    </dgm:pt>
    <dgm:pt modelId="{1397EDBF-4D34-4CBF-AFE7-B4EA355C69AB}" type="pres">
      <dgm:prSet presAssocID="{87F4ED51-D94D-47DB-9CEB-307F86E3AB9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469FD3B-3656-41E6-BBC9-5BBD6781EDED}" type="presOf" srcId="{86FA920B-D678-4D11-889D-0A1B90DFF248}" destId="{3C33B5F4-AD67-4099-A0AB-12EF984C871C}" srcOrd="0" destOrd="0" presId="urn:microsoft.com/office/officeart/2005/8/layout/vList2"/>
    <dgm:cxn modelId="{2CA67A3E-989A-4E64-A2E0-06C4E9889FFE}" srcId="{86FA920B-D678-4D11-889D-0A1B90DFF248}" destId="{87F4ED51-D94D-47DB-9CEB-307F86E3AB99}" srcOrd="0" destOrd="0" parTransId="{86E8D285-155D-400B-90B8-6F725CC12900}" sibTransId="{2A773C78-95ED-4FC6-A7D8-A891E697CA9D}"/>
    <dgm:cxn modelId="{DB30A4B0-DC43-4BFE-83AD-23C7D340E192}" type="presOf" srcId="{87F4ED51-D94D-47DB-9CEB-307F86E3AB99}" destId="{1397EDBF-4D34-4CBF-AFE7-B4EA355C69AB}" srcOrd="0" destOrd="0" presId="urn:microsoft.com/office/officeart/2005/8/layout/vList2"/>
    <dgm:cxn modelId="{B8863C4B-D9EF-45D2-8D01-E0391C3ADE49}" type="presParOf" srcId="{3C33B5F4-AD67-4099-A0AB-12EF984C871C}" destId="{1397EDBF-4D34-4CBF-AFE7-B4EA355C69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9699900-E851-44F3-81C5-B0E1006AFDC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2873CAB-A060-46D8-A918-4F48AAE7FA18}">
      <dgm:prSet/>
      <dgm:spPr/>
      <dgm:t>
        <a:bodyPr/>
        <a:lstStyle/>
        <a:p>
          <a:r>
            <a:rPr lang="en-US"/>
            <a:t>Includes Performance Insights tool.</a:t>
          </a:r>
          <a:endParaRPr lang="en-IN"/>
        </a:p>
      </dgm:t>
    </dgm:pt>
    <dgm:pt modelId="{076049C0-6C32-4A80-BB62-14A035ADEB08}" type="parTrans" cxnId="{2EB64CB4-971E-42B0-9A5C-E64EF3C51DDE}">
      <dgm:prSet/>
      <dgm:spPr/>
      <dgm:t>
        <a:bodyPr/>
        <a:lstStyle/>
        <a:p>
          <a:endParaRPr lang="en-IN"/>
        </a:p>
      </dgm:t>
    </dgm:pt>
    <dgm:pt modelId="{6AE08B86-F406-434A-B6C0-CC14C7C1AE38}" type="sibTrans" cxnId="{2EB64CB4-971E-42B0-9A5C-E64EF3C51DDE}">
      <dgm:prSet/>
      <dgm:spPr/>
      <dgm:t>
        <a:bodyPr/>
        <a:lstStyle/>
        <a:p>
          <a:endParaRPr lang="en-IN"/>
        </a:p>
      </dgm:t>
    </dgm:pt>
    <dgm:pt modelId="{B33862DA-D3FD-4321-8606-C326EC1BFA7D}">
      <dgm:prSet/>
      <dgm:spPr/>
      <dgm:t>
        <a:bodyPr/>
        <a:lstStyle/>
        <a:p>
          <a:r>
            <a:rPr lang="en-US"/>
            <a:t>Helps identify and address performance bottlenecks.</a:t>
          </a:r>
          <a:endParaRPr lang="en-IN"/>
        </a:p>
      </dgm:t>
    </dgm:pt>
    <dgm:pt modelId="{A7B70F3A-8429-4376-8CEE-E698F42460E6}" type="parTrans" cxnId="{B894917F-5D01-4ECB-AA5C-9ABED1DCDAE2}">
      <dgm:prSet/>
      <dgm:spPr/>
      <dgm:t>
        <a:bodyPr/>
        <a:lstStyle/>
        <a:p>
          <a:endParaRPr lang="en-IN"/>
        </a:p>
      </dgm:t>
    </dgm:pt>
    <dgm:pt modelId="{A4C0CF4C-C6E5-4511-9C58-5B6B3A240E12}" type="sibTrans" cxnId="{B894917F-5D01-4ECB-AA5C-9ABED1DCDAE2}">
      <dgm:prSet/>
      <dgm:spPr/>
      <dgm:t>
        <a:bodyPr/>
        <a:lstStyle/>
        <a:p>
          <a:endParaRPr lang="en-IN"/>
        </a:p>
      </dgm:t>
    </dgm:pt>
    <dgm:pt modelId="{CCB072B0-DB57-47A3-865B-59795CCC6A9B}">
      <dgm:prSet/>
      <dgm:spPr/>
      <dgm:t>
        <a:bodyPr/>
        <a:lstStyle/>
        <a:p>
          <a:r>
            <a:rPr lang="en-US"/>
            <a:t>Monitor database load and performance metrics.</a:t>
          </a:r>
          <a:endParaRPr lang="en-IN"/>
        </a:p>
      </dgm:t>
    </dgm:pt>
    <dgm:pt modelId="{D3E506D5-8332-4C3D-AF64-9375A62EF662}" type="parTrans" cxnId="{218665D3-D6A0-4637-805A-C78BE3C5837C}">
      <dgm:prSet/>
      <dgm:spPr/>
      <dgm:t>
        <a:bodyPr/>
        <a:lstStyle/>
        <a:p>
          <a:endParaRPr lang="en-IN"/>
        </a:p>
      </dgm:t>
    </dgm:pt>
    <dgm:pt modelId="{2349BE46-B420-4C8A-A2AB-102A42E046FA}" type="sibTrans" cxnId="{218665D3-D6A0-4637-805A-C78BE3C5837C}">
      <dgm:prSet/>
      <dgm:spPr/>
      <dgm:t>
        <a:bodyPr/>
        <a:lstStyle/>
        <a:p>
          <a:endParaRPr lang="en-IN"/>
        </a:p>
      </dgm:t>
    </dgm:pt>
    <dgm:pt modelId="{161B471C-70A1-4CAA-99D0-207FCB20BF6E}" type="pres">
      <dgm:prSet presAssocID="{49699900-E851-44F3-81C5-B0E1006AFDCC}" presName="compositeShape" presStyleCnt="0">
        <dgm:presLayoutVars>
          <dgm:dir/>
          <dgm:resizeHandles/>
        </dgm:presLayoutVars>
      </dgm:prSet>
      <dgm:spPr/>
    </dgm:pt>
    <dgm:pt modelId="{5C12A7F9-A454-4E86-847B-7DE5DD8C56EA}" type="pres">
      <dgm:prSet presAssocID="{49699900-E851-44F3-81C5-B0E1006AFDCC}" presName="pyramid" presStyleLbl="node1" presStyleIdx="0" presStyleCnt="1"/>
      <dgm:spPr/>
    </dgm:pt>
    <dgm:pt modelId="{B2A139DD-1D11-4B4A-B7A8-F36AF21858D4}" type="pres">
      <dgm:prSet presAssocID="{49699900-E851-44F3-81C5-B0E1006AFDCC}" presName="theList" presStyleCnt="0"/>
      <dgm:spPr/>
    </dgm:pt>
    <dgm:pt modelId="{734E360F-4CAE-4EAF-85E8-A46535AFC5EE}" type="pres">
      <dgm:prSet presAssocID="{92873CAB-A060-46D8-A918-4F48AAE7FA18}" presName="aNode" presStyleLbl="fgAcc1" presStyleIdx="0" presStyleCnt="3">
        <dgm:presLayoutVars>
          <dgm:bulletEnabled val="1"/>
        </dgm:presLayoutVars>
      </dgm:prSet>
      <dgm:spPr/>
    </dgm:pt>
    <dgm:pt modelId="{503347D2-ECEB-4CD7-BA1C-67AC14B31FDF}" type="pres">
      <dgm:prSet presAssocID="{92873CAB-A060-46D8-A918-4F48AAE7FA18}" presName="aSpace" presStyleCnt="0"/>
      <dgm:spPr/>
    </dgm:pt>
    <dgm:pt modelId="{BC43CFF3-8251-4DAE-8083-6870DFA1C37E}" type="pres">
      <dgm:prSet presAssocID="{B33862DA-D3FD-4321-8606-C326EC1BFA7D}" presName="aNode" presStyleLbl="fgAcc1" presStyleIdx="1" presStyleCnt="3">
        <dgm:presLayoutVars>
          <dgm:bulletEnabled val="1"/>
        </dgm:presLayoutVars>
      </dgm:prSet>
      <dgm:spPr/>
    </dgm:pt>
    <dgm:pt modelId="{B92F6495-F227-44BA-B998-0AAB8BB08F40}" type="pres">
      <dgm:prSet presAssocID="{B33862DA-D3FD-4321-8606-C326EC1BFA7D}" presName="aSpace" presStyleCnt="0"/>
      <dgm:spPr/>
    </dgm:pt>
    <dgm:pt modelId="{06C6AEC5-D135-4AD0-93DE-BC21D7610D98}" type="pres">
      <dgm:prSet presAssocID="{CCB072B0-DB57-47A3-865B-59795CCC6A9B}" presName="aNode" presStyleLbl="fgAcc1" presStyleIdx="2" presStyleCnt="3">
        <dgm:presLayoutVars>
          <dgm:bulletEnabled val="1"/>
        </dgm:presLayoutVars>
      </dgm:prSet>
      <dgm:spPr/>
    </dgm:pt>
    <dgm:pt modelId="{2D455338-D07D-4570-8E86-8B4953659884}" type="pres">
      <dgm:prSet presAssocID="{CCB072B0-DB57-47A3-865B-59795CCC6A9B}" presName="aSpace" presStyleCnt="0"/>
      <dgm:spPr/>
    </dgm:pt>
  </dgm:ptLst>
  <dgm:cxnLst>
    <dgm:cxn modelId="{44955D02-4D82-4F2F-AB90-0B8CAC0C2DC9}" type="presOf" srcId="{49699900-E851-44F3-81C5-B0E1006AFDCC}" destId="{161B471C-70A1-4CAA-99D0-207FCB20BF6E}" srcOrd="0" destOrd="0" presId="urn:microsoft.com/office/officeart/2005/8/layout/pyramid2"/>
    <dgm:cxn modelId="{3EE7B71E-C300-4CA6-9284-C31F5D480327}" type="presOf" srcId="{CCB072B0-DB57-47A3-865B-59795CCC6A9B}" destId="{06C6AEC5-D135-4AD0-93DE-BC21D7610D98}" srcOrd="0" destOrd="0" presId="urn:microsoft.com/office/officeart/2005/8/layout/pyramid2"/>
    <dgm:cxn modelId="{7A1CC92B-61CF-4AE2-8267-D1BF4506B574}" type="presOf" srcId="{92873CAB-A060-46D8-A918-4F48AAE7FA18}" destId="{734E360F-4CAE-4EAF-85E8-A46535AFC5EE}" srcOrd="0" destOrd="0" presId="urn:microsoft.com/office/officeart/2005/8/layout/pyramid2"/>
    <dgm:cxn modelId="{AD559641-7E47-4F51-BAD0-5D447B30515B}" type="presOf" srcId="{B33862DA-D3FD-4321-8606-C326EC1BFA7D}" destId="{BC43CFF3-8251-4DAE-8083-6870DFA1C37E}" srcOrd="0" destOrd="0" presId="urn:microsoft.com/office/officeart/2005/8/layout/pyramid2"/>
    <dgm:cxn modelId="{B894917F-5D01-4ECB-AA5C-9ABED1DCDAE2}" srcId="{49699900-E851-44F3-81C5-B0E1006AFDCC}" destId="{B33862DA-D3FD-4321-8606-C326EC1BFA7D}" srcOrd="1" destOrd="0" parTransId="{A7B70F3A-8429-4376-8CEE-E698F42460E6}" sibTransId="{A4C0CF4C-C6E5-4511-9C58-5B6B3A240E12}"/>
    <dgm:cxn modelId="{2EB64CB4-971E-42B0-9A5C-E64EF3C51DDE}" srcId="{49699900-E851-44F3-81C5-B0E1006AFDCC}" destId="{92873CAB-A060-46D8-A918-4F48AAE7FA18}" srcOrd="0" destOrd="0" parTransId="{076049C0-6C32-4A80-BB62-14A035ADEB08}" sibTransId="{6AE08B86-F406-434A-B6C0-CC14C7C1AE38}"/>
    <dgm:cxn modelId="{218665D3-D6A0-4637-805A-C78BE3C5837C}" srcId="{49699900-E851-44F3-81C5-B0E1006AFDCC}" destId="{CCB072B0-DB57-47A3-865B-59795CCC6A9B}" srcOrd="2" destOrd="0" parTransId="{D3E506D5-8332-4C3D-AF64-9375A62EF662}" sibTransId="{2349BE46-B420-4C8A-A2AB-102A42E046FA}"/>
    <dgm:cxn modelId="{2B08306A-1661-46B3-97E4-D171C7A43AB4}" type="presParOf" srcId="{161B471C-70A1-4CAA-99D0-207FCB20BF6E}" destId="{5C12A7F9-A454-4E86-847B-7DE5DD8C56EA}" srcOrd="0" destOrd="0" presId="urn:microsoft.com/office/officeart/2005/8/layout/pyramid2"/>
    <dgm:cxn modelId="{F2357D75-718F-4241-8386-EDEC362E9B32}" type="presParOf" srcId="{161B471C-70A1-4CAA-99D0-207FCB20BF6E}" destId="{B2A139DD-1D11-4B4A-B7A8-F36AF21858D4}" srcOrd="1" destOrd="0" presId="urn:microsoft.com/office/officeart/2005/8/layout/pyramid2"/>
    <dgm:cxn modelId="{BDBC493E-84C2-4DDA-B5B3-49F382768D45}" type="presParOf" srcId="{B2A139DD-1D11-4B4A-B7A8-F36AF21858D4}" destId="{734E360F-4CAE-4EAF-85E8-A46535AFC5EE}" srcOrd="0" destOrd="0" presId="urn:microsoft.com/office/officeart/2005/8/layout/pyramid2"/>
    <dgm:cxn modelId="{7455D93E-E8EF-4FC1-9082-B5F8E52DE5F5}" type="presParOf" srcId="{B2A139DD-1D11-4B4A-B7A8-F36AF21858D4}" destId="{503347D2-ECEB-4CD7-BA1C-67AC14B31FDF}" srcOrd="1" destOrd="0" presId="urn:microsoft.com/office/officeart/2005/8/layout/pyramid2"/>
    <dgm:cxn modelId="{5BBC6CC7-C1F8-4861-AC55-6D8BFF37D830}" type="presParOf" srcId="{B2A139DD-1D11-4B4A-B7A8-F36AF21858D4}" destId="{BC43CFF3-8251-4DAE-8083-6870DFA1C37E}" srcOrd="2" destOrd="0" presId="urn:microsoft.com/office/officeart/2005/8/layout/pyramid2"/>
    <dgm:cxn modelId="{CF678480-B7FE-4704-8867-727593B18C59}" type="presParOf" srcId="{B2A139DD-1D11-4B4A-B7A8-F36AF21858D4}" destId="{B92F6495-F227-44BA-B998-0AAB8BB08F40}" srcOrd="3" destOrd="0" presId="urn:microsoft.com/office/officeart/2005/8/layout/pyramid2"/>
    <dgm:cxn modelId="{FE231821-30DF-4AEC-92A2-23DD1BC03257}" type="presParOf" srcId="{B2A139DD-1D11-4B4A-B7A8-F36AF21858D4}" destId="{06C6AEC5-D135-4AD0-93DE-BC21D7610D98}" srcOrd="4" destOrd="0" presId="urn:microsoft.com/office/officeart/2005/8/layout/pyramid2"/>
    <dgm:cxn modelId="{85E0BE22-6188-4AC1-BA52-8199C26004DD}" type="presParOf" srcId="{B2A139DD-1D11-4B4A-B7A8-F36AF21858D4}" destId="{2D455338-D07D-4570-8E86-8B495365988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AFF733E-17E3-4B18-BCC5-68FE869F9A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0161CA6-7CD4-47D9-A223-17B70D8A8CC5}">
      <dgm:prSet/>
      <dgm:spPr/>
      <dgm:t>
        <a:bodyPr/>
        <a:lstStyle/>
        <a:p>
          <a:pPr algn="ctr"/>
          <a:r>
            <a:rPr lang="en-IN" dirty="0"/>
            <a:t>Aurora Global Database</a:t>
          </a:r>
        </a:p>
      </dgm:t>
    </dgm:pt>
    <dgm:pt modelId="{06132BD3-8593-4026-9389-84171B9599AF}" type="parTrans" cxnId="{4ABA73F4-040A-4F56-8F1C-3BB0E327A440}">
      <dgm:prSet/>
      <dgm:spPr/>
      <dgm:t>
        <a:bodyPr/>
        <a:lstStyle/>
        <a:p>
          <a:endParaRPr lang="en-IN"/>
        </a:p>
      </dgm:t>
    </dgm:pt>
    <dgm:pt modelId="{C7E7F997-F737-420B-A9E0-07560FB4D600}" type="sibTrans" cxnId="{4ABA73F4-040A-4F56-8F1C-3BB0E327A440}">
      <dgm:prSet/>
      <dgm:spPr/>
      <dgm:t>
        <a:bodyPr/>
        <a:lstStyle/>
        <a:p>
          <a:endParaRPr lang="en-IN"/>
        </a:p>
      </dgm:t>
    </dgm:pt>
    <dgm:pt modelId="{83A8F23D-C100-4415-B9C5-CB864340F44F}" type="pres">
      <dgm:prSet presAssocID="{6AFF733E-17E3-4B18-BCC5-68FE869F9A05}" presName="linear" presStyleCnt="0">
        <dgm:presLayoutVars>
          <dgm:animLvl val="lvl"/>
          <dgm:resizeHandles val="exact"/>
        </dgm:presLayoutVars>
      </dgm:prSet>
      <dgm:spPr/>
    </dgm:pt>
    <dgm:pt modelId="{72E1F0F8-31B7-4BDF-92EA-3B800C31A26C}" type="pres">
      <dgm:prSet presAssocID="{40161CA6-7CD4-47D9-A223-17B70D8A8CC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13D4192-7998-432F-9026-5DDD39CED7D7}" type="presOf" srcId="{6AFF733E-17E3-4B18-BCC5-68FE869F9A05}" destId="{83A8F23D-C100-4415-B9C5-CB864340F44F}" srcOrd="0" destOrd="0" presId="urn:microsoft.com/office/officeart/2005/8/layout/vList2"/>
    <dgm:cxn modelId="{DE3A9A9D-1709-4280-A6EE-F9DB4E6FA13E}" type="presOf" srcId="{40161CA6-7CD4-47D9-A223-17B70D8A8CC5}" destId="{72E1F0F8-31B7-4BDF-92EA-3B800C31A26C}" srcOrd="0" destOrd="0" presId="urn:microsoft.com/office/officeart/2005/8/layout/vList2"/>
    <dgm:cxn modelId="{4ABA73F4-040A-4F56-8F1C-3BB0E327A440}" srcId="{6AFF733E-17E3-4B18-BCC5-68FE869F9A05}" destId="{40161CA6-7CD4-47D9-A223-17B70D8A8CC5}" srcOrd="0" destOrd="0" parTransId="{06132BD3-8593-4026-9389-84171B9599AF}" sibTransId="{C7E7F997-F737-420B-A9E0-07560FB4D600}"/>
    <dgm:cxn modelId="{0C3C3A17-20D9-459C-8B32-69628A5A7976}" type="presParOf" srcId="{83A8F23D-C100-4415-B9C5-CB864340F44F}" destId="{72E1F0F8-31B7-4BDF-92EA-3B800C31A2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8FB6A8-C4E2-4B32-A8B2-1A378FEFD0C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5BCDBD-6E2D-4DE8-BAE0-1EC7B2A0ABBF}">
      <dgm:prSet/>
      <dgm:spPr/>
      <dgm:t>
        <a:bodyPr/>
        <a:lstStyle/>
        <a:p>
          <a:r>
            <a:rPr lang="en-US" dirty="0"/>
            <a:t>Mentor – Raushan Kumar Singh</a:t>
          </a:r>
        </a:p>
      </dgm:t>
    </dgm:pt>
    <dgm:pt modelId="{1869E967-EC3F-4EB6-B2BA-0E409625A8EC}" type="parTrans" cxnId="{ABED6DBA-E3EC-4D47-BA0D-AAD27C4E16C7}">
      <dgm:prSet/>
      <dgm:spPr/>
      <dgm:t>
        <a:bodyPr/>
        <a:lstStyle/>
        <a:p>
          <a:endParaRPr lang="en-IN"/>
        </a:p>
      </dgm:t>
    </dgm:pt>
    <dgm:pt modelId="{1CCD0247-D966-4F9F-B20A-AADE5E13D108}" type="sibTrans" cxnId="{ABED6DBA-E3EC-4D47-BA0D-AAD27C4E16C7}">
      <dgm:prSet/>
      <dgm:spPr/>
      <dgm:t>
        <a:bodyPr/>
        <a:lstStyle/>
        <a:p>
          <a:endParaRPr lang="en-IN"/>
        </a:p>
      </dgm:t>
    </dgm:pt>
    <dgm:pt modelId="{12045B03-156E-4442-A8C8-7336B36B0B3F}" type="pres">
      <dgm:prSet presAssocID="{2B8FB6A8-C4E2-4B32-A8B2-1A378FEFD0C4}" presName="Name0" presStyleCnt="0">
        <dgm:presLayoutVars>
          <dgm:dir/>
          <dgm:resizeHandles val="exact"/>
        </dgm:presLayoutVars>
      </dgm:prSet>
      <dgm:spPr/>
    </dgm:pt>
    <dgm:pt modelId="{D140C6E2-0E37-4F3E-91E0-CC98C1E387F2}" type="pres">
      <dgm:prSet presAssocID="{2B8FB6A8-C4E2-4B32-A8B2-1A378FEFD0C4}" presName="fgShape" presStyleLbl="fgShp" presStyleIdx="0" presStyleCnt="1"/>
      <dgm:spPr/>
    </dgm:pt>
    <dgm:pt modelId="{D7665FCC-9367-47EB-8877-F12207680A53}" type="pres">
      <dgm:prSet presAssocID="{2B8FB6A8-C4E2-4B32-A8B2-1A378FEFD0C4}" presName="linComp" presStyleCnt="0"/>
      <dgm:spPr/>
    </dgm:pt>
    <dgm:pt modelId="{F0BB0866-3B02-46CE-BCEB-2FC8CBFD3772}" type="pres">
      <dgm:prSet presAssocID="{1D5BCDBD-6E2D-4DE8-BAE0-1EC7B2A0ABBF}" presName="compNode" presStyleCnt="0"/>
      <dgm:spPr/>
    </dgm:pt>
    <dgm:pt modelId="{19472221-0CAD-4DFE-AB00-E20611F4E5A8}" type="pres">
      <dgm:prSet presAssocID="{1D5BCDBD-6E2D-4DE8-BAE0-1EC7B2A0ABBF}" presName="bkgdShape" presStyleLbl="node1" presStyleIdx="0" presStyleCnt="1"/>
      <dgm:spPr/>
    </dgm:pt>
    <dgm:pt modelId="{107EF7EC-069A-45BA-9D83-42DB36BB1788}" type="pres">
      <dgm:prSet presAssocID="{1D5BCDBD-6E2D-4DE8-BAE0-1EC7B2A0ABBF}" presName="nodeTx" presStyleLbl="node1" presStyleIdx="0" presStyleCnt="1">
        <dgm:presLayoutVars>
          <dgm:bulletEnabled val="1"/>
        </dgm:presLayoutVars>
      </dgm:prSet>
      <dgm:spPr/>
    </dgm:pt>
    <dgm:pt modelId="{76BE5529-2183-4DCC-9387-A0090CDF279F}" type="pres">
      <dgm:prSet presAssocID="{1D5BCDBD-6E2D-4DE8-BAE0-1EC7B2A0ABBF}" presName="invisiNode" presStyleLbl="node1" presStyleIdx="0" presStyleCnt="1"/>
      <dgm:spPr/>
    </dgm:pt>
    <dgm:pt modelId="{CA43F345-E7AE-4FA3-A758-95DCE5C395FA}" type="pres">
      <dgm:prSet presAssocID="{1D5BCDBD-6E2D-4DE8-BAE0-1EC7B2A0ABBF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</dgm:ptLst>
  <dgm:cxnLst>
    <dgm:cxn modelId="{E539AE06-A153-4E7F-B369-D95F1C2084D3}" type="presOf" srcId="{1D5BCDBD-6E2D-4DE8-BAE0-1EC7B2A0ABBF}" destId="{19472221-0CAD-4DFE-AB00-E20611F4E5A8}" srcOrd="0" destOrd="0" presId="urn:microsoft.com/office/officeart/2005/8/layout/hList7"/>
    <dgm:cxn modelId="{8CF38269-71C7-4366-976C-208852EA8FA4}" type="presOf" srcId="{1D5BCDBD-6E2D-4DE8-BAE0-1EC7B2A0ABBF}" destId="{107EF7EC-069A-45BA-9D83-42DB36BB1788}" srcOrd="1" destOrd="0" presId="urn:microsoft.com/office/officeart/2005/8/layout/hList7"/>
    <dgm:cxn modelId="{ABED6DBA-E3EC-4D47-BA0D-AAD27C4E16C7}" srcId="{2B8FB6A8-C4E2-4B32-A8B2-1A378FEFD0C4}" destId="{1D5BCDBD-6E2D-4DE8-BAE0-1EC7B2A0ABBF}" srcOrd="0" destOrd="0" parTransId="{1869E967-EC3F-4EB6-B2BA-0E409625A8EC}" sibTransId="{1CCD0247-D966-4F9F-B20A-AADE5E13D108}"/>
    <dgm:cxn modelId="{4A1129F0-8FE8-4050-9BB0-6566411E3372}" type="presOf" srcId="{2B8FB6A8-C4E2-4B32-A8B2-1A378FEFD0C4}" destId="{12045B03-156E-4442-A8C8-7336B36B0B3F}" srcOrd="0" destOrd="0" presId="urn:microsoft.com/office/officeart/2005/8/layout/hList7"/>
    <dgm:cxn modelId="{7FD38B1B-632D-478E-8FF5-D9CA3C55D2AC}" type="presParOf" srcId="{12045B03-156E-4442-A8C8-7336B36B0B3F}" destId="{D140C6E2-0E37-4F3E-91E0-CC98C1E387F2}" srcOrd="0" destOrd="0" presId="urn:microsoft.com/office/officeart/2005/8/layout/hList7"/>
    <dgm:cxn modelId="{89E8C3FE-6830-4CD2-8F71-B6CDFC84FE0D}" type="presParOf" srcId="{12045B03-156E-4442-A8C8-7336B36B0B3F}" destId="{D7665FCC-9367-47EB-8877-F12207680A53}" srcOrd="1" destOrd="0" presId="urn:microsoft.com/office/officeart/2005/8/layout/hList7"/>
    <dgm:cxn modelId="{09C5A75A-FBCC-4C9E-89BC-8872E0149D66}" type="presParOf" srcId="{D7665FCC-9367-47EB-8877-F12207680A53}" destId="{F0BB0866-3B02-46CE-BCEB-2FC8CBFD3772}" srcOrd="0" destOrd="0" presId="urn:microsoft.com/office/officeart/2005/8/layout/hList7"/>
    <dgm:cxn modelId="{8DBC5435-73ED-463C-ABF1-B6690A8EAE73}" type="presParOf" srcId="{F0BB0866-3B02-46CE-BCEB-2FC8CBFD3772}" destId="{19472221-0CAD-4DFE-AB00-E20611F4E5A8}" srcOrd="0" destOrd="0" presId="urn:microsoft.com/office/officeart/2005/8/layout/hList7"/>
    <dgm:cxn modelId="{FF08BFDA-870F-4FB4-AC96-2CE0741F8E8F}" type="presParOf" srcId="{F0BB0866-3B02-46CE-BCEB-2FC8CBFD3772}" destId="{107EF7EC-069A-45BA-9D83-42DB36BB1788}" srcOrd="1" destOrd="0" presId="urn:microsoft.com/office/officeart/2005/8/layout/hList7"/>
    <dgm:cxn modelId="{08449EB2-3ACE-44A4-9106-DE1A18406A0D}" type="presParOf" srcId="{F0BB0866-3B02-46CE-BCEB-2FC8CBFD3772}" destId="{76BE5529-2183-4DCC-9387-A0090CDF279F}" srcOrd="2" destOrd="0" presId="urn:microsoft.com/office/officeart/2005/8/layout/hList7"/>
    <dgm:cxn modelId="{EB28946E-FC2B-4862-B534-3B65C9C277BF}" type="presParOf" srcId="{F0BB0866-3B02-46CE-BCEB-2FC8CBFD3772}" destId="{CA43F345-E7AE-4FA3-A758-95DCE5C395F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A97EC39-2F85-436D-9721-EF0B32C0271A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825A174-6AE2-4E2B-A137-A303E07E3360}">
      <dgm:prSet/>
      <dgm:spPr/>
      <dgm:t>
        <a:bodyPr/>
        <a:lstStyle/>
        <a:p>
          <a:r>
            <a:rPr lang="en-IN" dirty="0"/>
            <a:t>Allows a single Aurora database to span multiple AWS regions.</a:t>
          </a:r>
        </a:p>
      </dgm:t>
    </dgm:pt>
    <dgm:pt modelId="{8D8F15ED-D4E7-4038-B184-0F5177654B86}" type="parTrans" cxnId="{399D65AC-307D-4928-B223-FD2B82C1CFDE}">
      <dgm:prSet/>
      <dgm:spPr/>
      <dgm:t>
        <a:bodyPr/>
        <a:lstStyle/>
        <a:p>
          <a:endParaRPr lang="en-IN"/>
        </a:p>
      </dgm:t>
    </dgm:pt>
    <dgm:pt modelId="{99D909AA-CDD0-4AA2-8075-1CDAC2B0902F}" type="sibTrans" cxnId="{399D65AC-307D-4928-B223-FD2B82C1CFDE}">
      <dgm:prSet/>
      <dgm:spPr/>
      <dgm:t>
        <a:bodyPr/>
        <a:lstStyle/>
        <a:p>
          <a:endParaRPr lang="en-IN"/>
        </a:p>
      </dgm:t>
    </dgm:pt>
    <dgm:pt modelId="{175F7796-1218-4848-957D-64704495A3E9}">
      <dgm:prSet/>
      <dgm:spPr/>
      <dgm:t>
        <a:bodyPr/>
        <a:lstStyle/>
        <a:p>
          <a:r>
            <a:rPr lang="en-IN"/>
            <a:t>Enables low-latency global reads.</a:t>
          </a:r>
        </a:p>
      </dgm:t>
    </dgm:pt>
    <dgm:pt modelId="{0A8F64FA-C5DD-41EB-8B23-FB3F32FED62E}" type="parTrans" cxnId="{49A080F9-C747-4FE0-A672-80EDB1E6BBA0}">
      <dgm:prSet/>
      <dgm:spPr/>
      <dgm:t>
        <a:bodyPr/>
        <a:lstStyle/>
        <a:p>
          <a:endParaRPr lang="en-IN"/>
        </a:p>
      </dgm:t>
    </dgm:pt>
    <dgm:pt modelId="{F8E73163-72E5-415A-AA77-3445C0EB6707}" type="sibTrans" cxnId="{49A080F9-C747-4FE0-A672-80EDB1E6BBA0}">
      <dgm:prSet/>
      <dgm:spPr/>
      <dgm:t>
        <a:bodyPr/>
        <a:lstStyle/>
        <a:p>
          <a:endParaRPr lang="en-IN"/>
        </a:p>
      </dgm:t>
    </dgm:pt>
    <dgm:pt modelId="{80B9BA67-536C-4EEE-ACD7-D9A3FCCF9DA1}">
      <dgm:prSet/>
      <dgm:spPr/>
      <dgm:t>
        <a:bodyPr/>
        <a:lstStyle/>
        <a:p>
          <a:r>
            <a:rPr lang="en-IN"/>
            <a:t>Provides disaster recovery from region-wide outages.</a:t>
          </a:r>
        </a:p>
      </dgm:t>
    </dgm:pt>
    <dgm:pt modelId="{CF904BA8-F322-494E-AF38-8A18B05FDD6C}" type="parTrans" cxnId="{E619BD3F-32A2-4AEF-807A-9E4ADC84A03E}">
      <dgm:prSet/>
      <dgm:spPr/>
      <dgm:t>
        <a:bodyPr/>
        <a:lstStyle/>
        <a:p>
          <a:endParaRPr lang="en-IN"/>
        </a:p>
      </dgm:t>
    </dgm:pt>
    <dgm:pt modelId="{10065444-59A5-4223-BDFC-A2D806DC04B7}" type="sibTrans" cxnId="{E619BD3F-32A2-4AEF-807A-9E4ADC84A03E}">
      <dgm:prSet/>
      <dgm:spPr/>
      <dgm:t>
        <a:bodyPr/>
        <a:lstStyle/>
        <a:p>
          <a:endParaRPr lang="en-IN"/>
        </a:p>
      </dgm:t>
    </dgm:pt>
    <dgm:pt modelId="{8CF29E45-172D-4788-A3CC-193ECE7D2823}" type="pres">
      <dgm:prSet presAssocID="{6A97EC39-2F85-436D-9721-EF0B32C0271A}" presName="Name0" presStyleCnt="0">
        <dgm:presLayoutVars>
          <dgm:dir/>
          <dgm:resizeHandles val="exact"/>
        </dgm:presLayoutVars>
      </dgm:prSet>
      <dgm:spPr/>
    </dgm:pt>
    <dgm:pt modelId="{FEA7E504-3F53-4877-BEAD-1992E664A277}" type="pres">
      <dgm:prSet presAssocID="{8825A174-6AE2-4E2B-A137-A303E07E3360}" presName="node" presStyleLbl="node1" presStyleIdx="0" presStyleCnt="3">
        <dgm:presLayoutVars>
          <dgm:bulletEnabled val="1"/>
        </dgm:presLayoutVars>
      </dgm:prSet>
      <dgm:spPr/>
    </dgm:pt>
    <dgm:pt modelId="{52BC3E58-8FAF-40AD-8E43-D18D5B69AC8C}" type="pres">
      <dgm:prSet presAssocID="{99D909AA-CDD0-4AA2-8075-1CDAC2B0902F}" presName="sibTrans" presStyleCnt="0"/>
      <dgm:spPr/>
    </dgm:pt>
    <dgm:pt modelId="{8356A53A-19E2-4029-9F85-465BB92F8679}" type="pres">
      <dgm:prSet presAssocID="{175F7796-1218-4848-957D-64704495A3E9}" presName="node" presStyleLbl="node1" presStyleIdx="1" presStyleCnt="3">
        <dgm:presLayoutVars>
          <dgm:bulletEnabled val="1"/>
        </dgm:presLayoutVars>
      </dgm:prSet>
      <dgm:spPr/>
    </dgm:pt>
    <dgm:pt modelId="{0854BCD0-B3C4-494B-A14D-7F4A614C0A44}" type="pres">
      <dgm:prSet presAssocID="{F8E73163-72E5-415A-AA77-3445C0EB6707}" presName="sibTrans" presStyleCnt="0"/>
      <dgm:spPr/>
    </dgm:pt>
    <dgm:pt modelId="{15AC36C4-B630-4474-805C-9793B237E0A2}" type="pres">
      <dgm:prSet presAssocID="{80B9BA67-536C-4EEE-ACD7-D9A3FCCF9DA1}" presName="node" presStyleLbl="node1" presStyleIdx="2" presStyleCnt="3">
        <dgm:presLayoutVars>
          <dgm:bulletEnabled val="1"/>
        </dgm:presLayoutVars>
      </dgm:prSet>
      <dgm:spPr/>
    </dgm:pt>
  </dgm:ptLst>
  <dgm:cxnLst>
    <dgm:cxn modelId="{36F87C01-021E-4836-A6F9-8373AD711CDF}" type="presOf" srcId="{80B9BA67-536C-4EEE-ACD7-D9A3FCCF9DA1}" destId="{15AC36C4-B630-4474-805C-9793B237E0A2}" srcOrd="0" destOrd="0" presId="urn:microsoft.com/office/officeart/2005/8/layout/hList6"/>
    <dgm:cxn modelId="{89094016-18FE-4172-81FB-503868A0F8B5}" type="presOf" srcId="{8825A174-6AE2-4E2B-A137-A303E07E3360}" destId="{FEA7E504-3F53-4877-BEAD-1992E664A277}" srcOrd="0" destOrd="0" presId="urn:microsoft.com/office/officeart/2005/8/layout/hList6"/>
    <dgm:cxn modelId="{E619BD3F-32A2-4AEF-807A-9E4ADC84A03E}" srcId="{6A97EC39-2F85-436D-9721-EF0B32C0271A}" destId="{80B9BA67-536C-4EEE-ACD7-D9A3FCCF9DA1}" srcOrd="2" destOrd="0" parTransId="{CF904BA8-F322-494E-AF38-8A18B05FDD6C}" sibTransId="{10065444-59A5-4223-BDFC-A2D806DC04B7}"/>
    <dgm:cxn modelId="{ED559E80-EE4C-4215-9D5E-E6CEB085E5C1}" type="presOf" srcId="{6A97EC39-2F85-436D-9721-EF0B32C0271A}" destId="{8CF29E45-172D-4788-A3CC-193ECE7D2823}" srcOrd="0" destOrd="0" presId="urn:microsoft.com/office/officeart/2005/8/layout/hList6"/>
    <dgm:cxn modelId="{399D65AC-307D-4928-B223-FD2B82C1CFDE}" srcId="{6A97EC39-2F85-436D-9721-EF0B32C0271A}" destId="{8825A174-6AE2-4E2B-A137-A303E07E3360}" srcOrd="0" destOrd="0" parTransId="{8D8F15ED-D4E7-4038-B184-0F5177654B86}" sibTransId="{99D909AA-CDD0-4AA2-8075-1CDAC2B0902F}"/>
    <dgm:cxn modelId="{2D46BDB7-BCCB-4296-BF88-31B01B77135D}" type="presOf" srcId="{175F7796-1218-4848-957D-64704495A3E9}" destId="{8356A53A-19E2-4029-9F85-465BB92F8679}" srcOrd="0" destOrd="0" presId="urn:microsoft.com/office/officeart/2005/8/layout/hList6"/>
    <dgm:cxn modelId="{49A080F9-C747-4FE0-A672-80EDB1E6BBA0}" srcId="{6A97EC39-2F85-436D-9721-EF0B32C0271A}" destId="{175F7796-1218-4848-957D-64704495A3E9}" srcOrd="1" destOrd="0" parTransId="{0A8F64FA-C5DD-41EB-8B23-FB3F32FED62E}" sibTransId="{F8E73163-72E5-415A-AA77-3445C0EB6707}"/>
    <dgm:cxn modelId="{AF1E6157-3D48-45F4-8A4D-B57E1456143A}" type="presParOf" srcId="{8CF29E45-172D-4788-A3CC-193ECE7D2823}" destId="{FEA7E504-3F53-4877-BEAD-1992E664A277}" srcOrd="0" destOrd="0" presId="urn:microsoft.com/office/officeart/2005/8/layout/hList6"/>
    <dgm:cxn modelId="{8C542250-1D0F-4156-BF9A-619C08BB817A}" type="presParOf" srcId="{8CF29E45-172D-4788-A3CC-193ECE7D2823}" destId="{52BC3E58-8FAF-40AD-8E43-D18D5B69AC8C}" srcOrd="1" destOrd="0" presId="urn:microsoft.com/office/officeart/2005/8/layout/hList6"/>
    <dgm:cxn modelId="{52A8BA24-F228-4521-B38D-C2197E1988EC}" type="presParOf" srcId="{8CF29E45-172D-4788-A3CC-193ECE7D2823}" destId="{8356A53A-19E2-4029-9F85-465BB92F8679}" srcOrd="2" destOrd="0" presId="urn:microsoft.com/office/officeart/2005/8/layout/hList6"/>
    <dgm:cxn modelId="{501E33B9-27A9-4F44-A0E1-FB93F501316F}" type="presParOf" srcId="{8CF29E45-172D-4788-A3CC-193ECE7D2823}" destId="{0854BCD0-B3C4-494B-A14D-7F4A614C0A44}" srcOrd="3" destOrd="0" presId="urn:microsoft.com/office/officeart/2005/8/layout/hList6"/>
    <dgm:cxn modelId="{F5CAD09D-1207-44FC-B72B-6FF8455FD6E7}" type="presParOf" srcId="{8CF29E45-172D-4788-A3CC-193ECE7D2823}" destId="{15AC36C4-B630-4474-805C-9793B237E0A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95F363F-D876-401B-B323-10721AA045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6961AC8-9241-46C3-AC02-7BE414996A0D}">
      <dgm:prSet/>
      <dgm:spPr/>
      <dgm:t>
        <a:bodyPr/>
        <a:lstStyle/>
        <a:p>
          <a:pPr algn="ctr"/>
          <a:r>
            <a:rPr lang="en-IN" dirty="0"/>
            <a:t>Serverless Configuration</a:t>
          </a:r>
        </a:p>
      </dgm:t>
    </dgm:pt>
    <dgm:pt modelId="{69FE99DD-393F-4912-8204-E183F1FA6AB0}" type="parTrans" cxnId="{A0C46CAA-3615-4EBE-AEFE-0D50B10A30A0}">
      <dgm:prSet/>
      <dgm:spPr/>
      <dgm:t>
        <a:bodyPr/>
        <a:lstStyle/>
        <a:p>
          <a:endParaRPr lang="en-IN"/>
        </a:p>
      </dgm:t>
    </dgm:pt>
    <dgm:pt modelId="{04272CDE-4B29-4F33-B8CC-2C85DA16ED50}" type="sibTrans" cxnId="{A0C46CAA-3615-4EBE-AEFE-0D50B10A30A0}">
      <dgm:prSet/>
      <dgm:spPr/>
      <dgm:t>
        <a:bodyPr/>
        <a:lstStyle/>
        <a:p>
          <a:endParaRPr lang="en-IN"/>
        </a:p>
      </dgm:t>
    </dgm:pt>
    <dgm:pt modelId="{84677E24-9436-45DC-96E3-51A388558E6A}" type="pres">
      <dgm:prSet presAssocID="{195F363F-D876-401B-B323-10721AA04581}" presName="linear" presStyleCnt="0">
        <dgm:presLayoutVars>
          <dgm:animLvl val="lvl"/>
          <dgm:resizeHandles val="exact"/>
        </dgm:presLayoutVars>
      </dgm:prSet>
      <dgm:spPr/>
    </dgm:pt>
    <dgm:pt modelId="{1E40C52E-8330-4161-A0DF-7F53F001C58B}" type="pres">
      <dgm:prSet presAssocID="{36961AC8-9241-46C3-AC02-7BE414996A0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6A501A3-94B7-4292-86AC-5FA5D4D9B6A6}" type="presOf" srcId="{195F363F-D876-401B-B323-10721AA04581}" destId="{84677E24-9436-45DC-96E3-51A388558E6A}" srcOrd="0" destOrd="0" presId="urn:microsoft.com/office/officeart/2005/8/layout/vList2"/>
    <dgm:cxn modelId="{A0C46CAA-3615-4EBE-AEFE-0D50B10A30A0}" srcId="{195F363F-D876-401B-B323-10721AA04581}" destId="{36961AC8-9241-46C3-AC02-7BE414996A0D}" srcOrd="0" destOrd="0" parTransId="{69FE99DD-393F-4912-8204-E183F1FA6AB0}" sibTransId="{04272CDE-4B29-4F33-B8CC-2C85DA16ED50}"/>
    <dgm:cxn modelId="{D5CD58C3-A9F6-43D9-8D47-49B76C7E27C3}" type="presOf" srcId="{36961AC8-9241-46C3-AC02-7BE414996A0D}" destId="{1E40C52E-8330-4161-A0DF-7F53F001C58B}" srcOrd="0" destOrd="0" presId="urn:microsoft.com/office/officeart/2005/8/layout/vList2"/>
    <dgm:cxn modelId="{7BEF1847-A751-4500-A76A-9857EA8A5EBA}" type="presParOf" srcId="{84677E24-9436-45DC-96E3-51A388558E6A}" destId="{1E40C52E-8330-4161-A0DF-7F53F001C5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4847C25-AE12-4BEF-BFB0-65EA44733A7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2CE4030-5D7C-4184-A3F0-BA91EB1A6900}">
      <dgm:prSet/>
      <dgm:spPr/>
      <dgm:t>
        <a:bodyPr/>
        <a:lstStyle/>
        <a:p>
          <a:r>
            <a:rPr lang="en-IN"/>
            <a:t>On-demand, auto-scaling configuration.</a:t>
          </a:r>
        </a:p>
      </dgm:t>
    </dgm:pt>
    <dgm:pt modelId="{91AAF6CB-922D-437B-8412-CD84BB02AACD}" type="parTrans" cxnId="{4EC6AFDB-D47F-4825-829A-0FB617EEE0C3}">
      <dgm:prSet/>
      <dgm:spPr/>
      <dgm:t>
        <a:bodyPr/>
        <a:lstStyle/>
        <a:p>
          <a:endParaRPr lang="en-IN"/>
        </a:p>
      </dgm:t>
    </dgm:pt>
    <dgm:pt modelId="{B41A54D9-25E5-4123-8BEA-DB5976320738}" type="sibTrans" cxnId="{4EC6AFDB-D47F-4825-829A-0FB617EEE0C3}">
      <dgm:prSet/>
      <dgm:spPr/>
      <dgm:t>
        <a:bodyPr/>
        <a:lstStyle/>
        <a:p>
          <a:endParaRPr lang="en-IN"/>
        </a:p>
      </dgm:t>
    </dgm:pt>
    <dgm:pt modelId="{E8A4462F-F97E-4622-A6FC-36C9F50214EA}">
      <dgm:prSet/>
      <dgm:spPr/>
      <dgm:t>
        <a:bodyPr/>
        <a:lstStyle/>
        <a:p>
          <a:r>
            <a:rPr lang="en-IN"/>
            <a:t>Automatically starts up, shuts down, and scales capacity based on needs.</a:t>
          </a:r>
        </a:p>
      </dgm:t>
    </dgm:pt>
    <dgm:pt modelId="{88138DA2-6001-4574-94FC-14E59978E04A}" type="parTrans" cxnId="{FBD2A0B4-7D16-4A4A-B7DB-74A8D4B05B33}">
      <dgm:prSet/>
      <dgm:spPr/>
      <dgm:t>
        <a:bodyPr/>
        <a:lstStyle/>
        <a:p>
          <a:endParaRPr lang="en-IN"/>
        </a:p>
      </dgm:t>
    </dgm:pt>
    <dgm:pt modelId="{43234348-7895-4D4E-BBF3-E32E6A9088C0}" type="sibTrans" cxnId="{FBD2A0B4-7D16-4A4A-B7DB-74A8D4B05B33}">
      <dgm:prSet/>
      <dgm:spPr/>
      <dgm:t>
        <a:bodyPr/>
        <a:lstStyle/>
        <a:p>
          <a:endParaRPr lang="en-IN"/>
        </a:p>
      </dgm:t>
    </dgm:pt>
    <dgm:pt modelId="{38559D7A-2DC5-49E0-838F-A67B86FA8C11}">
      <dgm:prSet/>
      <dgm:spPr/>
      <dgm:t>
        <a:bodyPr/>
        <a:lstStyle/>
        <a:p>
          <a:r>
            <a:rPr lang="en-IN"/>
            <a:t>Ideal for variable workloads and development/test environments.</a:t>
          </a:r>
        </a:p>
      </dgm:t>
    </dgm:pt>
    <dgm:pt modelId="{411E4481-5299-4DD4-B5E9-94B753A6E2B5}" type="parTrans" cxnId="{7C5FBEDF-4259-49D1-A188-48138E2E2647}">
      <dgm:prSet/>
      <dgm:spPr/>
      <dgm:t>
        <a:bodyPr/>
        <a:lstStyle/>
        <a:p>
          <a:endParaRPr lang="en-IN"/>
        </a:p>
      </dgm:t>
    </dgm:pt>
    <dgm:pt modelId="{779823B7-CC43-45BA-AD7D-A075A6003377}" type="sibTrans" cxnId="{7C5FBEDF-4259-49D1-A188-48138E2E2647}">
      <dgm:prSet/>
      <dgm:spPr/>
      <dgm:t>
        <a:bodyPr/>
        <a:lstStyle/>
        <a:p>
          <a:endParaRPr lang="en-IN"/>
        </a:p>
      </dgm:t>
    </dgm:pt>
    <dgm:pt modelId="{679785FC-0634-429B-A6E6-FE117A57C947}" type="pres">
      <dgm:prSet presAssocID="{B4847C25-AE12-4BEF-BFB0-65EA44733A76}" presName="compositeShape" presStyleCnt="0">
        <dgm:presLayoutVars>
          <dgm:chMax val="7"/>
          <dgm:dir/>
          <dgm:resizeHandles val="exact"/>
        </dgm:presLayoutVars>
      </dgm:prSet>
      <dgm:spPr/>
    </dgm:pt>
    <dgm:pt modelId="{683B001C-C699-483D-B3F2-1582A6716035}" type="pres">
      <dgm:prSet presAssocID="{62CE4030-5D7C-4184-A3F0-BA91EB1A6900}" presName="circ1" presStyleLbl="vennNode1" presStyleIdx="0" presStyleCnt="3"/>
      <dgm:spPr/>
    </dgm:pt>
    <dgm:pt modelId="{2112BCA2-CAE6-4683-89BC-7D9A389EABE5}" type="pres">
      <dgm:prSet presAssocID="{62CE4030-5D7C-4184-A3F0-BA91EB1A690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15FCEC6-B465-4C91-A6D5-750426232DDD}" type="pres">
      <dgm:prSet presAssocID="{E8A4462F-F97E-4622-A6FC-36C9F50214EA}" presName="circ2" presStyleLbl="vennNode1" presStyleIdx="1" presStyleCnt="3"/>
      <dgm:spPr/>
    </dgm:pt>
    <dgm:pt modelId="{97E902EE-EFEC-4D6A-B41C-A0B434B9F130}" type="pres">
      <dgm:prSet presAssocID="{E8A4462F-F97E-4622-A6FC-36C9F50214E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0F5C132-5DE0-4C5A-8C4A-291B53F1614D}" type="pres">
      <dgm:prSet presAssocID="{38559D7A-2DC5-49E0-838F-A67B86FA8C11}" presName="circ3" presStyleLbl="vennNode1" presStyleIdx="2" presStyleCnt="3"/>
      <dgm:spPr/>
    </dgm:pt>
    <dgm:pt modelId="{37BF6126-4E83-4049-AAAA-F07ACB7865BD}" type="pres">
      <dgm:prSet presAssocID="{38559D7A-2DC5-49E0-838F-A67B86FA8C1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9E68D00-DF7D-419C-8A48-A57A2F6FB3BD}" type="presOf" srcId="{38559D7A-2DC5-49E0-838F-A67B86FA8C11}" destId="{37BF6126-4E83-4049-AAAA-F07ACB7865BD}" srcOrd="1" destOrd="0" presId="urn:microsoft.com/office/officeart/2005/8/layout/venn1"/>
    <dgm:cxn modelId="{DE9E6639-3B8B-4E7C-9B50-E21EA7CF72BC}" type="presOf" srcId="{62CE4030-5D7C-4184-A3F0-BA91EB1A6900}" destId="{683B001C-C699-483D-B3F2-1582A6716035}" srcOrd="0" destOrd="0" presId="urn:microsoft.com/office/officeart/2005/8/layout/venn1"/>
    <dgm:cxn modelId="{E051EC3B-68A1-45EB-9F06-F3824AB0BD59}" type="presOf" srcId="{B4847C25-AE12-4BEF-BFB0-65EA44733A76}" destId="{679785FC-0634-429B-A6E6-FE117A57C947}" srcOrd="0" destOrd="0" presId="urn:microsoft.com/office/officeart/2005/8/layout/venn1"/>
    <dgm:cxn modelId="{D60CE48D-53BB-41C2-9483-0CEF476DCC09}" type="presOf" srcId="{E8A4462F-F97E-4622-A6FC-36C9F50214EA}" destId="{97E902EE-EFEC-4D6A-B41C-A0B434B9F130}" srcOrd="1" destOrd="0" presId="urn:microsoft.com/office/officeart/2005/8/layout/venn1"/>
    <dgm:cxn modelId="{FBD2A0B4-7D16-4A4A-B7DB-74A8D4B05B33}" srcId="{B4847C25-AE12-4BEF-BFB0-65EA44733A76}" destId="{E8A4462F-F97E-4622-A6FC-36C9F50214EA}" srcOrd="1" destOrd="0" parTransId="{88138DA2-6001-4574-94FC-14E59978E04A}" sibTransId="{43234348-7895-4D4E-BBF3-E32E6A9088C0}"/>
    <dgm:cxn modelId="{EC6B29C6-99CD-40FB-8410-BAB32A4A49EC}" type="presOf" srcId="{38559D7A-2DC5-49E0-838F-A67B86FA8C11}" destId="{30F5C132-5DE0-4C5A-8C4A-291B53F1614D}" srcOrd="0" destOrd="0" presId="urn:microsoft.com/office/officeart/2005/8/layout/venn1"/>
    <dgm:cxn modelId="{A51BA6C7-2016-4D67-BC4F-FF0E55C9F804}" type="presOf" srcId="{E8A4462F-F97E-4622-A6FC-36C9F50214EA}" destId="{615FCEC6-B465-4C91-A6D5-750426232DDD}" srcOrd="0" destOrd="0" presId="urn:microsoft.com/office/officeart/2005/8/layout/venn1"/>
    <dgm:cxn modelId="{4EC6AFDB-D47F-4825-829A-0FB617EEE0C3}" srcId="{B4847C25-AE12-4BEF-BFB0-65EA44733A76}" destId="{62CE4030-5D7C-4184-A3F0-BA91EB1A6900}" srcOrd="0" destOrd="0" parTransId="{91AAF6CB-922D-437B-8412-CD84BB02AACD}" sibTransId="{B41A54D9-25E5-4123-8BEA-DB5976320738}"/>
    <dgm:cxn modelId="{7C5FBEDF-4259-49D1-A188-48138E2E2647}" srcId="{B4847C25-AE12-4BEF-BFB0-65EA44733A76}" destId="{38559D7A-2DC5-49E0-838F-A67B86FA8C11}" srcOrd="2" destOrd="0" parTransId="{411E4481-5299-4DD4-B5E9-94B753A6E2B5}" sibTransId="{779823B7-CC43-45BA-AD7D-A075A6003377}"/>
    <dgm:cxn modelId="{200B04ED-E6A2-427C-8094-72D6CD2EC1DE}" type="presOf" srcId="{62CE4030-5D7C-4184-A3F0-BA91EB1A6900}" destId="{2112BCA2-CAE6-4683-89BC-7D9A389EABE5}" srcOrd="1" destOrd="0" presId="urn:microsoft.com/office/officeart/2005/8/layout/venn1"/>
    <dgm:cxn modelId="{9F683D4F-02D4-4FDF-8566-E864A02D017D}" type="presParOf" srcId="{679785FC-0634-429B-A6E6-FE117A57C947}" destId="{683B001C-C699-483D-B3F2-1582A6716035}" srcOrd="0" destOrd="0" presId="urn:microsoft.com/office/officeart/2005/8/layout/venn1"/>
    <dgm:cxn modelId="{DD346775-D3A2-4838-8A23-35352135E455}" type="presParOf" srcId="{679785FC-0634-429B-A6E6-FE117A57C947}" destId="{2112BCA2-CAE6-4683-89BC-7D9A389EABE5}" srcOrd="1" destOrd="0" presId="urn:microsoft.com/office/officeart/2005/8/layout/venn1"/>
    <dgm:cxn modelId="{09CE4F95-82E5-40E9-8D6C-012195CB757D}" type="presParOf" srcId="{679785FC-0634-429B-A6E6-FE117A57C947}" destId="{615FCEC6-B465-4C91-A6D5-750426232DDD}" srcOrd="2" destOrd="0" presId="urn:microsoft.com/office/officeart/2005/8/layout/venn1"/>
    <dgm:cxn modelId="{2C747602-C083-4825-B187-0567E04C4662}" type="presParOf" srcId="{679785FC-0634-429B-A6E6-FE117A57C947}" destId="{97E902EE-EFEC-4D6A-B41C-A0B434B9F130}" srcOrd="3" destOrd="0" presId="urn:microsoft.com/office/officeart/2005/8/layout/venn1"/>
    <dgm:cxn modelId="{702597B3-32C0-47F1-80B8-52FC9CF8B53D}" type="presParOf" srcId="{679785FC-0634-429B-A6E6-FE117A57C947}" destId="{30F5C132-5DE0-4C5A-8C4A-291B53F1614D}" srcOrd="4" destOrd="0" presId="urn:microsoft.com/office/officeart/2005/8/layout/venn1"/>
    <dgm:cxn modelId="{B4B82F57-9364-4E16-A7F5-ED520BC83D11}" type="presParOf" srcId="{679785FC-0634-429B-A6E6-FE117A57C947}" destId="{37BF6126-4E83-4049-AAAA-F07ACB7865B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9AC2DCC-A5F0-4D3C-A29D-DFB9BDCEA9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1916AF8-9181-444D-B29D-B0750BC1B7EA}">
      <dgm:prSet/>
      <dgm:spPr/>
      <dgm:t>
        <a:bodyPr/>
        <a:lstStyle/>
        <a:p>
          <a:pPr algn="ctr"/>
          <a:r>
            <a:rPr lang="en-IN"/>
            <a:t>Cost Efficiency</a:t>
          </a:r>
        </a:p>
      </dgm:t>
    </dgm:pt>
    <dgm:pt modelId="{6180B5E4-6720-46CC-A0EB-4896A8726887}" type="parTrans" cxnId="{7133D9EF-3A8A-4523-8C82-7A455A7DAE2F}">
      <dgm:prSet/>
      <dgm:spPr/>
      <dgm:t>
        <a:bodyPr/>
        <a:lstStyle/>
        <a:p>
          <a:endParaRPr lang="en-IN"/>
        </a:p>
      </dgm:t>
    </dgm:pt>
    <dgm:pt modelId="{E75C15B9-BFC5-4BE0-9D79-9862746FEAEB}" type="sibTrans" cxnId="{7133D9EF-3A8A-4523-8C82-7A455A7DAE2F}">
      <dgm:prSet/>
      <dgm:spPr/>
      <dgm:t>
        <a:bodyPr/>
        <a:lstStyle/>
        <a:p>
          <a:endParaRPr lang="en-IN"/>
        </a:p>
      </dgm:t>
    </dgm:pt>
    <dgm:pt modelId="{5773E84A-896E-4E21-A11A-A0B5BA5FD771}" type="pres">
      <dgm:prSet presAssocID="{19AC2DCC-A5F0-4D3C-A29D-DFB9BDCEA976}" presName="linear" presStyleCnt="0">
        <dgm:presLayoutVars>
          <dgm:animLvl val="lvl"/>
          <dgm:resizeHandles val="exact"/>
        </dgm:presLayoutVars>
      </dgm:prSet>
      <dgm:spPr/>
    </dgm:pt>
    <dgm:pt modelId="{56799B55-8DD0-402B-A3B1-F9CB02E21876}" type="pres">
      <dgm:prSet presAssocID="{B1916AF8-9181-444D-B29D-B0750BC1B7E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55AF18E-A7D0-4938-A884-61FA3C298589}" type="presOf" srcId="{B1916AF8-9181-444D-B29D-B0750BC1B7EA}" destId="{56799B55-8DD0-402B-A3B1-F9CB02E21876}" srcOrd="0" destOrd="0" presId="urn:microsoft.com/office/officeart/2005/8/layout/vList2"/>
    <dgm:cxn modelId="{F9D75ABA-A857-4F94-BAA3-A5701B8B9702}" type="presOf" srcId="{19AC2DCC-A5F0-4D3C-A29D-DFB9BDCEA976}" destId="{5773E84A-896E-4E21-A11A-A0B5BA5FD771}" srcOrd="0" destOrd="0" presId="urn:microsoft.com/office/officeart/2005/8/layout/vList2"/>
    <dgm:cxn modelId="{7133D9EF-3A8A-4523-8C82-7A455A7DAE2F}" srcId="{19AC2DCC-A5F0-4D3C-A29D-DFB9BDCEA976}" destId="{B1916AF8-9181-444D-B29D-B0750BC1B7EA}" srcOrd="0" destOrd="0" parTransId="{6180B5E4-6720-46CC-A0EB-4896A8726887}" sibTransId="{E75C15B9-BFC5-4BE0-9D79-9862746FEAEB}"/>
    <dgm:cxn modelId="{D5BB5084-1228-44D0-B46B-513D51C81108}" type="presParOf" srcId="{5773E84A-896E-4E21-A11A-A0B5BA5FD771}" destId="{56799B55-8DD0-402B-A3B1-F9CB02E2187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92005A8-6A3F-4220-B99C-9CFBA4B6A75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8068393-30B9-4508-BD44-122D7A2D003B}">
      <dgm:prSet/>
      <dgm:spPr/>
      <dgm:t>
        <a:bodyPr/>
        <a:lstStyle/>
        <a:p>
          <a:r>
            <a:rPr lang="en-IN"/>
            <a:t>Pay-as-you-go pricing model.</a:t>
          </a:r>
        </a:p>
      </dgm:t>
    </dgm:pt>
    <dgm:pt modelId="{C6FDEC2D-F423-41F9-B7A3-D8C774B3D582}" type="parTrans" cxnId="{E26C4EFE-2519-4967-B236-FA1A2840F1AA}">
      <dgm:prSet/>
      <dgm:spPr/>
      <dgm:t>
        <a:bodyPr/>
        <a:lstStyle/>
        <a:p>
          <a:endParaRPr lang="en-IN"/>
        </a:p>
      </dgm:t>
    </dgm:pt>
    <dgm:pt modelId="{8C766289-0CC6-408E-A12E-88B9AAFF99CB}" type="sibTrans" cxnId="{E26C4EFE-2519-4967-B236-FA1A2840F1AA}">
      <dgm:prSet/>
      <dgm:spPr/>
      <dgm:t>
        <a:bodyPr/>
        <a:lstStyle/>
        <a:p>
          <a:endParaRPr lang="en-IN"/>
        </a:p>
      </dgm:t>
    </dgm:pt>
    <dgm:pt modelId="{16010DAB-FF35-4A14-A5DE-BC364D0529F2}">
      <dgm:prSet/>
      <dgm:spPr/>
      <dgm:t>
        <a:bodyPr/>
        <a:lstStyle/>
        <a:p>
          <a:r>
            <a:rPr lang="en-IN"/>
            <a:t>Only pay for what you use.</a:t>
          </a:r>
        </a:p>
      </dgm:t>
    </dgm:pt>
    <dgm:pt modelId="{76645967-2191-4FAA-B087-AC4D7F20223C}" type="parTrans" cxnId="{C58ABA7D-9405-498A-BD23-4190B1094700}">
      <dgm:prSet/>
      <dgm:spPr/>
      <dgm:t>
        <a:bodyPr/>
        <a:lstStyle/>
        <a:p>
          <a:endParaRPr lang="en-IN"/>
        </a:p>
      </dgm:t>
    </dgm:pt>
    <dgm:pt modelId="{2355B1F2-B551-4E76-94A8-2EB090A3B3B7}" type="sibTrans" cxnId="{C58ABA7D-9405-498A-BD23-4190B1094700}">
      <dgm:prSet/>
      <dgm:spPr/>
      <dgm:t>
        <a:bodyPr/>
        <a:lstStyle/>
        <a:p>
          <a:endParaRPr lang="en-IN"/>
        </a:p>
      </dgm:t>
    </dgm:pt>
    <dgm:pt modelId="{7CCDB574-EEDC-44C6-9E42-2A91CE536184}">
      <dgm:prSet/>
      <dgm:spPr/>
      <dgm:t>
        <a:bodyPr/>
        <a:lstStyle/>
        <a:p>
          <a:r>
            <a:rPr lang="en-IN"/>
            <a:t>Features like storage auto-scaling help manage costs.</a:t>
          </a:r>
        </a:p>
      </dgm:t>
    </dgm:pt>
    <dgm:pt modelId="{5E70E07E-EA7D-45AC-9ECA-7D5852474D69}" type="parTrans" cxnId="{36E181AA-46A6-46C6-9F24-EEAE018B7371}">
      <dgm:prSet/>
      <dgm:spPr/>
      <dgm:t>
        <a:bodyPr/>
        <a:lstStyle/>
        <a:p>
          <a:endParaRPr lang="en-IN"/>
        </a:p>
      </dgm:t>
    </dgm:pt>
    <dgm:pt modelId="{91951D8A-9DFC-4C23-90A0-F133E307A10E}" type="sibTrans" cxnId="{36E181AA-46A6-46C6-9F24-EEAE018B7371}">
      <dgm:prSet/>
      <dgm:spPr/>
      <dgm:t>
        <a:bodyPr/>
        <a:lstStyle/>
        <a:p>
          <a:endParaRPr lang="en-IN"/>
        </a:p>
      </dgm:t>
    </dgm:pt>
    <dgm:pt modelId="{0D978486-4038-40BB-8BFD-A29DBF39480A}" type="pres">
      <dgm:prSet presAssocID="{492005A8-6A3F-4220-B99C-9CFBA4B6A75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8EFDE56-3183-4C1B-9CF7-EB08DF630B80}" type="pres">
      <dgm:prSet presAssocID="{08068393-30B9-4508-BD44-122D7A2D003B}" presName="horFlow" presStyleCnt="0"/>
      <dgm:spPr/>
    </dgm:pt>
    <dgm:pt modelId="{7293946F-ACF1-4809-9C7A-7B19490E3A77}" type="pres">
      <dgm:prSet presAssocID="{08068393-30B9-4508-BD44-122D7A2D003B}" presName="bigChev" presStyleLbl="node1" presStyleIdx="0" presStyleCnt="3"/>
      <dgm:spPr/>
    </dgm:pt>
    <dgm:pt modelId="{2B35B740-F866-486B-8EAA-A203F9CA320F}" type="pres">
      <dgm:prSet presAssocID="{08068393-30B9-4508-BD44-122D7A2D003B}" presName="vSp" presStyleCnt="0"/>
      <dgm:spPr/>
    </dgm:pt>
    <dgm:pt modelId="{E8B6F565-B6E7-44F4-B3B7-16EF5942CC65}" type="pres">
      <dgm:prSet presAssocID="{16010DAB-FF35-4A14-A5DE-BC364D0529F2}" presName="horFlow" presStyleCnt="0"/>
      <dgm:spPr/>
    </dgm:pt>
    <dgm:pt modelId="{3E20E401-D112-4F94-9E4A-D0DAB4279F3A}" type="pres">
      <dgm:prSet presAssocID="{16010DAB-FF35-4A14-A5DE-BC364D0529F2}" presName="bigChev" presStyleLbl="node1" presStyleIdx="1" presStyleCnt="3"/>
      <dgm:spPr/>
    </dgm:pt>
    <dgm:pt modelId="{CDBF71FB-48CB-448A-B3DB-966E7B884DB8}" type="pres">
      <dgm:prSet presAssocID="{16010DAB-FF35-4A14-A5DE-BC364D0529F2}" presName="vSp" presStyleCnt="0"/>
      <dgm:spPr/>
    </dgm:pt>
    <dgm:pt modelId="{9946726B-B806-4E50-837F-B0C185CF847E}" type="pres">
      <dgm:prSet presAssocID="{7CCDB574-EEDC-44C6-9E42-2A91CE536184}" presName="horFlow" presStyleCnt="0"/>
      <dgm:spPr/>
    </dgm:pt>
    <dgm:pt modelId="{2FCA2DCD-BC7B-4FCC-B46C-75AD8E6BC4ED}" type="pres">
      <dgm:prSet presAssocID="{7CCDB574-EEDC-44C6-9E42-2A91CE536184}" presName="bigChev" presStyleLbl="node1" presStyleIdx="2" presStyleCnt="3"/>
      <dgm:spPr/>
    </dgm:pt>
  </dgm:ptLst>
  <dgm:cxnLst>
    <dgm:cxn modelId="{4000C711-2D58-491A-A33F-7E8B72C951A8}" type="presOf" srcId="{492005A8-6A3F-4220-B99C-9CFBA4B6A753}" destId="{0D978486-4038-40BB-8BFD-A29DBF39480A}" srcOrd="0" destOrd="0" presId="urn:microsoft.com/office/officeart/2005/8/layout/lProcess3"/>
    <dgm:cxn modelId="{CFF98C33-190B-47E3-A490-5C86D8FA1367}" type="presOf" srcId="{16010DAB-FF35-4A14-A5DE-BC364D0529F2}" destId="{3E20E401-D112-4F94-9E4A-D0DAB4279F3A}" srcOrd="0" destOrd="0" presId="urn:microsoft.com/office/officeart/2005/8/layout/lProcess3"/>
    <dgm:cxn modelId="{B647013E-2AF5-4CFD-A883-D8502D195049}" type="presOf" srcId="{7CCDB574-EEDC-44C6-9E42-2A91CE536184}" destId="{2FCA2DCD-BC7B-4FCC-B46C-75AD8E6BC4ED}" srcOrd="0" destOrd="0" presId="urn:microsoft.com/office/officeart/2005/8/layout/lProcess3"/>
    <dgm:cxn modelId="{30923778-279A-4786-AF2A-F6203D6B1202}" type="presOf" srcId="{08068393-30B9-4508-BD44-122D7A2D003B}" destId="{7293946F-ACF1-4809-9C7A-7B19490E3A77}" srcOrd="0" destOrd="0" presId="urn:microsoft.com/office/officeart/2005/8/layout/lProcess3"/>
    <dgm:cxn modelId="{C58ABA7D-9405-498A-BD23-4190B1094700}" srcId="{492005A8-6A3F-4220-B99C-9CFBA4B6A753}" destId="{16010DAB-FF35-4A14-A5DE-BC364D0529F2}" srcOrd="1" destOrd="0" parTransId="{76645967-2191-4FAA-B087-AC4D7F20223C}" sibTransId="{2355B1F2-B551-4E76-94A8-2EB090A3B3B7}"/>
    <dgm:cxn modelId="{36E181AA-46A6-46C6-9F24-EEAE018B7371}" srcId="{492005A8-6A3F-4220-B99C-9CFBA4B6A753}" destId="{7CCDB574-EEDC-44C6-9E42-2A91CE536184}" srcOrd="2" destOrd="0" parTransId="{5E70E07E-EA7D-45AC-9ECA-7D5852474D69}" sibTransId="{91951D8A-9DFC-4C23-90A0-F133E307A10E}"/>
    <dgm:cxn modelId="{E26C4EFE-2519-4967-B236-FA1A2840F1AA}" srcId="{492005A8-6A3F-4220-B99C-9CFBA4B6A753}" destId="{08068393-30B9-4508-BD44-122D7A2D003B}" srcOrd="0" destOrd="0" parTransId="{C6FDEC2D-F423-41F9-B7A3-D8C774B3D582}" sibTransId="{8C766289-0CC6-408E-A12E-88B9AAFF99CB}"/>
    <dgm:cxn modelId="{13050674-EC25-439B-8C11-A9EB9A69DEFF}" type="presParOf" srcId="{0D978486-4038-40BB-8BFD-A29DBF39480A}" destId="{98EFDE56-3183-4C1B-9CF7-EB08DF630B80}" srcOrd="0" destOrd="0" presId="urn:microsoft.com/office/officeart/2005/8/layout/lProcess3"/>
    <dgm:cxn modelId="{322F21BD-196B-44E3-865B-90B0CD997DB0}" type="presParOf" srcId="{98EFDE56-3183-4C1B-9CF7-EB08DF630B80}" destId="{7293946F-ACF1-4809-9C7A-7B19490E3A77}" srcOrd="0" destOrd="0" presId="urn:microsoft.com/office/officeart/2005/8/layout/lProcess3"/>
    <dgm:cxn modelId="{B2F9136A-F9B2-4BD5-86C0-3EA77B878A84}" type="presParOf" srcId="{0D978486-4038-40BB-8BFD-A29DBF39480A}" destId="{2B35B740-F866-486B-8EAA-A203F9CA320F}" srcOrd="1" destOrd="0" presId="urn:microsoft.com/office/officeart/2005/8/layout/lProcess3"/>
    <dgm:cxn modelId="{E7D91939-63DF-48B7-9980-28E8181F6F45}" type="presParOf" srcId="{0D978486-4038-40BB-8BFD-A29DBF39480A}" destId="{E8B6F565-B6E7-44F4-B3B7-16EF5942CC65}" srcOrd="2" destOrd="0" presId="urn:microsoft.com/office/officeart/2005/8/layout/lProcess3"/>
    <dgm:cxn modelId="{9C95AB29-19FC-44AF-8FD3-202863AF0E6B}" type="presParOf" srcId="{E8B6F565-B6E7-44F4-B3B7-16EF5942CC65}" destId="{3E20E401-D112-4F94-9E4A-D0DAB4279F3A}" srcOrd="0" destOrd="0" presId="urn:microsoft.com/office/officeart/2005/8/layout/lProcess3"/>
    <dgm:cxn modelId="{DA9B51AF-0C57-49C6-97CE-F9023D1B4CFF}" type="presParOf" srcId="{0D978486-4038-40BB-8BFD-A29DBF39480A}" destId="{CDBF71FB-48CB-448A-B3DB-966E7B884DB8}" srcOrd="3" destOrd="0" presId="urn:microsoft.com/office/officeart/2005/8/layout/lProcess3"/>
    <dgm:cxn modelId="{FA93232D-DC67-4ADE-86D0-5815D61F0072}" type="presParOf" srcId="{0D978486-4038-40BB-8BFD-A29DBF39480A}" destId="{9946726B-B806-4E50-837F-B0C185CF847E}" srcOrd="4" destOrd="0" presId="urn:microsoft.com/office/officeart/2005/8/layout/lProcess3"/>
    <dgm:cxn modelId="{ACF3893B-F2FA-4867-A1A0-738D3C248C78}" type="presParOf" srcId="{9946726B-B806-4E50-837F-B0C185CF847E}" destId="{2FCA2DCD-BC7B-4FCC-B46C-75AD8E6BC4E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DC99E19-7604-4033-A759-62BAE8CF9C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9B999B8-83F2-4932-9ECA-6D686D44D382}">
      <dgm:prSet/>
      <dgm:spPr/>
      <dgm:t>
        <a:bodyPr/>
        <a:lstStyle/>
        <a:p>
          <a:pPr algn="ctr"/>
          <a:r>
            <a:rPr lang="en-IN" dirty="0"/>
            <a:t>Integration with AWS Services</a:t>
          </a:r>
        </a:p>
      </dgm:t>
    </dgm:pt>
    <dgm:pt modelId="{E12D6596-3727-401F-8CDF-08E836E69D4E}" type="parTrans" cxnId="{030F616B-555E-40EA-977A-8F19EEDE4294}">
      <dgm:prSet/>
      <dgm:spPr/>
      <dgm:t>
        <a:bodyPr/>
        <a:lstStyle/>
        <a:p>
          <a:endParaRPr lang="en-IN"/>
        </a:p>
      </dgm:t>
    </dgm:pt>
    <dgm:pt modelId="{340598B1-6107-404E-841C-37DC1851D6A1}" type="sibTrans" cxnId="{030F616B-555E-40EA-977A-8F19EEDE4294}">
      <dgm:prSet/>
      <dgm:spPr/>
      <dgm:t>
        <a:bodyPr/>
        <a:lstStyle/>
        <a:p>
          <a:endParaRPr lang="en-IN"/>
        </a:p>
      </dgm:t>
    </dgm:pt>
    <dgm:pt modelId="{8E7C6D22-0B05-46BC-AED1-FD3BB1D7658B}" type="pres">
      <dgm:prSet presAssocID="{7DC99E19-7604-4033-A759-62BAE8CF9C92}" presName="linear" presStyleCnt="0">
        <dgm:presLayoutVars>
          <dgm:animLvl val="lvl"/>
          <dgm:resizeHandles val="exact"/>
        </dgm:presLayoutVars>
      </dgm:prSet>
      <dgm:spPr/>
    </dgm:pt>
    <dgm:pt modelId="{FCC84D62-5094-417E-8076-6AEE286745F3}" type="pres">
      <dgm:prSet presAssocID="{09B999B8-83F2-4932-9ECA-6D686D44D38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30F616B-555E-40EA-977A-8F19EEDE4294}" srcId="{7DC99E19-7604-4033-A759-62BAE8CF9C92}" destId="{09B999B8-83F2-4932-9ECA-6D686D44D382}" srcOrd="0" destOrd="0" parTransId="{E12D6596-3727-401F-8CDF-08E836E69D4E}" sibTransId="{340598B1-6107-404E-841C-37DC1851D6A1}"/>
    <dgm:cxn modelId="{7EE0B793-94BC-4459-A92A-109858C8D661}" type="presOf" srcId="{7DC99E19-7604-4033-A759-62BAE8CF9C92}" destId="{8E7C6D22-0B05-46BC-AED1-FD3BB1D7658B}" srcOrd="0" destOrd="0" presId="urn:microsoft.com/office/officeart/2005/8/layout/vList2"/>
    <dgm:cxn modelId="{F53DB6F8-7D01-4B8C-89EA-C22684CAE983}" type="presOf" srcId="{09B999B8-83F2-4932-9ECA-6D686D44D382}" destId="{FCC84D62-5094-417E-8076-6AEE286745F3}" srcOrd="0" destOrd="0" presId="urn:microsoft.com/office/officeart/2005/8/layout/vList2"/>
    <dgm:cxn modelId="{F470EF84-5172-4507-BBCD-5A3A7A5A3181}" type="presParOf" srcId="{8E7C6D22-0B05-46BC-AED1-FD3BB1D7658B}" destId="{FCC84D62-5094-417E-8076-6AEE286745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679689B-BA09-4692-ACB4-A869ABD800C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5D18B84-8AF5-4B4B-B48E-10E996F822CB}">
      <dgm:prSet/>
      <dgm:spPr/>
      <dgm:t>
        <a:bodyPr/>
        <a:lstStyle/>
        <a:p>
          <a:r>
            <a:rPr lang="en-IN" dirty="0"/>
            <a:t>Integrates with AWS Lambda, Amazon Redshift, and AWS CloudFormation.</a:t>
          </a:r>
        </a:p>
      </dgm:t>
    </dgm:pt>
    <dgm:pt modelId="{BAFED673-0885-4BB2-8E19-433A9963A1E3}" type="parTrans" cxnId="{C3BFE1FA-3C23-44FD-8733-7B6073517728}">
      <dgm:prSet/>
      <dgm:spPr/>
      <dgm:t>
        <a:bodyPr/>
        <a:lstStyle/>
        <a:p>
          <a:endParaRPr lang="en-IN"/>
        </a:p>
      </dgm:t>
    </dgm:pt>
    <dgm:pt modelId="{DE7BD5A8-F1A2-4BD6-8732-554B7767716F}" type="sibTrans" cxnId="{C3BFE1FA-3C23-44FD-8733-7B6073517728}">
      <dgm:prSet/>
      <dgm:spPr/>
      <dgm:t>
        <a:bodyPr/>
        <a:lstStyle/>
        <a:p>
          <a:endParaRPr lang="en-IN"/>
        </a:p>
      </dgm:t>
    </dgm:pt>
    <dgm:pt modelId="{E6540FC6-9CDF-400F-BF91-337F5D69C7F0}">
      <dgm:prSet/>
      <dgm:spPr/>
      <dgm:t>
        <a:bodyPr/>
        <a:lstStyle/>
        <a:p>
          <a:r>
            <a:rPr lang="en-IN"/>
            <a:t>Facilitates building complex, scalable, and resilient applications.</a:t>
          </a:r>
        </a:p>
      </dgm:t>
    </dgm:pt>
    <dgm:pt modelId="{4F522476-3A3D-4B9A-BE39-542639C91F09}" type="parTrans" cxnId="{E1EB9618-F1C6-464F-8226-D4B72FD26AEC}">
      <dgm:prSet/>
      <dgm:spPr/>
      <dgm:t>
        <a:bodyPr/>
        <a:lstStyle/>
        <a:p>
          <a:endParaRPr lang="en-IN"/>
        </a:p>
      </dgm:t>
    </dgm:pt>
    <dgm:pt modelId="{A268B03E-A459-4622-95D4-8BE53DD1E911}" type="sibTrans" cxnId="{E1EB9618-F1C6-464F-8226-D4B72FD26AEC}">
      <dgm:prSet/>
      <dgm:spPr/>
      <dgm:t>
        <a:bodyPr/>
        <a:lstStyle/>
        <a:p>
          <a:endParaRPr lang="en-IN"/>
        </a:p>
      </dgm:t>
    </dgm:pt>
    <dgm:pt modelId="{863D4B2A-FDC2-403B-8729-1A9FED33A25B}">
      <dgm:prSet/>
      <dgm:spPr/>
      <dgm:t>
        <a:bodyPr/>
        <a:lstStyle/>
        <a:p>
          <a:r>
            <a:rPr lang="en-IN"/>
            <a:t>Use a wide range of AWS tools and services.</a:t>
          </a:r>
        </a:p>
      </dgm:t>
    </dgm:pt>
    <dgm:pt modelId="{8E91CD6D-916E-4D4E-89EA-E581A8254DF8}" type="parTrans" cxnId="{83B38797-81AE-4B48-9420-8EF7B6A7FF35}">
      <dgm:prSet/>
      <dgm:spPr/>
      <dgm:t>
        <a:bodyPr/>
        <a:lstStyle/>
        <a:p>
          <a:endParaRPr lang="en-IN"/>
        </a:p>
      </dgm:t>
    </dgm:pt>
    <dgm:pt modelId="{CAE7DEE8-F4F3-47C5-BD14-858EF7174E58}" type="sibTrans" cxnId="{83B38797-81AE-4B48-9420-8EF7B6A7FF35}">
      <dgm:prSet/>
      <dgm:spPr/>
      <dgm:t>
        <a:bodyPr/>
        <a:lstStyle/>
        <a:p>
          <a:endParaRPr lang="en-IN"/>
        </a:p>
      </dgm:t>
    </dgm:pt>
    <dgm:pt modelId="{FD8AC4FB-09F0-45B3-8C10-F7F64D2E608C}" type="pres">
      <dgm:prSet presAssocID="{5679689B-BA09-4692-ACB4-A869ABD800C6}" presName="Name0" presStyleCnt="0">
        <dgm:presLayoutVars>
          <dgm:chMax val="7"/>
          <dgm:chPref val="7"/>
          <dgm:dir/>
        </dgm:presLayoutVars>
      </dgm:prSet>
      <dgm:spPr/>
    </dgm:pt>
    <dgm:pt modelId="{DC082F5C-8456-4B81-AC2C-C7965AE335E1}" type="pres">
      <dgm:prSet presAssocID="{5679689B-BA09-4692-ACB4-A869ABD800C6}" presName="Name1" presStyleCnt="0"/>
      <dgm:spPr/>
    </dgm:pt>
    <dgm:pt modelId="{2B0A6E6F-0830-4AB0-A7DF-8248AEAF92EA}" type="pres">
      <dgm:prSet presAssocID="{5679689B-BA09-4692-ACB4-A869ABD800C6}" presName="cycle" presStyleCnt="0"/>
      <dgm:spPr/>
    </dgm:pt>
    <dgm:pt modelId="{39F8DB7F-5F74-4387-B3A5-F9A53F7E093E}" type="pres">
      <dgm:prSet presAssocID="{5679689B-BA09-4692-ACB4-A869ABD800C6}" presName="srcNode" presStyleLbl="node1" presStyleIdx="0" presStyleCnt="3"/>
      <dgm:spPr/>
    </dgm:pt>
    <dgm:pt modelId="{7B29551C-9571-4558-B786-CD79F2D5FFE9}" type="pres">
      <dgm:prSet presAssocID="{5679689B-BA09-4692-ACB4-A869ABD800C6}" presName="conn" presStyleLbl="parChTrans1D2" presStyleIdx="0" presStyleCnt="1"/>
      <dgm:spPr/>
    </dgm:pt>
    <dgm:pt modelId="{A85DCC1E-2BF9-4FCC-89BF-D036DDB545B9}" type="pres">
      <dgm:prSet presAssocID="{5679689B-BA09-4692-ACB4-A869ABD800C6}" presName="extraNode" presStyleLbl="node1" presStyleIdx="0" presStyleCnt="3"/>
      <dgm:spPr/>
    </dgm:pt>
    <dgm:pt modelId="{65AECD49-DA72-4185-94A1-444A02CC186E}" type="pres">
      <dgm:prSet presAssocID="{5679689B-BA09-4692-ACB4-A869ABD800C6}" presName="dstNode" presStyleLbl="node1" presStyleIdx="0" presStyleCnt="3"/>
      <dgm:spPr/>
    </dgm:pt>
    <dgm:pt modelId="{F5F0738B-B5F1-4DDC-BC9E-3721B55B49B6}" type="pres">
      <dgm:prSet presAssocID="{55D18B84-8AF5-4B4B-B48E-10E996F822CB}" presName="text_1" presStyleLbl="node1" presStyleIdx="0" presStyleCnt="3">
        <dgm:presLayoutVars>
          <dgm:bulletEnabled val="1"/>
        </dgm:presLayoutVars>
      </dgm:prSet>
      <dgm:spPr/>
    </dgm:pt>
    <dgm:pt modelId="{19ABEE38-3D62-4BC7-9783-25666B0CF53D}" type="pres">
      <dgm:prSet presAssocID="{55D18B84-8AF5-4B4B-B48E-10E996F822CB}" presName="accent_1" presStyleCnt="0"/>
      <dgm:spPr/>
    </dgm:pt>
    <dgm:pt modelId="{9B4D217F-39E0-4FE1-9BA8-EDA485B1F9A1}" type="pres">
      <dgm:prSet presAssocID="{55D18B84-8AF5-4B4B-B48E-10E996F822CB}" presName="accentRepeatNode" presStyleLbl="solidFgAcc1" presStyleIdx="0" presStyleCnt="3"/>
      <dgm:spPr/>
    </dgm:pt>
    <dgm:pt modelId="{F9C86B74-6582-4E73-8F4C-597EFF2A2C65}" type="pres">
      <dgm:prSet presAssocID="{E6540FC6-9CDF-400F-BF91-337F5D69C7F0}" presName="text_2" presStyleLbl="node1" presStyleIdx="1" presStyleCnt="3">
        <dgm:presLayoutVars>
          <dgm:bulletEnabled val="1"/>
        </dgm:presLayoutVars>
      </dgm:prSet>
      <dgm:spPr/>
    </dgm:pt>
    <dgm:pt modelId="{46ABABB8-3ED4-4C30-BB96-083BB03845F3}" type="pres">
      <dgm:prSet presAssocID="{E6540FC6-9CDF-400F-BF91-337F5D69C7F0}" presName="accent_2" presStyleCnt="0"/>
      <dgm:spPr/>
    </dgm:pt>
    <dgm:pt modelId="{37A71458-1204-457E-87DE-C6D85F9324E1}" type="pres">
      <dgm:prSet presAssocID="{E6540FC6-9CDF-400F-BF91-337F5D69C7F0}" presName="accentRepeatNode" presStyleLbl="solidFgAcc1" presStyleIdx="1" presStyleCnt="3"/>
      <dgm:spPr/>
    </dgm:pt>
    <dgm:pt modelId="{F60F7738-C2CB-431A-B467-B429E03B584B}" type="pres">
      <dgm:prSet presAssocID="{863D4B2A-FDC2-403B-8729-1A9FED33A25B}" presName="text_3" presStyleLbl="node1" presStyleIdx="2" presStyleCnt="3">
        <dgm:presLayoutVars>
          <dgm:bulletEnabled val="1"/>
        </dgm:presLayoutVars>
      </dgm:prSet>
      <dgm:spPr/>
    </dgm:pt>
    <dgm:pt modelId="{986D2068-EAD5-4479-B88B-14DB405BB677}" type="pres">
      <dgm:prSet presAssocID="{863D4B2A-FDC2-403B-8729-1A9FED33A25B}" presName="accent_3" presStyleCnt="0"/>
      <dgm:spPr/>
    </dgm:pt>
    <dgm:pt modelId="{B34C6D92-E3E5-45AE-8DDB-8A88392FAB8B}" type="pres">
      <dgm:prSet presAssocID="{863D4B2A-FDC2-403B-8729-1A9FED33A25B}" presName="accentRepeatNode" presStyleLbl="solidFgAcc1" presStyleIdx="2" presStyleCnt="3"/>
      <dgm:spPr/>
    </dgm:pt>
  </dgm:ptLst>
  <dgm:cxnLst>
    <dgm:cxn modelId="{E1EB9618-F1C6-464F-8226-D4B72FD26AEC}" srcId="{5679689B-BA09-4692-ACB4-A869ABD800C6}" destId="{E6540FC6-9CDF-400F-BF91-337F5D69C7F0}" srcOrd="1" destOrd="0" parTransId="{4F522476-3A3D-4B9A-BE39-542639C91F09}" sibTransId="{A268B03E-A459-4622-95D4-8BE53DD1E911}"/>
    <dgm:cxn modelId="{8850705B-6CD3-43C4-8D78-928F12FE25DF}" type="presOf" srcId="{5679689B-BA09-4692-ACB4-A869ABD800C6}" destId="{FD8AC4FB-09F0-45B3-8C10-F7F64D2E608C}" srcOrd="0" destOrd="0" presId="urn:microsoft.com/office/officeart/2008/layout/VerticalCurvedList"/>
    <dgm:cxn modelId="{C3C5835B-A57A-4300-A4B2-D7A16477E22E}" type="presOf" srcId="{DE7BD5A8-F1A2-4BD6-8732-554B7767716F}" destId="{7B29551C-9571-4558-B786-CD79F2D5FFE9}" srcOrd="0" destOrd="0" presId="urn:microsoft.com/office/officeart/2008/layout/VerticalCurvedList"/>
    <dgm:cxn modelId="{988DE381-A555-4728-9F6F-D24D22623E79}" type="presOf" srcId="{863D4B2A-FDC2-403B-8729-1A9FED33A25B}" destId="{F60F7738-C2CB-431A-B467-B429E03B584B}" srcOrd="0" destOrd="0" presId="urn:microsoft.com/office/officeart/2008/layout/VerticalCurvedList"/>
    <dgm:cxn modelId="{83B38797-81AE-4B48-9420-8EF7B6A7FF35}" srcId="{5679689B-BA09-4692-ACB4-A869ABD800C6}" destId="{863D4B2A-FDC2-403B-8729-1A9FED33A25B}" srcOrd="2" destOrd="0" parTransId="{8E91CD6D-916E-4D4E-89EA-E581A8254DF8}" sibTransId="{CAE7DEE8-F4F3-47C5-BD14-858EF7174E58}"/>
    <dgm:cxn modelId="{EDB547EC-CED4-4D94-A2F1-5A240F533AD6}" type="presOf" srcId="{E6540FC6-9CDF-400F-BF91-337F5D69C7F0}" destId="{F9C86B74-6582-4E73-8F4C-597EFF2A2C65}" srcOrd="0" destOrd="0" presId="urn:microsoft.com/office/officeart/2008/layout/VerticalCurvedList"/>
    <dgm:cxn modelId="{B3534CF5-39EA-44A9-A18A-EF5D6E2DC5BB}" type="presOf" srcId="{55D18B84-8AF5-4B4B-B48E-10E996F822CB}" destId="{F5F0738B-B5F1-4DDC-BC9E-3721B55B49B6}" srcOrd="0" destOrd="0" presId="urn:microsoft.com/office/officeart/2008/layout/VerticalCurvedList"/>
    <dgm:cxn modelId="{C3BFE1FA-3C23-44FD-8733-7B6073517728}" srcId="{5679689B-BA09-4692-ACB4-A869ABD800C6}" destId="{55D18B84-8AF5-4B4B-B48E-10E996F822CB}" srcOrd="0" destOrd="0" parTransId="{BAFED673-0885-4BB2-8E19-433A9963A1E3}" sibTransId="{DE7BD5A8-F1A2-4BD6-8732-554B7767716F}"/>
    <dgm:cxn modelId="{2ABE766A-429E-40E0-839F-466ECBD67C9A}" type="presParOf" srcId="{FD8AC4FB-09F0-45B3-8C10-F7F64D2E608C}" destId="{DC082F5C-8456-4B81-AC2C-C7965AE335E1}" srcOrd="0" destOrd="0" presId="urn:microsoft.com/office/officeart/2008/layout/VerticalCurvedList"/>
    <dgm:cxn modelId="{991842FE-9E7E-4B39-9A2C-D76ECC6DD0D9}" type="presParOf" srcId="{DC082F5C-8456-4B81-AC2C-C7965AE335E1}" destId="{2B0A6E6F-0830-4AB0-A7DF-8248AEAF92EA}" srcOrd="0" destOrd="0" presId="urn:microsoft.com/office/officeart/2008/layout/VerticalCurvedList"/>
    <dgm:cxn modelId="{6ED0BA88-67C4-4479-8F3F-86D31C5C2113}" type="presParOf" srcId="{2B0A6E6F-0830-4AB0-A7DF-8248AEAF92EA}" destId="{39F8DB7F-5F74-4387-B3A5-F9A53F7E093E}" srcOrd="0" destOrd="0" presId="urn:microsoft.com/office/officeart/2008/layout/VerticalCurvedList"/>
    <dgm:cxn modelId="{63B1D125-0887-4E6D-B967-C18B922A1EA6}" type="presParOf" srcId="{2B0A6E6F-0830-4AB0-A7DF-8248AEAF92EA}" destId="{7B29551C-9571-4558-B786-CD79F2D5FFE9}" srcOrd="1" destOrd="0" presId="urn:microsoft.com/office/officeart/2008/layout/VerticalCurvedList"/>
    <dgm:cxn modelId="{9251327B-4A77-4A4E-B3A0-B7C3E1682900}" type="presParOf" srcId="{2B0A6E6F-0830-4AB0-A7DF-8248AEAF92EA}" destId="{A85DCC1E-2BF9-4FCC-89BF-D036DDB545B9}" srcOrd="2" destOrd="0" presId="urn:microsoft.com/office/officeart/2008/layout/VerticalCurvedList"/>
    <dgm:cxn modelId="{4CAD9C92-4CAC-4C3F-BFE2-7CBE5AE12215}" type="presParOf" srcId="{2B0A6E6F-0830-4AB0-A7DF-8248AEAF92EA}" destId="{65AECD49-DA72-4185-94A1-444A02CC186E}" srcOrd="3" destOrd="0" presId="urn:microsoft.com/office/officeart/2008/layout/VerticalCurvedList"/>
    <dgm:cxn modelId="{E2080266-7D4F-421A-B352-89F574196B03}" type="presParOf" srcId="{DC082F5C-8456-4B81-AC2C-C7965AE335E1}" destId="{F5F0738B-B5F1-4DDC-BC9E-3721B55B49B6}" srcOrd="1" destOrd="0" presId="urn:microsoft.com/office/officeart/2008/layout/VerticalCurvedList"/>
    <dgm:cxn modelId="{EA84EA0A-A96C-4704-9F4A-D954BCB92E25}" type="presParOf" srcId="{DC082F5C-8456-4B81-AC2C-C7965AE335E1}" destId="{19ABEE38-3D62-4BC7-9783-25666B0CF53D}" srcOrd="2" destOrd="0" presId="urn:microsoft.com/office/officeart/2008/layout/VerticalCurvedList"/>
    <dgm:cxn modelId="{6815BDB6-B58B-424D-A5C4-62E2B716C10F}" type="presParOf" srcId="{19ABEE38-3D62-4BC7-9783-25666B0CF53D}" destId="{9B4D217F-39E0-4FE1-9BA8-EDA485B1F9A1}" srcOrd="0" destOrd="0" presId="urn:microsoft.com/office/officeart/2008/layout/VerticalCurvedList"/>
    <dgm:cxn modelId="{2C16821F-CD30-4B34-ACCD-2BEB0D980245}" type="presParOf" srcId="{DC082F5C-8456-4B81-AC2C-C7965AE335E1}" destId="{F9C86B74-6582-4E73-8F4C-597EFF2A2C65}" srcOrd="3" destOrd="0" presId="urn:microsoft.com/office/officeart/2008/layout/VerticalCurvedList"/>
    <dgm:cxn modelId="{B2DC4DDA-A0B3-41BB-AE95-4E12B711DF51}" type="presParOf" srcId="{DC082F5C-8456-4B81-AC2C-C7965AE335E1}" destId="{46ABABB8-3ED4-4C30-BB96-083BB03845F3}" srcOrd="4" destOrd="0" presId="urn:microsoft.com/office/officeart/2008/layout/VerticalCurvedList"/>
    <dgm:cxn modelId="{252D401B-2D56-4A75-9205-872FB54AD50F}" type="presParOf" srcId="{46ABABB8-3ED4-4C30-BB96-083BB03845F3}" destId="{37A71458-1204-457E-87DE-C6D85F9324E1}" srcOrd="0" destOrd="0" presId="urn:microsoft.com/office/officeart/2008/layout/VerticalCurvedList"/>
    <dgm:cxn modelId="{EBD6C219-EBE1-4B8D-BB22-189B7F3F94AC}" type="presParOf" srcId="{DC082F5C-8456-4B81-AC2C-C7965AE335E1}" destId="{F60F7738-C2CB-431A-B467-B429E03B584B}" srcOrd="5" destOrd="0" presId="urn:microsoft.com/office/officeart/2008/layout/VerticalCurvedList"/>
    <dgm:cxn modelId="{4A232BEA-3072-440A-9CB2-FE13C75764C5}" type="presParOf" srcId="{DC082F5C-8456-4B81-AC2C-C7965AE335E1}" destId="{986D2068-EAD5-4479-B88B-14DB405BB677}" srcOrd="6" destOrd="0" presId="urn:microsoft.com/office/officeart/2008/layout/VerticalCurvedList"/>
    <dgm:cxn modelId="{743F8E45-5C71-4F56-A310-ED2E94886B79}" type="presParOf" srcId="{986D2068-EAD5-4479-B88B-14DB405BB677}" destId="{B34C6D92-E3E5-45AE-8DDB-8A88392FAB8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4E764DD-08F1-4D85-A806-6D4FF0AA78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98BACC3-E8B7-47CF-8C43-054EF4A1554B}">
      <dgm:prSet/>
      <dgm:spPr/>
      <dgm:t>
        <a:bodyPr/>
        <a:lstStyle/>
        <a:p>
          <a:pPr algn="ctr"/>
          <a:r>
            <a:rPr lang="en-IN"/>
            <a:t>Use Cases</a:t>
          </a:r>
        </a:p>
      </dgm:t>
    </dgm:pt>
    <dgm:pt modelId="{DED5F401-8E61-4F79-9B4A-AA1E309694CB}" type="parTrans" cxnId="{0BFDB1D5-B1FF-4405-A9F2-D6F19E2B6A86}">
      <dgm:prSet/>
      <dgm:spPr/>
      <dgm:t>
        <a:bodyPr/>
        <a:lstStyle/>
        <a:p>
          <a:endParaRPr lang="en-IN"/>
        </a:p>
      </dgm:t>
    </dgm:pt>
    <dgm:pt modelId="{74D9ADBB-685A-4C3B-B0BB-CCA69D601CD4}" type="sibTrans" cxnId="{0BFDB1D5-B1FF-4405-A9F2-D6F19E2B6A86}">
      <dgm:prSet/>
      <dgm:spPr/>
      <dgm:t>
        <a:bodyPr/>
        <a:lstStyle/>
        <a:p>
          <a:endParaRPr lang="en-IN"/>
        </a:p>
      </dgm:t>
    </dgm:pt>
    <dgm:pt modelId="{E18F1CA8-46CF-420B-B431-C82B8265836F}" type="pres">
      <dgm:prSet presAssocID="{54E764DD-08F1-4D85-A806-6D4FF0AA7832}" presName="linear" presStyleCnt="0">
        <dgm:presLayoutVars>
          <dgm:animLvl val="lvl"/>
          <dgm:resizeHandles val="exact"/>
        </dgm:presLayoutVars>
      </dgm:prSet>
      <dgm:spPr/>
    </dgm:pt>
    <dgm:pt modelId="{825C3961-8887-46CF-A64E-59ABA5CF7883}" type="pres">
      <dgm:prSet presAssocID="{898BACC3-E8B7-47CF-8C43-054EF4A1554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1601E73-27DB-412F-8072-8417EF50A420}" type="presOf" srcId="{898BACC3-E8B7-47CF-8C43-054EF4A1554B}" destId="{825C3961-8887-46CF-A64E-59ABA5CF7883}" srcOrd="0" destOrd="0" presId="urn:microsoft.com/office/officeart/2005/8/layout/vList2"/>
    <dgm:cxn modelId="{D4D816BB-BE6A-4A7C-9E4F-0827430AE4D2}" type="presOf" srcId="{54E764DD-08F1-4D85-A806-6D4FF0AA7832}" destId="{E18F1CA8-46CF-420B-B431-C82B8265836F}" srcOrd="0" destOrd="0" presId="urn:microsoft.com/office/officeart/2005/8/layout/vList2"/>
    <dgm:cxn modelId="{0BFDB1D5-B1FF-4405-A9F2-D6F19E2B6A86}" srcId="{54E764DD-08F1-4D85-A806-6D4FF0AA7832}" destId="{898BACC3-E8B7-47CF-8C43-054EF4A1554B}" srcOrd="0" destOrd="0" parTransId="{DED5F401-8E61-4F79-9B4A-AA1E309694CB}" sibTransId="{74D9ADBB-685A-4C3B-B0BB-CCA69D601CD4}"/>
    <dgm:cxn modelId="{40552EBC-997A-43C7-9450-AEE6E105AB80}" type="presParOf" srcId="{E18F1CA8-46CF-420B-B431-C82B8265836F}" destId="{825C3961-8887-46CF-A64E-59ABA5CF78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722E550-E7FA-4DC4-9DFB-D9B574F995A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D2F645B-A0F7-4B03-89F2-BE8E728F8D09}">
      <dgm:prSet/>
      <dgm:spPr/>
      <dgm:t>
        <a:bodyPr/>
        <a:lstStyle/>
        <a:p>
          <a:r>
            <a:rPr lang="en-IN"/>
            <a:t>Web and mobile applications.</a:t>
          </a:r>
        </a:p>
      </dgm:t>
    </dgm:pt>
    <dgm:pt modelId="{9DBDC8C7-0033-4E66-BCD9-FD34B4833F2C}" type="parTrans" cxnId="{0A35A154-DAEF-429F-BF06-26D88DE7DF4E}">
      <dgm:prSet/>
      <dgm:spPr/>
      <dgm:t>
        <a:bodyPr/>
        <a:lstStyle/>
        <a:p>
          <a:endParaRPr lang="en-IN"/>
        </a:p>
      </dgm:t>
    </dgm:pt>
    <dgm:pt modelId="{D4A8F64E-14F7-42ED-9193-64F40785AB9C}" type="sibTrans" cxnId="{0A35A154-DAEF-429F-BF06-26D88DE7DF4E}">
      <dgm:prSet/>
      <dgm:spPr/>
      <dgm:t>
        <a:bodyPr/>
        <a:lstStyle/>
        <a:p>
          <a:endParaRPr lang="en-IN"/>
        </a:p>
      </dgm:t>
    </dgm:pt>
    <dgm:pt modelId="{BE22EC63-A032-4F72-BE8F-D5181F986AE2}">
      <dgm:prSet/>
      <dgm:spPr/>
      <dgm:t>
        <a:bodyPr/>
        <a:lstStyle/>
        <a:p>
          <a:r>
            <a:rPr lang="en-IN"/>
            <a:t>Enterprise applications.</a:t>
          </a:r>
        </a:p>
      </dgm:t>
    </dgm:pt>
    <dgm:pt modelId="{1B787320-ED37-40CF-BB7E-6500F6529415}" type="parTrans" cxnId="{3DB936F4-2272-4302-95EA-0C1D3FB09E16}">
      <dgm:prSet/>
      <dgm:spPr/>
      <dgm:t>
        <a:bodyPr/>
        <a:lstStyle/>
        <a:p>
          <a:endParaRPr lang="en-IN"/>
        </a:p>
      </dgm:t>
    </dgm:pt>
    <dgm:pt modelId="{F4208D9C-D5C3-44AB-9B89-7D557FED265A}" type="sibTrans" cxnId="{3DB936F4-2272-4302-95EA-0C1D3FB09E16}">
      <dgm:prSet/>
      <dgm:spPr/>
      <dgm:t>
        <a:bodyPr/>
        <a:lstStyle/>
        <a:p>
          <a:endParaRPr lang="en-IN"/>
        </a:p>
      </dgm:t>
    </dgm:pt>
    <dgm:pt modelId="{9FCDB792-1C80-43D7-86AE-6E241B0DB8D0}">
      <dgm:prSet/>
      <dgm:spPr/>
      <dgm:t>
        <a:bodyPr/>
        <a:lstStyle/>
        <a:p>
          <a:r>
            <a:rPr lang="en-IN"/>
            <a:t>SaaS applications.</a:t>
          </a:r>
        </a:p>
      </dgm:t>
    </dgm:pt>
    <dgm:pt modelId="{4343EEE8-CC72-43F1-9934-CB9A3CF75697}" type="parTrans" cxnId="{7B2DB8F2-341E-4809-8248-51B6BAC99F77}">
      <dgm:prSet/>
      <dgm:spPr/>
      <dgm:t>
        <a:bodyPr/>
        <a:lstStyle/>
        <a:p>
          <a:endParaRPr lang="en-IN"/>
        </a:p>
      </dgm:t>
    </dgm:pt>
    <dgm:pt modelId="{731CADDF-FA8C-4F7C-BFAC-FD056CC41773}" type="sibTrans" cxnId="{7B2DB8F2-341E-4809-8248-51B6BAC99F77}">
      <dgm:prSet/>
      <dgm:spPr/>
      <dgm:t>
        <a:bodyPr/>
        <a:lstStyle/>
        <a:p>
          <a:endParaRPr lang="en-IN"/>
        </a:p>
      </dgm:t>
    </dgm:pt>
    <dgm:pt modelId="{C62B908C-3A23-4094-93D5-6EDD37E75EEF}">
      <dgm:prSet/>
      <dgm:spPr/>
      <dgm:t>
        <a:bodyPr/>
        <a:lstStyle/>
        <a:p>
          <a:r>
            <a:rPr lang="en-IN"/>
            <a:t>Gaming applications.</a:t>
          </a:r>
        </a:p>
      </dgm:t>
    </dgm:pt>
    <dgm:pt modelId="{4DC64F52-C346-4119-9354-9DC9E25BE794}" type="parTrans" cxnId="{C43D87B1-52EB-4207-A632-C11ADA482304}">
      <dgm:prSet/>
      <dgm:spPr/>
      <dgm:t>
        <a:bodyPr/>
        <a:lstStyle/>
        <a:p>
          <a:endParaRPr lang="en-IN"/>
        </a:p>
      </dgm:t>
    </dgm:pt>
    <dgm:pt modelId="{AA45270F-E840-4CA0-A26B-912001A06C8C}" type="sibTrans" cxnId="{C43D87B1-52EB-4207-A632-C11ADA482304}">
      <dgm:prSet/>
      <dgm:spPr/>
      <dgm:t>
        <a:bodyPr/>
        <a:lstStyle/>
        <a:p>
          <a:endParaRPr lang="en-IN"/>
        </a:p>
      </dgm:t>
    </dgm:pt>
    <dgm:pt modelId="{897B372A-193F-478E-AC80-562FC704C416}" type="pres">
      <dgm:prSet presAssocID="{0722E550-E7FA-4DC4-9DFB-D9B574F995AE}" presName="CompostProcess" presStyleCnt="0">
        <dgm:presLayoutVars>
          <dgm:dir/>
          <dgm:resizeHandles val="exact"/>
        </dgm:presLayoutVars>
      </dgm:prSet>
      <dgm:spPr/>
    </dgm:pt>
    <dgm:pt modelId="{5EDC63CD-377B-4646-B1AF-98BB29B365D6}" type="pres">
      <dgm:prSet presAssocID="{0722E550-E7FA-4DC4-9DFB-D9B574F995AE}" presName="arrow" presStyleLbl="bgShp" presStyleIdx="0" presStyleCnt="1"/>
      <dgm:spPr/>
    </dgm:pt>
    <dgm:pt modelId="{7F5D29E5-04BE-4D9F-B6A0-1C51AD5E6F14}" type="pres">
      <dgm:prSet presAssocID="{0722E550-E7FA-4DC4-9DFB-D9B574F995AE}" presName="linearProcess" presStyleCnt="0"/>
      <dgm:spPr/>
    </dgm:pt>
    <dgm:pt modelId="{6A7150BB-960B-46B1-90B7-D4276D93B0AB}" type="pres">
      <dgm:prSet presAssocID="{DD2F645B-A0F7-4B03-89F2-BE8E728F8D09}" presName="textNode" presStyleLbl="node1" presStyleIdx="0" presStyleCnt="4">
        <dgm:presLayoutVars>
          <dgm:bulletEnabled val="1"/>
        </dgm:presLayoutVars>
      </dgm:prSet>
      <dgm:spPr/>
    </dgm:pt>
    <dgm:pt modelId="{134DE769-F1B6-40A6-9D5C-D80261C09FD3}" type="pres">
      <dgm:prSet presAssocID="{D4A8F64E-14F7-42ED-9193-64F40785AB9C}" presName="sibTrans" presStyleCnt="0"/>
      <dgm:spPr/>
    </dgm:pt>
    <dgm:pt modelId="{B1A63451-A83B-4185-ADF2-A562000CE644}" type="pres">
      <dgm:prSet presAssocID="{BE22EC63-A032-4F72-BE8F-D5181F986AE2}" presName="textNode" presStyleLbl="node1" presStyleIdx="1" presStyleCnt="4">
        <dgm:presLayoutVars>
          <dgm:bulletEnabled val="1"/>
        </dgm:presLayoutVars>
      </dgm:prSet>
      <dgm:spPr/>
    </dgm:pt>
    <dgm:pt modelId="{1A8E6CC5-3CC4-475C-B31A-871882311C84}" type="pres">
      <dgm:prSet presAssocID="{F4208D9C-D5C3-44AB-9B89-7D557FED265A}" presName="sibTrans" presStyleCnt="0"/>
      <dgm:spPr/>
    </dgm:pt>
    <dgm:pt modelId="{0474257A-43A5-4B46-AD34-8358D8F62BF5}" type="pres">
      <dgm:prSet presAssocID="{9FCDB792-1C80-43D7-86AE-6E241B0DB8D0}" presName="textNode" presStyleLbl="node1" presStyleIdx="2" presStyleCnt="4">
        <dgm:presLayoutVars>
          <dgm:bulletEnabled val="1"/>
        </dgm:presLayoutVars>
      </dgm:prSet>
      <dgm:spPr/>
    </dgm:pt>
    <dgm:pt modelId="{5F3AD982-4206-4ECC-914F-0FCD6D6228CF}" type="pres">
      <dgm:prSet presAssocID="{731CADDF-FA8C-4F7C-BFAC-FD056CC41773}" presName="sibTrans" presStyleCnt="0"/>
      <dgm:spPr/>
    </dgm:pt>
    <dgm:pt modelId="{77E360F8-E00B-419E-AC42-28CCE5F79A7D}" type="pres">
      <dgm:prSet presAssocID="{C62B908C-3A23-4094-93D5-6EDD37E75EE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A093922C-A2B2-463B-923E-0F663C5814F6}" type="presOf" srcId="{C62B908C-3A23-4094-93D5-6EDD37E75EEF}" destId="{77E360F8-E00B-419E-AC42-28CCE5F79A7D}" srcOrd="0" destOrd="0" presId="urn:microsoft.com/office/officeart/2005/8/layout/hProcess9"/>
    <dgm:cxn modelId="{0A35A154-DAEF-429F-BF06-26D88DE7DF4E}" srcId="{0722E550-E7FA-4DC4-9DFB-D9B574F995AE}" destId="{DD2F645B-A0F7-4B03-89F2-BE8E728F8D09}" srcOrd="0" destOrd="0" parTransId="{9DBDC8C7-0033-4E66-BCD9-FD34B4833F2C}" sibTransId="{D4A8F64E-14F7-42ED-9193-64F40785AB9C}"/>
    <dgm:cxn modelId="{4AD45079-229E-46EC-AE6A-1ABABF4FF2B3}" type="presOf" srcId="{0722E550-E7FA-4DC4-9DFB-D9B574F995AE}" destId="{897B372A-193F-478E-AC80-562FC704C416}" srcOrd="0" destOrd="0" presId="urn:microsoft.com/office/officeart/2005/8/layout/hProcess9"/>
    <dgm:cxn modelId="{FAAF187B-31AE-4C02-A267-F528956918C5}" type="presOf" srcId="{9FCDB792-1C80-43D7-86AE-6E241B0DB8D0}" destId="{0474257A-43A5-4B46-AD34-8358D8F62BF5}" srcOrd="0" destOrd="0" presId="urn:microsoft.com/office/officeart/2005/8/layout/hProcess9"/>
    <dgm:cxn modelId="{63BAF699-4988-45C2-99B9-1600E792280A}" type="presOf" srcId="{DD2F645B-A0F7-4B03-89F2-BE8E728F8D09}" destId="{6A7150BB-960B-46B1-90B7-D4276D93B0AB}" srcOrd="0" destOrd="0" presId="urn:microsoft.com/office/officeart/2005/8/layout/hProcess9"/>
    <dgm:cxn modelId="{C43D87B1-52EB-4207-A632-C11ADA482304}" srcId="{0722E550-E7FA-4DC4-9DFB-D9B574F995AE}" destId="{C62B908C-3A23-4094-93D5-6EDD37E75EEF}" srcOrd="3" destOrd="0" parTransId="{4DC64F52-C346-4119-9354-9DC9E25BE794}" sibTransId="{AA45270F-E840-4CA0-A26B-912001A06C8C}"/>
    <dgm:cxn modelId="{BAE928BE-3B9E-4205-B5A4-1F39691CC98E}" type="presOf" srcId="{BE22EC63-A032-4F72-BE8F-D5181F986AE2}" destId="{B1A63451-A83B-4185-ADF2-A562000CE644}" srcOrd="0" destOrd="0" presId="urn:microsoft.com/office/officeart/2005/8/layout/hProcess9"/>
    <dgm:cxn modelId="{7B2DB8F2-341E-4809-8248-51B6BAC99F77}" srcId="{0722E550-E7FA-4DC4-9DFB-D9B574F995AE}" destId="{9FCDB792-1C80-43D7-86AE-6E241B0DB8D0}" srcOrd="2" destOrd="0" parTransId="{4343EEE8-CC72-43F1-9934-CB9A3CF75697}" sibTransId="{731CADDF-FA8C-4F7C-BFAC-FD056CC41773}"/>
    <dgm:cxn modelId="{3DB936F4-2272-4302-95EA-0C1D3FB09E16}" srcId="{0722E550-E7FA-4DC4-9DFB-D9B574F995AE}" destId="{BE22EC63-A032-4F72-BE8F-D5181F986AE2}" srcOrd="1" destOrd="0" parTransId="{1B787320-ED37-40CF-BB7E-6500F6529415}" sibTransId="{F4208D9C-D5C3-44AB-9B89-7D557FED265A}"/>
    <dgm:cxn modelId="{AA111C9B-D175-4BD5-8DF2-CC201FB04EEE}" type="presParOf" srcId="{897B372A-193F-478E-AC80-562FC704C416}" destId="{5EDC63CD-377B-4646-B1AF-98BB29B365D6}" srcOrd="0" destOrd="0" presId="urn:microsoft.com/office/officeart/2005/8/layout/hProcess9"/>
    <dgm:cxn modelId="{692FAD2A-E5B4-46F1-B5E0-F4A818AE3F73}" type="presParOf" srcId="{897B372A-193F-478E-AC80-562FC704C416}" destId="{7F5D29E5-04BE-4D9F-B6A0-1C51AD5E6F14}" srcOrd="1" destOrd="0" presId="urn:microsoft.com/office/officeart/2005/8/layout/hProcess9"/>
    <dgm:cxn modelId="{071929B8-0419-4115-BFEE-8249AA8B9575}" type="presParOf" srcId="{7F5D29E5-04BE-4D9F-B6A0-1C51AD5E6F14}" destId="{6A7150BB-960B-46B1-90B7-D4276D93B0AB}" srcOrd="0" destOrd="0" presId="urn:microsoft.com/office/officeart/2005/8/layout/hProcess9"/>
    <dgm:cxn modelId="{2B0CA512-FAFB-44C5-8BBA-23C770E66C43}" type="presParOf" srcId="{7F5D29E5-04BE-4D9F-B6A0-1C51AD5E6F14}" destId="{134DE769-F1B6-40A6-9D5C-D80261C09FD3}" srcOrd="1" destOrd="0" presId="urn:microsoft.com/office/officeart/2005/8/layout/hProcess9"/>
    <dgm:cxn modelId="{78A45023-A12A-4419-889C-8DCAD541513C}" type="presParOf" srcId="{7F5D29E5-04BE-4D9F-B6A0-1C51AD5E6F14}" destId="{B1A63451-A83B-4185-ADF2-A562000CE644}" srcOrd="2" destOrd="0" presId="urn:microsoft.com/office/officeart/2005/8/layout/hProcess9"/>
    <dgm:cxn modelId="{1880A8F9-527E-4D28-B3C6-15A1D4DE6EFB}" type="presParOf" srcId="{7F5D29E5-04BE-4D9F-B6A0-1C51AD5E6F14}" destId="{1A8E6CC5-3CC4-475C-B31A-871882311C84}" srcOrd="3" destOrd="0" presId="urn:microsoft.com/office/officeart/2005/8/layout/hProcess9"/>
    <dgm:cxn modelId="{F577FEF7-554C-4F6D-B63D-FE4CFFF5FBE0}" type="presParOf" srcId="{7F5D29E5-04BE-4D9F-B6A0-1C51AD5E6F14}" destId="{0474257A-43A5-4B46-AD34-8358D8F62BF5}" srcOrd="4" destOrd="0" presId="urn:microsoft.com/office/officeart/2005/8/layout/hProcess9"/>
    <dgm:cxn modelId="{27D6727B-56F8-40F4-ACE7-2E7122104A92}" type="presParOf" srcId="{7F5D29E5-04BE-4D9F-B6A0-1C51AD5E6F14}" destId="{5F3AD982-4206-4ECC-914F-0FCD6D6228CF}" srcOrd="5" destOrd="0" presId="urn:microsoft.com/office/officeart/2005/8/layout/hProcess9"/>
    <dgm:cxn modelId="{EC88F21B-F6BE-439D-9DB0-17C1586333AD}" type="presParOf" srcId="{7F5D29E5-04BE-4D9F-B6A0-1C51AD5E6F14}" destId="{77E360F8-E00B-419E-AC42-28CCE5F79A7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C1B2C0C-C363-48AF-8304-A556D35A31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9C758BB-9C2A-4309-A01A-2145B54C8ECA}">
      <dgm:prSet/>
      <dgm:spPr/>
      <dgm:t>
        <a:bodyPr/>
        <a:lstStyle/>
        <a:p>
          <a:pPr algn="ctr"/>
          <a:r>
            <a:rPr lang="en-IN" dirty="0"/>
            <a:t>Aurora Storage Engine</a:t>
          </a:r>
        </a:p>
      </dgm:t>
    </dgm:pt>
    <dgm:pt modelId="{DE8DCCF2-DEB7-4926-8E51-A8B0B033E307}" type="parTrans" cxnId="{83CF9D60-7CEE-47A5-9DEE-7300AAE2F1F6}">
      <dgm:prSet/>
      <dgm:spPr/>
      <dgm:t>
        <a:bodyPr/>
        <a:lstStyle/>
        <a:p>
          <a:endParaRPr lang="en-IN"/>
        </a:p>
      </dgm:t>
    </dgm:pt>
    <dgm:pt modelId="{DE30002D-9434-4D03-BCD1-8EC1F652C22B}" type="sibTrans" cxnId="{83CF9D60-7CEE-47A5-9DEE-7300AAE2F1F6}">
      <dgm:prSet/>
      <dgm:spPr/>
      <dgm:t>
        <a:bodyPr/>
        <a:lstStyle/>
        <a:p>
          <a:endParaRPr lang="en-IN"/>
        </a:p>
      </dgm:t>
    </dgm:pt>
    <dgm:pt modelId="{14D1FC60-AF29-4ABB-B954-042807A39809}" type="pres">
      <dgm:prSet presAssocID="{BC1B2C0C-C363-48AF-8304-A556D35A31AC}" presName="linear" presStyleCnt="0">
        <dgm:presLayoutVars>
          <dgm:animLvl val="lvl"/>
          <dgm:resizeHandles val="exact"/>
        </dgm:presLayoutVars>
      </dgm:prSet>
      <dgm:spPr/>
    </dgm:pt>
    <dgm:pt modelId="{161ADDEB-D818-45E5-BA6B-FCE4A7E12D08}" type="pres">
      <dgm:prSet presAssocID="{29C758BB-9C2A-4309-A01A-2145B54C8EC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3CF9D60-7CEE-47A5-9DEE-7300AAE2F1F6}" srcId="{BC1B2C0C-C363-48AF-8304-A556D35A31AC}" destId="{29C758BB-9C2A-4309-A01A-2145B54C8ECA}" srcOrd="0" destOrd="0" parTransId="{DE8DCCF2-DEB7-4926-8E51-A8B0B033E307}" sibTransId="{DE30002D-9434-4D03-BCD1-8EC1F652C22B}"/>
    <dgm:cxn modelId="{CCF49651-8A02-44BC-81A0-C05787108C4E}" type="presOf" srcId="{29C758BB-9C2A-4309-A01A-2145B54C8ECA}" destId="{161ADDEB-D818-45E5-BA6B-FCE4A7E12D08}" srcOrd="0" destOrd="0" presId="urn:microsoft.com/office/officeart/2005/8/layout/vList2"/>
    <dgm:cxn modelId="{CA6D62A4-90C5-4862-BE17-E99896E92AC8}" type="presOf" srcId="{BC1B2C0C-C363-48AF-8304-A556D35A31AC}" destId="{14D1FC60-AF29-4ABB-B954-042807A39809}" srcOrd="0" destOrd="0" presId="urn:microsoft.com/office/officeart/2005/8/layout/vList2"/>
    <dgm:cxn modelId="{2F30AC9D-D703-4C13-B918-37332CB89393}" type="presParOf" srcId="{14D1FC60-AF29-4ABB-B954-042807A39809}" destId="{161ADDEB-D818-45E5-BA6B-FCE4A7E12D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3457DC-5889-4419-B7BB-95DAB254F9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670475-EC45-4258-BD84-3C0073D27EF3}">
      <dgm:prSet/>
      <dgm:spPr/>
      <dgm:t>
        <a:bodyPr/>
        <a:lstStyle/>
        <a:p>
          <a:pPr algn="ctr"/>
          <a:r>
            <a:rPr lang="en-IN" dirty="0"/>
            <a:t>Presented By</a:t>
          </a:r>
        </a:p>
      </dgm:t>
    </dgm:pt>
    <dgm:pt modelId="{9DBD5872-E22D-4A3B-8DF4-168A68050BC9}" type="parTrans" cxnId="{358798BD-EA92-40FB-BDD7-88BE4265A3D3}">
      <dgm:prSet/>
      <dgm:spPr/>
      <dgm:t>
        <a:bodyPr/>
        <a:lstStyle/>
        <a:p>
          <a:endParaRPr lang="en-IN"/>
        </a:p>
      </dgm:t>
    </dgm:pt>
    <dgm:pt modelId="{B5FDEB17-B168-458E-AB15-A2019CC4BA1B}" type="sibTrans" cxnId="{358798BD-EA92-40FB-BDD7-88BE4265A3D3}">
      <dgm:prSet/>
      <dgm:spPr/>
      <dgm:t>
        <a:bodyPr/>
        <a:lstStyle/>
        <a:p>
          <a:endParaRPr lang="en-IN"/>
        </a:p>
      </dgm:t>
    </dgm:pt>
    <dgm:pt modelId="{3CA934AD-B8AF-44EF-8E25-877F32A1471E}" type="pres">
      <dgm:prSet presAssocID="{B03457DC-5889-4419-B7BB-95DAB254F9A9}" presName="linear" presStyleCnt="0">
        <dgm:presLayoutVars>
          <dgm:animLvl val="lvl"/>
          <dgm:resizeHandles val="exact"/>
        </dgm:presLayoutVars>
      </dgm:prSet>
      <dgm:spPr/>
    </dgm:pt>
    <dgm:pt modelId="{4CC1838C-E95F-4B5D-B41C-C72D3AA6E0A4}" type="pres">
      <dgm:prSet presAssocID="{BA670475-EC45-4258-BD84-3C0073D27EF3}" presName="parentText" presStyleLbl="node1" presStyleIdx="0" presStyleCnt="1" custLinFactNeighborX="5983" custLinFactNeighborY="-1150">
        <dgm:presLayoutVars>
          <dgm:chMax val="0"/>
          <dgm:bulletEnabled val="1"/>
        </dgm:presLayoutVars>
      </dgm:prSet>
      <dgm:spPr/>
    </dgm:pt>
  </dgm:ptLst>
  <dgm:cxnLst>
    <dgm:cxn modelId="{63107A43-DCD9-4CA0-8D26-E5102E9C62E9}" type="presOf" srcId="{BA670475-EC45-4258-BD84-3C0073D27EF3}" destId="{4CC1838C-E95F-4B5D-B41C-C72D3AA6E0A4}" srcOrd="0" destOrd="0" presId="urn:microsoft.com/office/officeart/2005/8/layout/vList2"/>
    <dgm:cxn modelId="{41C4ACA8-FB7D-493D-8D80-9BBC0FC3B7BD}" type="presOf" srcId="{B03457DC-5889-4419-B7BB-95DAB254F9A9}" destId="{3CA934AD-B8AF-44EF-8E25-877F32A1471E}" srcOrd="0" destOrd="0" presId="urn:microsoft.com/office/officeart/2005/8/layout/vList2"/>
    <dgm:cxn modelId="{358798BD-EA92-40FB-BDD7-88BE4265A3D3}" srcId="{B03457DC-5889-4419-B7BB-95DAB254F9A9}" destId="{BA670475-EC45-4258-BD84-3C0073D27EF3}" srcOrd="0" destOrd="0" parTransId="{9DBD5872-E22D-4A3B-8DF4-168A68050BC9}" sibTransId="{B5FDEB17-B168-458E-AB15-A2019CC4BA1B}"/>
    <dgm:cxn modelId="{31E63FBC-9A78-4763-ABDD-4B246AA91991}" type="presParOf" srcId="{3CA934AD-B8AF-44EF-8E25-877F32A1471E}" destId="{4CC1838C-E95F-4B5D-B41C-C72D3AA6E0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C12A0C1-9E69-4D3A-8DD7-6CF837E90A2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4569313-82D9-4734-B9AA-BDB381B39B4B}">
      <dgm:prSet/>
      <dgm:spPr/>
      <dgm:t>
        <a:bodyPr/>
        <a:lstStyle/>
        <a:p>
          <a:r>
            <a:rPr lang="en-IN"/>
            <a:t>Distributed, fault-tolerant, self-healing system.</a:t>
          </a:r>
        </a:p>
      </dgm:t>
    </dgm:pt>
    <dgm:pt modelId="{28A90D35-F344-4AF7-A205-6A33E8DD49E8}" type="parTrans" cxnId="{08258288-FC39-4DDA-BA52-1ECA0986F2F7}">
      <dgm:prSet/>
      <dgm:spPr/>
      <dgm:t>
        <a:bodyPr/>
        <a:lstStyle/>
        <a:p>
          <a:endParaRPr lang="en-IN"/>
        </a:p>
      </dgm:t>
    </dgm:pt>
    <dgm:pt modelId="{435C9B6F-5477-4ECF-A0D9-AD23779E11E3}" type="sibTrans" cxnId="{08258288-FC39-4DDA-BA52-1ECA0986F2F7}">
      <dgm:prSet/>
      <dgm:spPr/>
      <dgm:t>
        <a:bodyPr/>
        <a:lstStyle/>
        <a:p>
          <a:endParaRPr lang="en-IN"/>
        </a:p>
      </dgm:t>
    </dgm:pt>
    <dgm:pt modelId="{1884BC73-3C2F-45CD-8C47-88CD3FE062FD}">
      <dgm:prSet/>
      <dgm:spPr/>
      <dgm:t>
        <a:bodyPr/>
        <a:lstStyle/>
        <a:p>
          <a:r>
            <a:rPr lang="en-IN"/>
            <a:t>Automatically grows as needed.</a:t>
          </a:r>
        </a:p>
      </dgm:t>
    </dgm:pt>
    <dgm:pt modelId="{DA7DEB60-CBDE-47B7-BC0D-BBC4274E247B}" type="parTrans" cxnId="{E792794E-E367-48F1-BDA8-AD7A0FDBC428}">
      <dgm:prSet/>
      <dgm:spPr/>
      <dgm:t>
        <a:bodyPr/>
        <a:lstStyle/>
        <a:p>
          <a:endParaRPr lang="en-IN"/>
        </a:p>
      </dgm:t>
    </dgm:pt>
    <dgm:pt modelId="{AB2F0D5C-1083-4FAB-A69E-FB73661DD79E}" type="sibTrans" cxnId="{E792794E-E367-48F1-BDA8-AD7A0FDBC428}">
      <dgm:prSet/>
      <dgm:spPr/>
      <dgm:t>
        <a:bodyPr/>
        <a:lstStyle/>
        <a:p>
          <a:endParaRPr lang="en-IN"/>
        </a:p>
      </dgm:t>
    </dgm:pt>
    <dgm:pt modelId="{A1BACDD8-C4EE-4AF6-B1D6-2734CD556D35}">
      <dgm:prSet/>
      <dgm:spPr/>
      <dgm:t>
        <a:bodyPr/>
        <a:lstStyle/>
        <a:p>
          <a:r>
            <a:rPr lang="en-IN"/>
            <a:t>Decouples compute and storage for better performance and cost efficiency.</a:t>
          </a:r>
        </a:p>
      </dgm:t>
    </dgm:pt>
    <dgm:pt modelId="{FAEC829D-F787-4E55-96AD-028D9D1BB8E7}" type="parTrans" cxnId="{6CD3977E-E4A7-4D7E-8FBD-C1A103CB38C0}">
      <dgm:prSet/>
      <dgm:spPr/>
      <dgm:t>
        <a:bodyPr/>
        <a:lstStyle/>
        <a:p>
          <a:endParaRPr lang="en-IN"/>
        </a:p>
      </dgm:t>
    </dgm:pt>
    <dgm:pt modelId="{422F6F5B-BC9D-4B40-8F82-0D23319555EC}" type="sibTrans" cxnId="{6CD3977E-E4A7-4D7E-8FBD-C1A103CB38C0}">
      <dgm:prSet/>
      <dgm:spPr/>
      <dgm:t>
        <a:bodyPr/>
        <a:lstStyle/>
        <a:p>
          <a:endParaRPr lang="en-IN"/>
        </a:p>
      </dgm:t>
    </dgm:pt>
    <dgm:pt modelId="{256CCCA6-5FFA-426A-AE9E-E2B583CFCCCD}" type="pres">
      <dgm:prSet presAssocID="{3C12A0C1-9E69-4D3A-8DD7-6CF837E90A2D}" presName="CompostProcess" presStyleCnt="0">
        <dgm:presLayoutVars>
          <dgm:dir/>
          <dgm:resizeHandles val="exact"/>
        </dgm:presLayoutVars>
      </dgm:prSet>
      <dgm:spPr/>
    </dgm:pt>
    <dgm:pt modelId="{16CA1A07-36A5-49EB-809E-FF623ADA874A}" type="pres">
      <dgm:prSet presAssocID="{3C12A0C1-9E69-4D3A-8DD7-6CF837E90A2D}" presName="arrow" presStyleLbl="bgShp" presStyleIdx="0" presStyleCnt="1"/>
      <dgm:spPr/>
    </dgm:pt>
    <dgm:pt modelId="{917E7176-B5CD-4BB8-86E4-7E7992495F3B}" type="pres">
      <dgm:prSet presAssocID="{3C12A0C1-9E69-4D3A-8DD7-6CF837E90A2D}" presName="linearProcess" presStyleCnt="0"/>
      <dgm:spPr/>
    </dgm:pt>
    <dgm:pt modelId="{C4836AD5-423B-4C9D-A7B4-BCF3784E9C17}" type="pres">
      <dgm:prSet presAssocID="{74569313-82D9-4734-B9AA-BDB381B39B4B}" presName="textNode" presStyleLbl="node1" presStyleIdx="0" presStyleCnt="3">
        <dgm:presLayoutVars>
          <dgm:bulletEnabled val="1"/>
        </dgm:presLayoutVars>
      </dgm:prSet>
      <dgm:spPr/>
    </dgm:pt>
    <dgm:pt modelId="{B9399200-A1DE-430E-ABD8-14D887B9BF47}" type="pres">
      <dgm:prSet presAssocID="{435C9B6F-5477-4ECF-A0D9-AD23779E11E3}" presName="sibTrans" presStyleCnt="0"/>
      <dgm:spPr/>
    </dgm:pt>
    <dgm:pt modelId="{E49D752D-64F5-4963-8563-DF05E7659381}" type="pres">
      <dgm:prSet presAssocID="{1884BC73-3C2F-45CD-8C47-88CD3FE062FD}" presName="textNode" presStyleLbl="node1" presStyleIdx="1" presStyleCnt="3">
        <dgm:presLayoutVars>
          <dgm:bulletEnabled val="1"/>
        </dgm:presLayoutVars>
      </dgm:prSet>
      <dgm:spPr/>
    </dgm:pt>
    <dgm:pt modelId="{70D7ADDC-D913-4779-B459-F817294E30A6}" type="pres">
      <dgm:prSet presAssocID="{AB2F0D5C-1083-4FAB-A69E-FB73661DD79E}" presName="sibTrans" presStyleCnt="0"/>
      <dgm:spPr/>
    </dgm:pt>
    <dgm:pt modelId="{20131EB4-517F-455C-8DE8-511930F2AD4C}" type="pres">
      <dgm:prSet presAssocID="{A1BACDD8-C4EE-4AF6-B1D6-2734CD556D3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79BBE00-17EC-4038-9665-E8FE3512CBBD}" type="presOf" srcId="{A1BACDD8-C4EE-4AF6-B1D6-2734CD556D35}" destId="{20131EB4-517F-455C-8DE8-511930F2AD4C}" srcOrd="0" destOrd="0" presId="urn:microsoft.com/office/officeart/2005/8/layout/hProcess9"/>
    <dgm:cxn modelId="{E792794E-E367-48F1-BDA8-AD7A0FDBC428}" srcId="{3C12A0C1-9E69-4D3A-8DD7-6CF837E90A2D}" destId="{1884BC73-3C2F-45CD-8C47-88CD3FE062FD}" srcOrd="1" destOrd="0" parTransId="{DA7DEB60-CBDE-47B7-BC0D-BBC4274E247B}" sibTransId="{AB2F0D5C-1083-4FAB-A69E-FB73661DD79E}"/>
    <dgm:cxn modelId="{5ED14155-6153-4F62-8EF5-2479093E8939}" type="presOf" srcId="{1884BC73-3C2F-45CD-8C47-88CD3FE062FD}" destId="{E49D752D-64F5-4963-8563-DF05E7659381}" srcOrd="0" destOrd="0" presId="urn:microsoft.com/office/officeart/2005/8/layout/hProcess9"/>
    <dgm:cxn modelId="{6CD3977E-E4A7-4D7E-8FBD-C1A103CB38C0}" srcId="{3C12A0C1-9E69-4D3A-8DD7-6CF837E90A2D}" destId="{A1BACDD8-C4EE-4AF6-B1D6-2734CD556D35}" srcOrd="2" destOrd="0" parTransId="{FAEC829D-F787-4E55-96AD-028D9D1BB8E7}" sibTransId="{422F6F5B-BC9D-4B40-8F82-0D23319555EC}"/>
    <dgm:cxn modelId="{08258288-FC39-4DDA-BA52-1ECA0986F2F7}" srcId="{3C12A0C1-9E69-4D3A-8DD7-6CF837E90A2D}" destId="{74569313-82D9-4734-B9AA-BDB381B39B4B}" srcOrd="0" destOrd="0" parTransId="{28A90D35-F344-4AF7-A205-6A33E8DD49E8}" sibTransId="{435C9B6F-5477-4ECF-A0D9-AD23779E11E3}"/>
    <dgm:cxn modelId="{C2FCFD90-A0D5-4577-AFD5-1D31E71ACC40}" type="presOf" srcId="{74569313-82D9-4734-B9AA-BDB381B39B4B}" destId="{C4836AD5-423B-4C9D-A7B4-BCF3784E9C17}" srcOrd="0" destOrd="0" presId="urn:microsoft.com/office/officeart/2005/8/layout/hProcess9"/>
    <dgm:cxn modelId="{4AF5EEC4-1889-493D-9E50-923BADD8C200}" type="presOf" srcId="{3C12A0C1-9E69-4D3A-8DD7-6CF837E90A2D}" destId="{256CCCA6-5FFA-426A-AE9E-E2B583CFCCCD}" srcOrd="0" destOrd="0" presId="urn:microsoft.com/office/officeart/2005/8/layout/hProcess9"/>
    <dgm:cxn modelId="{80D2A16F-4D47-46F6-90D0-D1802E7B2162}" type="presParOf" srcId="{256CCCA6-5FFA-426A-AE9E-E2B583CFCCCD}" destId="{16CA1A07-36A5-49EB-809E-FF623ADA874A}" srcOrd="0" destOrd="0" presId="urn:microsoft.com/office/officeart/2005/8/layout/hProcess9"/>
    <dgm:cxn modelId="{D8844922-9D00-41E7-BEAE-B22E828F86F6}" type="presParOf" srcId="{256CCCA6-5FFA-426A-AE9E-E2B583CFCCCD}" destId="{917E7176-B5CD-4BB8-86E4-7E7992495F3B}" srcOrd="1" destOrd="0" presId="urn:microsoft.com/office/officeart/2005/8/layout/hProcess9"/>
    <dgm:cxn modelId="{2A0F0A43-2D6A-47EC-BD0A-BA5C934D9B96}" type="presParOf" srcId="{917E7176-B5CD-4BB8-86E4-7E7992495F3B}" destId="{C4836AD5-423B-4C9D-A7B4-BCF3784E9C17}" srcOrd="0" destOrd="0" presId="urn:microsoft.com/office/officeart/2005/8/layout/hProcess9"/>
    <dgm:cxn modelId="{C803F247-F34E-4DA7-9EEF-F07847146BC5}" type="presParOf" srcId="{917E7176-B5CD-4BB8-86E4-7E7992495F3B}" destId="{B9399200-A1DE-430E-ABD8-14D887B9BF47}" srcOrd="1" destOrd="0" presId="urn:microsoft.com/office/officeart/2005/8/layout/hProcess9"/>
    <dgm:cxn modelId="{A86A4925-DCD0-41B3-AC95-3F2F3C5DFE00}" type="presParOf" srcId="{917E7176-B5CD-4BB8-86E4-7E7992495F3B}" destId="{E49D752D-64F5-4963-8563-DF05E7659381}" srcOrd="2" destOrd="0" presId="urn:microsoft.com/office/officeart/2005/8/layout/hProcess9"/>
    <dgm:cxn modelId="{B4EEAC79-AA4C-4282-8F4F-B760D2D60C44}" type="presParOf" srcId="{917E7176-B5CD-4BB8-86E4-7E7992495F3B}" destId="{70D7ADDC-D913-4779-B459-F817294E30A6}" srcOrd="3" destOrd="0" presId="urn:microsoft.com/office/officeart/2005/8/layout/hProcess9"/>
    <dgm:cxn modelId="{3E5A823A-3CA7-4C4E-A4D2-245BF83C5C74}" type="presParOf" srcId="{917E7176-B5CD-4BB8-86E4-7E7992495F3B}" destId="{20131EB4-517F-455C-8DE8-511930F2AD4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730A907-71B2-4B5A-BAFB-2514EE4872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61F99B6-2B9C-4F42-8AAA-4629417766CF}">
      <dgm:prSet/>
      <dgm:spPr/>
      <dgm:t>
        <a:bodyPr/>
        <a:lstStyle/>
        <a:p>
          <a:pPr algn="ctr"/>
          <a:r>
            <a:rPr lang="en-IN"/>
            <a:t>Aurora Clusters</a:t>
          </a:r>
        </a:p>
      </dgm:t>
    </dgm:pt>
    <dgm:pt modelId="{E02E4E81-4CB0-461E-93A1-3F6FB95EC7EC}" type="parTrans" cxnId="{E42AA955-B374-49B8-8E49-5267A1B9DF50}">
      <dgm:prSet/>
      <dgm:spPr/>
      <dgm:t>
        <a:bodyPr/>
        <a:lstStyle/>
        <a:p>
          <a:endParaRPr lang="en-IN"/>
        </a:p>
      </dgm:t>
    </dgm:pt>
    <dgm:pt modelId="{62A8BE4D-F0C5-4BA7-8ED8-3345EFEE3A13}" type="sibTrans" cxnId="{E42AA955-B374-49B8-8E49-5267A1B9DF50}">
      <dgm:prSet/>
      <dgm:spPr/>
      <dgm:t>
        <a:bodyPr/>
        <a:lstStyle/>
        <a:p>
          <a:endParaRPr lang="en-IN"/>
        </a:p>
      </dgm:t>
    </dgm:pt>
    <dgm:pt modelId="{845BBAE3-5B03-473C-BCCC-439868903B0A}" type="pres">
      <dgm:prSet presAssocID="{5730A907-71B2-4B5A-BAFB-2514EE4872A0}" presName="linear" presStyleCnt="0">
        <dgm:presLayoutVars>
          <dgm:animLvl val="lvl"/>
          <dgm:resizeHandles val="exact"/>
        </dgm:presLayoutVars>
      </dgm:prSet>
      <dgm:spPr/>
    </dgm:pt>
    <dgm:pt modelId="{515374D3-3D5A-453A-BFB3-B5227A4EABAB}" type="pres">
      <dgm:prSet presAssocID="{061F99B6-2B9C-4F42-8AAA-4629417766C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045D236-9FB5-46BE-9739-51094DF4F8AB}" type="presOf" srcId="{061F99B6-2B9C-4F42-8AAA-4629417766CF}" destId="{515374D3-3D5A-453A-BFB3-B5227A4EABAB}" srcOrd="0" destOrd="0" presId="urn:microsoft.com/office/officeart/2005/8/layout/vList2"/>
    <dgm:cxn modelId="{E42AA955-B374-49B8-8E49-5267A1B9DF50}" srcId="{5730A907-71B2-4B5A-BAFB-2514EE4872A0}" destId="{061F99B6-2B9C-4F42-8AAA-4629417766CF}" srcOrd="0" destOrd="0" parTransId="{E02E4E81-4CB0-461E-93A1-3F6FB95EC7EC}" sibTransId="{62A8BE4D-F0C5-4BA7-8ED8-3345EFEE3A13}"/>
    <dgm:cxn modelId="{83F4E3CF-8490-4393-80F2-19B2782C4D38}" type="presOf" srcId="{5730A907-71B2-4B5A-BAFB-2514EE4872A0}" destId="{845BBAE3-5B03-473C-BCCC-439868903B0A}" srcOrd="0" destOrd="0" presId="urn:microsoft.com/office/officeart/2005/8/layout/vList2"/>
    <dgm:cxn modelId="{84590D1B-CED0-4A8D-BBEB-909EEDDFE313}" type="presParOf" srcId="{845BBAE3-5B03-473C-BCCC-439868903B0A}" destId="{515374D3-3D5A-453A-BFB3-B5227A4EAB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B17A5D86-784A-4F39-9B44-FFA49351BA17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731B50D-0E3E-467E-918C-902A3883D753}">
      <dgm:prSet/>
      <dgm:spPr/>
      <dgm:t>
        <a:bodyPr/>
        <a:lstStyle/>
        <a:p>
          <a:r>
            <a:rPr lang="en-IN" dirty="0"/>
            <a:t>Consists of a primary instance for read/write operations.</a:t>
          </a:r>
        </a:p>
      </dgm:t>
    </dgm:pt>
    <dgm:pt modelId="{58AB7376-BF46-4F02-8C8B-8EA89FCDB5C1}" type="parTrans" cxnId="{EFAF5515-DC75-4284-A0AB-CCCDBA781382}">
      <dgm:prSet/>
      <dgm:spPr/>
      <dgm:t>
        <a:bodyPr/>
        <a:lstStyle/>
        <a:p>
          <a:endParaRPr lang="en-IN"/>
        </a:p>
      </dgm:t>
    </dgm:pt>
    <dgm:pt modelId="{9CAC1201-6677-43A7-9E64-2A3045178D31}" type="sibTrans" cxnId="{EFAF5515-DC75-4284-A0AB-CCCDBA781382}">
      <dgm:prSet/>
      <dgm:spPr/>
      <dgm:t>
        <a:bodyPr/>
        <a:lstStyle/>
        <a:p>
          <a:endParaRPr lang="en-IN"/>
        </a:p>
      </dgm:t>
    </dgm:pt>
    <dgm:pt modelId="{E780EC9C-837F-4679-80C2-873C56FF9901}">
      <dgm:prSet/>
      <dgm:spPr/>
      <dgm:t>
        <a:bodyPr/>
        <a:lstStyle/>
        <a:p>
          <a:r>
            <a:rPr lang="en-IN"/>
            <a:t>Up to 15 read replicas for read operations.</a:t>
          </a:r>
        </a:p>
      </dgm:t>
    </dgm:pt>
    <dgm:pt modelId="{F93AE076-4813-4555-B6BC-18AB9F3E0B03}" type="parTrans" cxnId="{E74F2B4C-65B6-4FA5-9E73-CE2755BFB247}">
      <dgm:prSet/>
      <dgm:spPr/>
      <dgm:t>
        <a:bodyPr/>
        <a:lstStyle/>
        <a:p>
          <a:endParaRPr lang="en-IN"/>
        </a:p>
      </dgm:t>
    </dgm:pt>
    <dgm:pt modelId="{07A1D217-B052-44A1-A5D8-8518E5DB5FB4}" type="sibTrans" cxnId="{E74F2B4C-65B6-4FA5-9E73-CE2755BFB247}">
      <dgm:prSet/>
      <dgm:spPr/>
      <dgm:t>
        <a:bodyPr/>
        <a:lstStyle/>
        <a:p>
          <a:endParaRPr lang="en-IN"/>
        </a:p>
      </dgm:t>
    </dgm:pt>
    <dgm:pt modelId="{6A0FBB22-9864-4BA5-92B6-AC6CF1EC792C}">
      <dgm:prSet/>
      <dgm:spPr/>
      <dgm:t>
        <a:bodyPr/>
        <a:lstStyle/>
        <a:p>
          <a:r>
            <a:rPr lang="en-IN"/>
            <a:t>Improves scalability and availability.</a:t>
          </a:r>
        </a:p>
      </dgm:t>
    </dgm:pt>
    <dgm:pt modelId="{84C2E1D8-7817-4A62-8EA0-31DBA2399301}" type="parTrans" cxnId="{7727F066-596D-4643-8443-9CC528930506}">
      <dgm:prSet/>
      <dgm:spPr/>
      <dgm:t>
        <a:bodyPr/>
        <a:lstStyle/>
        <a:p>
          <a:endParaRPr lang="en-IN"/>
        </a:p>
      </dgm:t>
    </dgm:pt>
    <dgm:pt modelId="{63B683B7-EBED-4726-BA2F-71DADE13ABE4}" type="sibTrans" cxnId="{7727F066-596D-4643-8443-9CC528930506}">
      <dgm:prSet/>
      <dgm:spPr/>
      <dgm:t>
        <a:bodyPr/>
        <a:lstStyle/>
        <a:p>
          <a:endParaRPr lang="en-IN"/>
        </a:p>
      </dgm:t>
    </dgm:pt>
    <dgm:pt modelId="{43B5C483-EB08-4331-9EC2-7251EC9C96B9}" type="pres">
      <dgm:prSet presAssocID="{B17A5D86-784A-4F39-9B44-FFA49351BA17}" presName="Name0" presStyleCnt="0">
        <dgm:presLayoutVars>
          <dgm:chMax val="7"/>
          <dgm:dir/>
          <dgm:animOne val="branch"/>
        </dgm:presLayoutVars>
      </dgm:prSet>
      <dgm:spPr/>
    </dgm:pt>
    <dgm:pt modelId="{D8574BB9-47CE-449F-89A4-ED01438FD498}" type="pres">
      <dgm:prSet presAssocID="{C731B50D-0E3E-467E-918C-902A3883D753}" presName="parTx1" presStyleLbl="node1" presStyleIdx="0" presStyleCnt="3"/>
      <dgm:spPr/>
    </dgm:pt>
    <dgm:pt modelId="{54757C6D-3B13-4066-8BC7-272C030753D7}" type="pres">
      <dgm:prSet presAssocID="{E780EC9C-837F-4679-80C2-873C56FF9901}" presName="parTx2" presStyleLbl="node1" presStyleIdx="1" presStyleCnt="3"/>
      <dgm:spPr/>
    </dgm:pt>
    <dgm:pt modelId="{53536897-EBF7-4CFF-9709-5B382738F4A6}" type="pres">
      <dgm:prSet presAssocID="{6A0FBB22-9864-4BA5-92B6-AC6CF1EC792C}" presName="parTx3" presStyleLbl="node1" presStyleIdx="2" presStyleCnt="3"/>
      <dgm:spPr/>
    </dgm:pt>
  </dgm:ptLst>
  <dgm:cxnLst>
    <dgm:cxn modelId="{EFAF5515-DC75-4284-A0AB-CCCDBA781382}" srcId="{B17A5D86-784A-4F39-9B44-FFA49351BA17}" destId="{C731B50D-0E3E-467E-918C-902A3883D753}" srcOrd="0" destOrd="0" parTransId="{58AB7376-BF46-4F02-8C8B-8EA89FCDB5C1}" sibTransId="{9CAC1201-6677-43A7-9E64-2A3045178D31}"/>
    <dgm:cxn modelId="{7727F066-596D-4643-8443-9CC528930506}" srcId="{B17A5D86-784A-4F39-9B44-FFA49351BA17}" destId="{6A0FBB22-9864-4BA5-92B6-AC6CF1EC792C}" srcOrd="2" destOrd="0" parTransId="{84C2E1D8-7817-4A62-8EA0-31DBA2399301}" sibTransId="{63B683B7-EBED-4726-BA2F-71DADE13ABE4}"/>
    <dgm:cxn modelId="{E74F2B4C-65B6-4FA5-9E73-CE2755BFB247}" srcId="{B17A5D86-784A-4F39-9B44-FFA49351BA17}" destId="{E780EC9C-837F-4679-80C2-873C56FF9901}" srcOrd="1" destOrd="0" parTransId="{F93AE076-4813-4555-B6BC-18AB9F3E0B03}" sibTransId="{07A1D217-B052-44A1-A5D8-8518E5DB5FB4}"/>
    <dgm:cxn modelId="{A9E72A96-6D73-4432-A518-443F50400EB0}" type="presOf" srcId="{6A0FBB22-9864-4BA5-92B6-AC6CF1EC792C}" destId="{53536897-EBF7-4CFF-9709-5B382738F4A6}" srcOrd="0" destOrd="0" presId="urn:microsoft.com/office/officeart/2009/3/layout/SubStepProcess"/>
    <dgm:cxn modelId="{F3701AA5-B82E-401E-B087-E1557F6A7182}" type="presOf" srcId="{E780EC9C-837F-4679-80C2-873C56FF9901}" destId="{54757C6D-3B13-4066-8BC7-272C030753D7}" srcOrd="0" destOrd="0" presId="urn:microsoft.com/office/officeart/2009/3/layout/SubStepProcess"/>
    <dgm:cxn modelId="{4AE2BBAA-5DFF-4F18-BE7E-018188014B0E}" type="presOf" srcId="{B17A5D86-784A-4F39-9B44-FFA49351BA17}" destId="{43B5C483-EB08-4331-9EC2-7251EC9C96B9}" srcOrd="0" destOrd="0" presId="urn:microsoft.com/office/officeart/2009/3/layout/SubStepProcess"/>
    <dgm:cxn modelId="{7D36FCC7-560D-4181-B406-06BEE5984630}" type="presOf" srcId="{C731B50D-0E3E-467E-918C-902A3883D753}" destId="{D8574BB9-47CE-449F-89A4-ED01438FD498}" srcOrd="0" destOrd="0" presId="urn:microsoft.com/office/officeart/2009/3/layout/SubStepProcess"/>
    <dgm:cxn modelId="{634DEB68-5A6C-4733-BBA0-14AA423BA7B7}" type="presParOf" srcId="{43B5C483-EB08-4331-9EC2-7251EC9C96B9}" destId="{D8574BB9-47CE-449F-89A4-ED01438FD498}" srcOrd="0" destOrd="0" presId="urn:microsoft.com/office/officeart/2009/3/layout/SubStepProcess"/>
    <dgm:cxn modelId="{A0F45A6C-B955-456A-8E81-1EA24D1AD298}" type="presParOf" srcId="{43B5C483-EB08-4331-9EC2-7251EC9C96B9}" destId="{54757C6D-3B13-4066-8BC7-272C030753D7}" srcOrd="1" destOrd="0" presId="urn:microsoft.com/office/officeart/2009/3/layout/SubStepProcess"/>
    <dgm:cxn modelId="{39444AA0-D007-4FB5-8A40-3BB82C191CA5}" type="presParOf" srcId="{43B5C483-EB08-4331-9EC2-7251EC9C96B9}" destId="{53536897-EBF7-4CFF-9709-5B382738F4A6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2D6E6E71-F99A-407A-B445-D4E58D47D7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CEE2AA4-63A9-47D6-ACDD-0DE30BAC0432}">
      <dgm:prSet/>
      <dgm:spPr/>
      <dgm:t>
        <a:bodyPr/>
        <a:lstStyle/>
        <a:p>
          <a:pPr algn="ctr"/>
          <a:r>
            <a:rPr lang="en-IN"/>
            <a:t>Data Encryption</a:t>
          </a:r>
        </a:p>
      </dgm:t>
    </dgm:pt>
    <dgm:pt modelId="{6720953E-2B69-4570-8FA0-1800B697F451}" type="parTrans" cxnId="{E86517C1-72F6-4DFD-9772-33C75476145D}">
      <dgm:prSet/>
      <dgm:spPr/>
      <dgm:t>
        <a:bodyPr/>
        <a:lstStyle/>
        <a:p>
          <a:endParaRPr lang="en-IN"/>
        </a:p>
      </dgm:t>
    </dgm:pt>
    <dgm:pt modelId="{BFE37C2B-627F-49E4-A2A2-A48CBACD9831}" type="sibTrans" cxnId="{E86517C1-72F6-4DFD-9772-33C75476145D}">
      <dgm:prSet/>
      <dgm:spPr/>
      <dgm:t>
        <a:bodyPr/>
        <a:lstStyle/>
        <a:p>
          <a:endParaRPr lang="en-IN"/>
        </a:p>
      </dgm:t>
    </dgm:pt>
    <dgm:pt modelId="{88141576-C22A-493C-A7D7-F84EB85EA2E9}" type="pres">
      <dgm:prSet presAssocID="{2D6E6E71-F99A-407A-B445-D4E58D47D768}" presName="linear" presStyleCnt="0">
        <dgm:presLayoutVars>
          <dgm:animLvl val="lvl"/>
          <dgm:resizeHandles val="exact"/>
        </dgm:presLayoutVars>
      </dgm:prSet>
      <dgm:spPr/>
    </dgm:pt>
    <dgm:pt modelId="{2E245A80-123B-4386-B3BB-94AB99144208}" type="pres">
      <dgm:prSet presAssocID="{2CEE2AA4-63A9-47D6-ACDD-0DE30BAC043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B19E24B-68D4-46BE-B3B9-BC42ED3C4D3E}" type="presOf" srcId="{2D6E6E71-F99A-407A-B445-D4E58D47D768}" destId="{88141576-C22A-493C-A7D7-F84EB85EA2E9}" srcOrd="0" destOrd="0" presId="urn:microsoft.com/office/officeart/2005/8/layout/vList2"/>
    <dgm:cxn modelId="{E86517C1-72F6-4DFD-9772-33C75476145D}" srcId="{2D6E6E71-F99A-407A-B445-D4E58D47D768}" destId="{2CEE2AA4-63A9-47D6-ACDD-0DE30BAC0432}" srcOrd="0" destOrd="0" parTransId="{6720953E-2B69-4570-8FA0-1800B697F451}" sibTransId="{BFE37C2B-627F-49E4-A2A2-A48CBACD9831}"/>
    <dgm:cxn modelId="{26F560D4-66A1-4EC7-89FF-DFED77717041}" type="presOf" srcId="{2CEE2AA4-63A9-47D6-ACDD-0DE30BAC0432}" destId="{2E245A80-123B-4386-B3BB-94AB99144208}" srcOrd="0" destOrd="0" presId="urn:microsoft.com/office/officeart/2005/8/layout/vList2"/>
    <dgm:cxn modelId="{1ABE2AF9-929E-48C7-82DF-01BDDD53EBAF}" type="presParOf" srcId="{88141576-C22A-493C-A7D7-F84EB85EA2E9}" destId="{2E245A80-123B-4386-B3BB-94AB991442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66ADC251-71E5-476E-A48F-AB604418E1F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2B81F0-9132-440C-9215-A35AD52D3F36}">
      <dgm:prSet/>
      <dgm:spPr/>
      <dgm:t>
        <a:bodyPr/>
        <a:lstStyle/>
        <a:p>
          <a:pPr algn="ctr"/>
          <a:r>
            <a:rPr lang="en-IN"/>
            <a:t>Supports encryption at rest and in transit.</a:t>
          </a:r>
        </a:p>
      </dgm:t>
    </dgm:pt>
    <dgm:pt modelId="{4EEC9286-024E-447F-9ABA-7F9B1ECB08A5}" type="parTrans" cxnId="{9FF3E6B0-25A6-4FD2-BFAF-F14E49B5D002}">
      <dgm:prSet/>
      <dgm:spPr/>
      <dgm:t>
        <a:bodyPr/>
        <a:lstStyle/>
        <a:p>
          <a:endParaRPr lang="en-IN"/>
        </a:p>
      </dgm:t>
    </dgm:pt>
    <dgm:pt modelId="{C22CC91E-FE39-4773-9D42-FF80C4137CEF}" type="sibTrans" cxnId="{9FF3E6B0-25A6-4FD2-BFAF-F14E49B5D002}">
      <dgm:prSet/>
      <dgm:spPr/>
      <dgm:t>
        <a:bodyPr/>
        <a:lstStyle/>
        <a:p>
          <a:endParaRPr lang="en-IN"/>
        </a:p>
      </dgm:t>
    </dgm:pt>
    <dgm:pt modelId="{A7FD4B14-C3D6-44D9-A827-1DC7CF2BB030}">
      <dgm:prSet/>
      <dgm:spPr/>
      <dgm:t>
        <a:bodyPr/>
        <a:lstStyle/>
        <a:p>
          <a:pPr algn="ctr"/>
          <a:r>
            <a:rPr lang="en-IN" dirty="0"/>
            <a:t>Use AWS KMS to manage encryption keys.</a:t>
          </a:r>
        </a:p>
      </dgm:t>
    </dgm:pt>
    <dgm:pt modelId="{135B1B9A-251C-4027-950C-4F297186C9AA}" type="parTrans" cxnId="{D0F0672E-5808-4681-81E1-074F1DE749CF}">
      <dgm:prSet/>
      <dgm:spPr/>
      <dgm:t>
        <a:bodyPr/>
        <a:lstStyle/>
        <a:p>
          <a:endParaRPr lang="en-IN"/>
        </a:p>
      </dgm:t>
    </dgm:pt>
    <dgm:pt modelId="{5EBE7536-02A1-426A-A627-B7A46792C1A9}" type="sibTrans" cxnId="{D0F0672E-5808-4681-81E1-074F1DE749CF}">
      <dgm:prSet/>
      <dgm:spPr/>
      <dgm:t>
        <a:bodyPr/>
        <a:lstStyle/>
        <a:p>
          <a:endParaRPr lang="en-IN"/>
        </a:p>
      </dgm:t>
    </dgm:pt>
    <dgm:pt modelId="{2160BFC8-9E63-4848-A64E-72CBACDA5D71}">
      <dgm:prSet/>
      <dgm:spPr/>
      <dgm:t>
        <a:bodyPr/>
        <a:lstStyle/>
        <a:p>
          <a:pPr algn="ctr"/>
          <a:r>
            <a:rPr lang="en-US"/>
            <a:t>Protects data from unauthorized access</a:t>
          </a:r>
          <a:r>
            <a:rPr lang="en-IN"/>
            <a:t>.</a:t>
          </a:r>
          <a:endParaRPr lang="en-IN" dirty="0"/>
        </a:p>
      </dgm:t>
    </dgm:pt>
    <dgm:pt modelId="{6C381835-D414-4DFF-A5C5-1FEC75413B4D}" type="parTrans" cxnId="{C0F32CFB-614B-4020-B805-BCFD64F3FDA2}">
      <dgm:prSet/>
      <dgm:spPr/>
      <dgm:t>
        <a:bodyPr/>
        <a:lstStyle/>
        <a:p>
          <a:endParaRPr lang="en-IN"/>
        </a:p>
      </dgm:t>
    </dgm:pt>
    <dgm:pt modelId="{A77C43D5-C351-46C8-BE06-E2A702C3E3C3}" type="sibTrans" cxnId="{C0F32CFB-614B-4020-B805-BCFD64F3FDA2}">
      <dgm:prSet/>
      <dgm:spPr/>
      <dgm:t>
        <a:bodyPr/>
        <a:lstStyle/>
        <a:p>
          <a:endParaRPr lang="en-IN"/>
        </a:p>
      </dgm:t>
    </dgm:pt>
    <dgm:pt modelId="{00BB4650-130C-454D-830E-C9EB16B6B697}" type="pres">
      <dgm:prSet presAssocID="{66ADC251-71E5-476E-A48F-AB604418E1FB}" presName="outerComposite" presStyleCnt="0">
        <dgm:presLayoutVars>
          <dgm:chMax val="5"/>
          <dgm:dir/>
          <dgm:resizeHandles val="exact"/>
        </dgm:presLayoutVars>
      </dgm:prSet>
      <dgm:spPr/>
    </dgm:pt>
    <dgm:pt modelId="{C1838BCC-67D4-4DE3-ABD1-0E378C67612B}" type="pres">
      <dgm:prSet presAssocID="{66ADC251-71E5-476E-A48F-AB604418E1FB}" presName="dummyMaxCanvas" presStyleCnt="0">
        <dgm:presLayoutVars/>
      </dgm:prSet>
      <dgm:spPr/>
    </dgm:pt>
    <dgm:pt modelId="{D25E78C8-ABAE-432E-B0A3-7E9241387898}" type="pres">
      <dgm:prSet presAssocID="{66ADC251-71E5-476E-A48F-AB604418E1FB}" presName="ThreeNodes_1" presStyleLbl="node1" presStyleIdx="0" presStyleCnt="3">
        <dgm:presLayoutVars>
          <dgm:bulletEnabled val="1"/>
        </dgm:presLayoutVars>
      </dgm:prSet>
      <dgm:spPr/>
    </dgm:pt>
    <dgm:pt modelId="{F0B3D48F-4F9F-49C4-BF8F-71B6B67B44D2}" type="pres">
      <dgm:prSet presAssocID="{66ADC251-71E5-476E-A48F-AB604418E1FB}" presName="ThreeNodes_2" presStyleLbl="node1" presStyleIdx="1" presStyleCnt="3">
        <dgm:presLayoutVars>
          <dgm:bulletEnabled val="1"/>
        </dgm:presLayoutVars>
      </dgm:prSet>
      <dgm:spPr/>
    </dgm:pt>
    <dgm:pt modelId="{4386C188-3678-41F5-AF6F-E79A149B7D77}" type="pres">
      <dgm:prSet presAssocID="{66ADC251-71E5-476E-A48F-AB604418E1FB}" presName="ThreeNodes_3" presStyleLbl="node1" presStyleIdx="2" presStyleCnt="3">
        <dgm:presLayoutVars>
          <dgm:bulletEnabled val="1"/>
        </dgm:presLayoutVars>
      </dgm:prSet>
      <dgm:spPr/>
    </dgm:pt>
    <dgm:pt modelId="{79E821B5-EA63-4F23-A867-CF93A6B24A7C}" type="pres">
      <dgm:prSet presAssocID="{66ADC251-71E5-476E-A48F-AB604418E1FB}" presName="ThreeConn_1-2" presStyleLbl="fgAccFollowNode1" presStyleIdx="0" presStyleCnt="2">
        <dgm:presLayoutVars>
          <dgm:bulletEnabled val="1"/>
        </dgm:presLayoutVars>
      </dgm:prSet>
      <dgm:spPr/>
    </dgm:pt>
    <dgm:pt modelId="{B0AF8794-09F2-4587-BCF8-8B2D1B9D1EE8}" type="pres">
      <dgm:prSet presAssocID="{66ADC251-71E5-476E-A48F-AB604418E1FB}" presName="ThreeConn_2-3" presStyleLbl="fgAccFollowNode1" presStyleIdx="1" presStyleCnt="2">
        <dgm:presLayoutVars>
          <dgm:bulletEnabled val="1"/>
        </dgm:presLayoutVars>
      </dgm:prSet>
      <dgm:spPr/>
    </dgm:pt>
    <dgm:pt modelId="{CAD8BC32-8CC5-416A-BA2E-DCAA00F435F9}" type="pres">
      <dgm:prSet presAssocID="{66ADC251-71E5-476E-A48F-AB604418E1FB}" presName="ThreeNodes_1_text" presStyleLbl="node1" presStyleIdx="2" presStyleCnt="3">
        <dgm:presLayoutVars>
          <dgm:bulletEnabled val="1"/>
        </dgm:presLayoutVars>
      </dgm:prSet>
      <dgm:spPr/>
    </dgm:pt>
    <dgm:pt modelId="{1EEABF98-DA0D-4FF8-8BC9-F3AD6C50FFBC}" type="pres">
      <dgm:prSet presAssocID="{66ADC251-71E5-476E-A48F-AB604418E1FB}" presName="ThreeNodes_2_text" presStyleLbl="node1" presStyleIdx="2" presStyleCnt="3">
        <dgm:presLayoutVars>
          <dgm:bulletEnabled val="1"/>
        </dgm:presLayoutVars>
      </dgm:prSet>
      <dgm:spPr/>
    </dgm:pt>
    <dgm:pt modelId="{9DF0CF34-2B8C-45E1-A51E-E7DEC9CB0CFB}" type="pres">
      <dgm:prSet presAssocID="{66ADC251-71E5-476E-A48F-AB604418E1F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732EC1F-CA7F-4B8B-AAFE-72F7D8DCDBB7}" type="presOf" srcId="{A7FD4B14-C3D6-44D9-A827-1DC7CF2BB030}" destId="{1EEABF98-DA0D-4FF8-8BC9-F3AD6C50FFBC}" srcOrd="1" destOrd="0" presId="urn:microsoft.com/office/officeart/2005/8/layout/vProcess5"/>
    <dgm:cxn modelId="{DAFA6020-9836-45FD-A43E-445EA8DE10B3}" type="presOf" srcId="{66ADC251-71E5-476E-A48F-AB604418E1FB}" destId="{00BB4650-130C-454D-830E-C9EB16B6B697}" srcOrd="0" destOrd="0" presId="urn:microsoft.com/office/officeart/2005/8/layout/vProcess5"/>
    <dgm:cxn modelId="{5C6C0F2B-3761-4EFE-8A50-DC894A2F634A}" type="presOf" srcId="{5EBE7536-02A1-426A-A627-B7A46792C1A9}" destId="{B0AF8794-09F2-4587-BCF8-8B2D1B9D1EE8}" srcOrd="0" destOrd="0" presId="urn:microsoft.com/office/officeart/2005/8/layout/vProcess5"/>
    <dgm:cxn modelId="{D0F0672E-5808-4681-81E1-074F1DE749CF}" srcId="{66ADC251-71E5-476E-A48F-AB604418E1FB}" destId="{A7FD4B14-C3D6-44D9-A827-1DC7CF2BB030}" srcOrd="1" destOrd="0" parTransId="{135B1B9A-251C-4027-950C-4F297186C9AA}" sibTransId="{5EBE7536-02A1-426A-A627-B7A46792C1A9}"/>
    <dgm:cxn modelId="{6803623F-4C07-45AA-8855-9DE08F5242EC}" type="presOf" srcId="{A7FD4B14-C3D6-44D9-A827-1DC7CF2BB030}" destId="{F0B3D48F-4F9F-49C4-BF8F-71B6B67B44D2}" srcOrd="0" destOrd="0" presId="urn:microsoft.com/office/officeart/2005/8/layout/vProcess5"/>
    <dgm:cxn modelId="{FC20DF43-A540-4A6A-A178-7FBC766F9AD8}" type="presOf" srcId="{2160BFC8-9E63-4848-A64E-72CBACDA5D71}" destId="{9DF0CF34-2B8C-45E1-A51E-E7DEC9CB0CFB}" srcOrd="1" destOrd="0" presId="urn:microsoft.com/office/officeart/2005/8/layout/vProcess5"/>
    <dgm:cxn modelId="{1582856D-1A53-41EF-B14C-D174B7882494}" type="presOf" srcId="{C22CC91E-FE39-4773-9D42-FF80C4137CEF}" destId="{79E821B5-EA63-4F23-A867-CF93A6B24A7C}" srcOrd="0" destOrd="0" presId="urn:microsoft.com/office/officeart/2005/8/layout/vProcess5"/>
    <dgm:cxn modelId="{2B421798-95F3-4C31-A276-6B0D75E07832}" type="presOf" srcId="{2160BFC8-9E63-4848-A64E-72CBACDA5D71}" destId="{4386C188-3678-41F5-AF6F-E79A149B7D77}" srcOrd="0" destOrd="0" presId="urn:microsoft.com/office/officeart/2005/8/layout/vProcess5"/>
    <dgm:cxn modelId="{9FF3E6B0-25A6-4FD2-BFAF-F14E49B5D002}" srcId="{66ADC251-71E5-476E-A48F-AB604418E1FB}" destId="{392B81F0-9132-440C-9215-A35AD52D3F36}" srcOrd="0" destOrd="0" parTransId="{4EEC9286-024E-447F-9ABA-7F9B1ECB08A5}" sibTransId="{C22CC91E-FE39-4773-9D42-FF80C4137CEF}"/>
    <dgm:cxn modelId="{2C46ABC4-F2EA-440F-AEA3-F5ABC8A8939D}" type="presOf" srcId="{392B81F0-9132-440C-9215-A35AD52D3F36}" destId="{CAD8BC32-8CC5-416A-BA2E-DCAA00F435F9}" srcOrd="1" destOrd="0" presId="urn:microsoft.com/office/officeart/2005/8/layout/vProcess5"/>
    <dgm:cxn modelId="{4CC4B6D9-E3C5-4D4E-9F18-9AC0A6073A91}" type="presOf" srcId="{392B81F0-9132-440C-9215-A35AD52D3F36}" destId="{D25E78C8-ABAE-432E-B0A3-7E9241387898}" srcOrd="0" destOrd="0" presId="urn:microsoft.com/office/officeart/2005/8/layout/vProcess5"/>
    <dgm:cxn modelId="{C0F32CFB-614B-4020-B805-BCFD64F3FDA2}" srcId="{66ADC251-71E5-476E-A48F-AB604418E1FB}" destId="{2160BFC8-9E63-4848-A64E-72CBACDA5D71}" srcOrd="2" destOrd="0" parTransId="{6C381835-D414-4DFF-A5C5-1FEC75413B4D}" sibTransId="{A77C43D5-C351-46C8-BE06-E2A702C3E3C3}"/>
    <dgm:cxn modelId="{9BE6430D-1CB1-4CD9-B66D-DE0B4222CCEE}" type="presParOf" srcId="{00BB4650-130C-454D-830E-C9EB16B6B697}" destId="{C1838BCC-67D4-4DE3-ABD1-0E378C67612B}" srcOrd="0" destOrd="0" presId="urn:microsoft.com/office/officeart/2005/8/layout/vProcess5"/>
    <dgm:cxn modelId="{944A5D6F-B4FD-468A-8D4F-239A18DA3C8D}" type="presParOf" srcId="{00BB4650-130C-454D-830E-C9EB16B6B697}" destId="{D25E78C8-ABAE-432E-B0A3-7E9241387898}" srcOrd="1" destOrd="0" presId="urn:microsoft.com/office/officeart/2005/8/layout/vProcess5"/>
    <dgm:cxn modelId="{07AB72BE-FF25-4D06-9432-F113A736C2BD}" type="presParOf" srcId="{00BB4650-130C-454D-830E-C9EB16B6B697}" destId="{F0B3D48F-4F9F-49C4-BF8F-71B6B67B44D2}" srcOrd="2" destOrd="0" presId="urn:microsoft.com/office/officeart/2005/8/layout/vProcess5"/>
    <dgm:cxn modelId="{21B9600E-CAAD-4D14-A20E-B9B338626C9C}" type="presParOf" srcId="{00BB4650-130C-454D-830E-C9EB16B6B697}" destId="{4386C188-3678-41F5-AF6F-E79A149B7D77}" srcOrd="3" destOrd="0" presId="urn:microsoft.com/office/officeart/2005/8/layout/vProcess5"/>
    <dgm:cxn modelId="{A8C014B3-160B-48A6-9C98-2BF3AC309BAA}" type="presParOf" srcId="{00BB4650-130C-454D-830E-C9EB16B6B697}" destId="{79E821B5-EA63-4F23-A867-CF93A6B24A7C}" srcOrd="4" destOrd="0" presId="urn:microsoft.com/office/officeart/2005/8/layout/vProcess5"/>
    <dgm:cxn modelId="{7B310A4A-A3F9-4A07-89D7-023A38C0B657}" type="presParOf" srcId="{00BB4650-130C-454D-830E-C9EB16B6B697}" destId="{B0AF8794-09F2-4587-BCF8-8B2D1B9D1EE8}" srcOrd="5" destOrd="0" presId="urn:microsoft.com/office/officeart/2005/8/layout/vProcess5"/>
    <dgm:cxn modelId="{2C8C0F45-1B5B-4350-9339-E0BD4180DA7D}" type="presParOf" srcId="{00BB4650-130C-454D-830E-C9EB16B6B697}" destId="{CAD8BC32-8CC5-416A-BA2E-DCAA00F435F9}" srcOrd="6" destOrd="0" presId="urn:microsoft.com/office/officeart/2005/8/layout/vProcess5"/>
    <dgm:cxn modelId="{08541E04-E43D-44D5-9086-1D7D64284E9B}" type="presParOf" srcId="{00BB4650-130C-454D-830E-C9EB16B6B697}" destId="{1EEABF98-DA0D-4FF8-8BC9-F3AD6C50FFBC}" srcOrd="7" destOrd="0" presId="urn:microsoft.com/office/officeart/2005/8/layout/vProcess5"/>
    <dgm:cxn modelId="{C4F31F4F-F33E-44A4-BAD9-F70325452D7C}" type="presParOf" srcId="{00BB4650-130C-454D-830E-C9EB16B6B697}" destId="{9DF0CF34-2B8C-45E1-A51E-E7DEC9CB0CF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299BD0A-FC7C-4342-A58C-9213B2F51E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05BDFC0-F63D-4F79-8517-4CE3D60334A5}">
      <dgm:prSet/>
      <dgm:spPr/>
      <dgm:t>
        <a:bodyPr/>
        <a:lstStyle/>
        <a:p>
          <a:pPr algn="ctr"/>
          <a:r>
            <a:rPr lang="en-IN" dirty="0"/>
            <a:t>Maintenance and Updates</a:t>
          </a:r>
        </a:p>
      </dgm:t>
    </dgm:pt>
    <dgm:pt modelId="{11F2DF77-BD2A-4726-833F-32B810C37569}" type="parTrans" cxnId="{808684CE-D11F-41E4-BC20-5FD6CB66672E}">
      <dgm:prSet/>
      <dgm:spPr/>
      <dgm:t>
        <a:bodyPr/>
        <a:lstStyle/>
        <a:p>
          <a:endParaRPr lang="en-IN"/>
        </a:p>
      </dgm:t>
    </dgm:pt>
    <dgm:pt modelId="{F2479CA0-D165-4C1C-A26E-3246E0DC1DE9}" type="sibTrans" cxnId="{808684CE-D11F-41E4-BC20-5FD6CB66672E}">
      <dgm:prSet/>
      <dgm:spPr/>
      <dgm:t>
        <a:bodyPr/>
        <a:lstStyle/>
        <a:p>
          <a:endParaRPr lang="en-IN"/>
        </a:p>
      </dgm:t>
    </dgm:pt>
    <dgm:pt modelId="{ECF1BFA9-9C67-4474-BEA0-EBD7D2066F81}" type="pres">
      <dgm:prSet presAssocID="{F299BD0A-FC7C-4342-A58C-9213B2F51E14}" presName="linear" presStyleCnt="0">
        <dgm:presLayoutVars>
          <dgm:animLvl val="lvl"/>
          <dgm:resizeHandles val="exact"/>
        </dgm:presLayoutVars>
      </dgm:prSet>
      <dgm:spPr/>
    </dgm:pt>
    <dgm:pt modelId="{91051BBB-ACD3-4C08-AB34-1EFF35CE298C}" type="pres">
      <dgm:prSet presAssocID="{605BDFC0-F63D-4F79-8517-4CE3D60334A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687B55E-D2FC-4FEA-A3CD-6B13AAEBB445}" type="presOf" srcId="{605BDFC0-F63D-4F79-8517-4CE3D60334A5}" destId="{91051BBB-ACD3-4C08-AB34-1EFF35CE298C}" srcOrd="0" destOrd="0" presId="urn:microsoft.com/office/officeart/2005/8/layout/vList2"/>
    <dgm:cxn modelId="{7DFB10BE-5A33-46DE-AFC5-D75826A38E89}" type="presOf" srcId="{F299BD0A-FC7C-4342-A58C-9213B2F51E14}" destId="{ECF1BFA9-9C67-4474-BEA0-EBD7D2066F81}" srcOrd="0" destOrd="0" presId="urn:microsoft.com/office/officeart/2005/8/layout/vList2"/>
    <dgm:cxn modelId="{808684CE-D11F-41E4-BC20-5FD6CB66672E}" srcId="{F299BD0A-FC7C-4342-A58C-9213B2F51E14}" destId="{605BDFC0-F63D-4F79-8517-4CE3D60334A5}" srcOrd="0" destOrd="0" parTransId="{11F2DF77-BD2A-4726-833F-32B810C37569}" sibTransId="{F2479CA0-D165-4C1C-A26E-3246E0DC1DE9}"/>
    <dgm:cxn modelId="{AA7F0D40-FADE-44A4-BF40-F059DD7CFA32}" type="presParOf" srcId="{ECF1BFA9-9C67-4474-BEA0-EBD7D2066F81}" destId="{91051BBB-ACD3-4C08-AB34-1EFF35CE29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023CC2A4-2C4C-4C38-A0B2-3B9AD906512B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77E56E8-730E-4070-A1F8-2A507F500308}">
      <dgm:prSet/>
      <dgm:spPr/>
      <dgm:t>
        <a:bodyPr/>
        <a:lstStyle/>
        <a:p>
          <a:r>
            <a:rPr lang="en-IN"/>
            <a:t>Automatically applies minor version upgrades, patches, and maintenance updates.</a:t>
          </a:r>
        </a:p>
      </dgm:t>
    </dgm:pt>
    <dgm:pt modelId="{846BC6A2-55FF-4D44-9BB2-A04C5835E3F7}" type="parTrans" cxnId="{7507B920-726C-4627-8FD8-60739255C916}">
      <dgm:prSet/>
      <dgm:spPr/>
      <dgm:t>
        <a:bodyPr/>
        <a:lstStyle/>
        <a:p>
          <a:endParaRPr lang="en-IN"/>
        </a:p>
      </dgm:t>
    </dgm:pt>
    <dgm:pt modelId="{448BE761-4872-4EAF-B1A2-1D5CD752C2C6}" type="sibTrans" cxnId="{7507B920-726C-4627-8FD8-60739255C916}">
      <dgm:prSet/>
      <dgm:spPr/>
      <dgm:t>
        <a:bodyPr/>
        <a:lstStyle/>
        <a:p>
          <a:endParaRPr lang="en-IN"/>
        </a:p>
      </dgm:t>
    </dgm:pt>
    <dgm:pt modelId="{4F5AEC92-2446-43B1-ABD2-AE8C4F7A8ADA}">
      <dgm:prSet/>
      <dgm:spPr/>
      <dgm:t>
        <a:bodyPr/>
        <a:lstStyle/>
        <a:p>
          <a:r>
            <a:rPr lang="en-IN"/>
            <a:t>Performed during predefined maintenance windows.</a:t>
          </a:r>
        </a:p>
      </dgm:t>
    </dgm:pt>
    <dgm:pt modelId="{3D6BAE62-7415-4C68-B277-E3FBC5E5BDC8}" type="parTrans" cxnId="{7CAACA81-53DC-4605-AC5B-CF78AD25BF8E}">
      <dgm:prSet/>
      <dgm:spPr/>
      <dgm:t>
        <a:bodyPr/>
        <a:lstStyle/>
        <a:p>
          <a:endParaRPr lang="en-IN"/>
        </a:p>
      </dgm:t>
    </dgm:pt>
    <dgm:pt modelId="{CC1CE79D-D92E-4E02-B1DF-D89EF7F58FAA}" type="sibTrans" cxnId="{7CAACA81-53DC-4605-AC5B-CF78AD25BF8E}">
      <dgm:prSet/>
      <dgm:spPr/>
      <dgm:t>
        <a:bodyPr/>
        <a:lstStyle/>
        <a:p>
          <a:endParaRPr lang="en-IN"/>
        </a:p>
      </dgm:t>
    </dgm:pt>
    <dgm:pt modelId="{A017BB8D-B7BA-4644-8FE2-25CBC999034A}">
      <dgm:prSet/>
      <dgm:spPr/>
      <dgm:t>
        <a:bodyPr/>
        <a:lstStyle/>
        <a:p>
          <a:r>
            <a:rPr lang="en-IN"/>
            <a:t>Reduces administrative overhead and ensures security.</a:t>
          </a:r>
        </a:p>
      </dgm:t>
    </dgm:pt>
    <dgm:pt modelId="{10576F3A-BD12-4B49-860A-52910B4DD795}" type="parTrans" cxnId="{7EE58DB6-639B-48F6-A131-399B9DAAEBFA}">
      <dgm:prSet/>
      <dgm:spPr/>
      <dgm:t>
        <a:bodyPr/>
        <a:lstStyle/>
        <a:p>
          <a:endParaRPr lang="en-IN"/>
        </a:p>
      </dgm:t>
    </dgm:pt>
    <dgm:pt modelId="{65B12346-3EBF-4CE7-9D3E-677BDC08AEF5}" type="sibTrans" cxnId="{7EE58DB6-639B-48F6-A131-399B9DAAEBFA}">
      <dgm:prSet/>
      <dgm:spPr/>
      <dgm:t>
        <a:bodyPr/>
        <a:lstStyle/>
        <a:p>
          <a:endParaRPr lang="en-IN"/>
        </a:p>
      </dgm:t>
    </dgm:pt>
    <dgm:pt modelId="{6C1688D1-92EC-4CCF-8BEA-C56B81C2992F}" type="pres">
      <dgm:prSet presAssocID="{023CC2A4-2C4C-4C38-A0B2-3B9AD906512B}" presName="diagram" presStyleCnt="0">
        <dgm:presLayoutVars>
          <dgm:dir/>
          <dgm:resizeHandles/>
        </dgm:presLayoutVars>
      </dgm:prSet>
      <dgm:spPr/>
    </dgm:pt>
    <dgm:pt modelId="{B146A1C5-041B-435C-89DB-340D9DD283C2}" type="pres">
      <dgm:prSet presAssocID="{477E56E8-730E-4070-A1F8-2A507F500308}" presName="firstNode" presStyleLbl="node1" presStyleIdx="0" presStyleCnt="3">
        <dgm:presLayoutVars>
          <dgm:bulletEnabled val="1"/>
        </dgm:presLayoutVars>
      </dgm:prSet>
      <dgm:spPr/>
    </dgm:pt>
    <dgm:pt modelId="{AE6D6699-79F7-42A2-BD10-59470E1910CA}" type="pres">
      <dgm:prSet presAssocID="{448BE761-4872-4EAF-B1A2-1D5CD752C2C6}" presName="sibTrans" presStyleLbl="sibTrans2D1" presStyleIdx="0" presStyleCnt="2"/>
      <dgm:spPr/>
    </dgm:pt>
    <dgm:pt modelId="{F24CA736-0599-4D8A-A5F5-7E68A7D1F823}" type="pres">
      <dgm:prSet presAssocID="{4F5AEC92-2446-43B1-ABD2-AE8C4F7A8ADA}" presName="middleNode" presStyleCnt="0"/>
      <dgm:spPr/>
    </dgm:pt>
    <dgm:pt modelId="{CDC9FF55-AE95-4630-A815-AF1E084215DE}" type="pres">
      <dgm:prSet presAssocID="{4F5AEC92-2446-43B1-ABD2-AE8C4F7A8ADA}" presName="padding" presStyleLbl="node1" presStyleIdx="0" presStyleCnt="3"/>
      <dgm:spPr/>
    </dgm:pt>
    <dgm:pt modelId="{B5A80CFD-20A6-4D48-999F-07BF256564EA}" type="pres">
      <dgm:prSet presAssocID="{4F5AEC92-2446-43B1-ABD2-AE8C4F7A8ADA}" presName="shape" presStyleLbl="node1" presStyleIdx="1" presStyleCnt="3">
        <dgm:presLayoutVars>
          <dgm:bulletEnabled val="1"/>
        </dgm:presLayoutVars>
      </dgm:prSet>
      <dgm:spPr/>
    </dgm:pt>
    <dgm:pt modelId="{6081C008-0DDD-4B14-BB55-B33A5B2F8CB3}" type="pres">
      <dgm:prSet presAssocID="{CC1CE79D-D92E-4E02-B1DF-D89EF7F58FAA}" presName="sibTrans" presStyleLbl="sibTrans2D1" presStyleIdx="1" presStyleCnt="2"/>
      <dgm:spPr/>
    </dgm:pt>
    <dgm:pt modelId="{78F550B9-6EE2-4A15-8846-E70F425B9569}" type="pres">
      <dgm:prSet presAssocID="{A017BB8D-B7BA-4644-8FE2-25CBC999034A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512C013-D59D-41FF-9BD2-B741878BD1CD}" type="presOf" srcId="{448BE761-4872-4EAF-B1A2-1D5CD752C2C6}" destId="{AE6D6699-79F7-42A2-BD10-59470E1910CA}" srcOrd="0" destOrd="0" presId="urn:microsoft.com/office/officeart/2005/8/layout/bProcess2"/>
    <dgm:cxn modelId="{7507B920-726C-4627-8FD8-60739255C916}" srcId="{023CC2A4-2C4C-4C38-A0B2-3B9AD906512B}" destId="{477E56E8-730E-4070-A1F8-2A507F500308}" srcOrd="0" destOrd="0" parTransId="{846BC6A2-55FF-4D44-9BB2-A04C5835E3F7}" sibTransId="{448BE761-4872-4EAF-B1A2-1D5CD752C2C6}"/>
    <dgm:cxn modelId="{443CAC31-C3F3-4F95-85FA-D8A12CB2BA44}" type="presOf" srcId="{4F5AEC92-2446-43B1-ABD2-AE8C4F7A8ADA}" destId="{B5A80CFD-20A6-4D48-999F-07BF256564EA}" srcOrd="0" destOrd="0" presId="urn:microsoft.com/office/officeart/2005/8/layout/bProcess2"/>
    <dgm:cxn modelId="{7CAACA81-53DC-4605-AC5B-CF78AD25BF8E}" srcId="{023CC2A4-2C4C-4C38-A0B2-3B9AD906512B}" destId="{4F5AEC92-2446-43B1-ABD2-AE8C4F7A8ADA}" srcOrd="1" destOrd="0" parTransId="{3D6BAE62-7415-4C68-B277-E3FBC5E5BDC8}" sibTransId="{CC1CE79D-D92E-4E02-B1DF-D89EF7F58FAA}"/>
    <dgm:cxn modelId="{7EE58DB6-639B-48F6-A131-399B9DAAEBFA}" srcId="{023CC2A4-2C4C-4C38-A0B2-3B9AD906512B}" destId="{A017BB8D-B7BA-4644-8FE2-25CBC999034A}" srcOrd="2" destOrd="0" parTransId="{10576F3A-BD12-4B49-860A-52910B4DD795}" sibTransId="{65B12346-3EBF-4CE7-9D3E-677BDC08AEF5}"/>
    <dgm:cxn modelId="{C71E8CCB-AF8B-4B2B-B732-501BE49ECBBE}" type="presOf" srcId="{CC1CE79D-D92E-4E02-B1DF-D89EF7F58FAA}" destId="{6081C008-0DDD-4B14-BB55-B33A5B2F8CB3}" srcOrd="0" destOrd="0" presId="urn:microsoft.com/office/officeart/2005/8/layout/bProcess2"/>
    <dgm:cxn modelId="{53E74ECD-230A-498A-9E61-AFAC777FB5C0}" type="presOf" srcId="{023CC2A4-2C4C-4C38-A0B2-3B9AD906512B}" destId="{6C1688D1-92EC-4CCF-8BEA-C56B81C2992F}" srcOrd="0" destOrd="0" presId="urn:microsoft.com/office/officeart/2005/8/layout/bProcess2"/>
    <dgm:cxn modelId="{E0F7B3EC-C6BA-4379-BFA7-3121CCD82125}" type="presOf" srcId="{A017BB8D-B7BA-4644-8FE2-25CBC999034A}" destId="{78F550B9-6EE2-4A15-8846-E70F425B9569}" srcOrd="0" destOrd="0" presId="urn:microsoft.com/office/officeart/2005/8/layout/bProcess2"/>
    <dgm:cxn modelId="{2D2AB7F0-05B4-45BD-A075-62CAD31C722C}" type="presOf" srcId="{477E56E8-730E-4070-A1F8-2A507F500308}" destId="{B146A1C5-041B-435C-89DB-340D9DD283C2}" srcOrd="0" destOrd="0" presId="urn:microsoft.com/office/officeart/2005/8/layout/bProcess2"/>
    <dgm:cxn modelId="{6298B1C2-C99D-4183-960B-4FA2D05280E4}" type="presParOf" srcId="{6C1688D1-92EC-4CCF-8BEA-C56B81C2992F}" destId="{B146A1C5-041B-435C-89DB-340D9DD283C2}" srcOrd="0" destOrd="0" presId="urn:microsoft.com/office/officeart/2005/8/layout/bProcess2"/>
    <dgm:cxn modelId="{2B82FCDF-1402-4959-9B57-5D005E6E9CE8}" type="presParOf" srcId="{6C1688D1-92EC-4CCF-8BEA-C56B81C2992F}" destId="{AE6D6699-79F7-42A2-BD10-59470E1910CA}" srcOrd="1" destOrd="0" presId="urn:microsoft.com/office/officeart/2005/8/layout/bProcess2"/>
    <dgm:cxn modelId="{248364B6-FE1C-421A-8FD1-2B8E35137B30}" type="presParOf" srcId="{6C1688D1-92EC-4CCF-8BEA-C56B81C2992F}" destId="{F24CA736-0599-4D8A-A5F5-7E68A7D1F823}" srcOrd="2" destOrd="0" presId="urn:microsoft.com/office/officeart/2005/8/layout/bProcess2"/>
    <dgm:cxn modelId="{4C1878B0-B072-455E-BCB3-4DE8ABF912DD}" type="presParOf" srcId="{F24CA736-0599-4D8A-A5F5-7E68A7D1F823}" destId="{CDC9FF55-AE95-4630-A815-AF1E084215DE}" srcOrd="0" destOrd="0" presId="urn:microsoft.com/office/officeart/2005/8/layout/bProcess2"/>
    <dgm:cxn modelId="{8495E812-2A0D-48E5-879B-0C01ABADF2D3}" type="presParOf" srcId="{F24CA736-0599-4D8A-A5F5-7E68A7D1F823}" destId="{B5A80CFD-20A6-4D48-999F-07BF256564EA}" srcOrd="1" destOrd="0" presId="urn:microsoft.com/office/officeart/2005/8/layout/bProcess2"/>
    <dgm:cxn modelId="{D5FBA77B-B397-4F2A-87F2-AC8A9DA501F0}" type="presParOf" srcId="{6C1688D1-92EC-4CCF-8BEA-C56B81C2992F}" destId="{6081C008-0DDD-4B14-BB55-B33A5B2F8CB3}" srcOrd="3" destOrd="0" presId="urn:microsoft.com/office/officeart/2005/8/layout/bProcess2"/>
    <dgm:cxn modelId="{45868DBC-2516-4A46-83AD-1D19A926176F}" type="presParOf" srcId="{6C1688D1-92EC-4CCF-8BEA-C56B81C2992F}" destId="{78F550B9-6EE2-4A15-8846-E70F425B9569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53E69636-FFA5-4C1E-823E-120978A22D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DE495AF-5E0B-4669-9D33-27C5086F2C9C}">
      <dgm:prSet/>
      <dgm:spPr/>
      <dgm:t>
        <a:bodyPr/>
        <a:lstStyle/>
        <a:p>
          <a:pPr algn="ctr"/>
          <a:r>
            <a:rPr lang="en-IN" dirty="0"/>
            <a:t>Aurora and Machine Learning</a:t>
          </a:r>
        </a:p>
      </dgm:t>
    </dgm:pt>
    <dgm:pt modelId="{F557790F-5BF4-4D38-8248-DC6A3174FFFF}" type="parTrans" cxnId="{2319C72C-CF25-4299-9BB4-BD59E03A19BE}">
      <dgm:prSet/>
      <dgm:spPr/>
      <dgm:t>
        <a:bodyPr/>
        <a:lstStyle/>
        <a:p>
          <a:endParaRPr lang="en-IN"/>
        </a:p>
      </dgm:t>
    </dgm:pt>
    <dgm:pt modelId="{88C6DAB3-D87E-42ED-A313-9A7F8542BAC1}" type="sibTrans" cxnId="{2319C72C-CF25-4299-9BB4-BD59E03A19BE}">
      <dgm:prSet/>
      <dgm:spPr/>
      <dgm:t>
        <a:bodyPr/>
        <a:lstStyle/>
        <a:p>
          <a:endParaRPr lang="en-IN"/>
        </a:p>
      </dgm:t>
    </dgm:pt>
    <dgm:pt modelId="{EBB18AA4-13BE-46EF-9C1F-66C9BA8AF960}" type="pres">
      <dgm:prSet presAssocID="{53E69636-FFA5-4C1E-823E-120978A22D96}" presName="linear" presStyleCnt="0">
        <dgm:presLayoutVars>
          <dgm:animLvl val="lvl"/>
          <dgm:resizeHandles val="exact"/>
        </dgm:presLayoutVars>
      </dgm:prSet>
      <dgm:spPr/>
    </dgm:pt>
    <dgm:pt modelId="{7068DCB2-D0A4-40DE-99ED-9FD165B898F8}" type="pres">
      <dgm:prSet presAssocID="{5DE495AF-5E0B-4669-9D33-27C5086F2C9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319C72C-CF25-4299-9BB4-BD59E03A19BE}" srcId="{53E69636-FFA5-4C1E-823E-120978A22D96}" destId="{5DE495AF-5E0B-4669-9D33-27C5086F2C9C}" srcOrd="0" destOrd="0" parTransId="{F557790F-5BF4-4D38-8248-DC6A3174FFFF}" sibTransId="{88C6DAB3-D87E-42ED-A313-9A7F8542BAC1}"/>
    <dgm:cxn modelId="{8AB66553-AC89-4FB4-BAD7-8FCCDCC36AEB}" type="presOf" srcId="{53E69636-FFA5-4C1E-823E-120978A22D96}" destId="{EBB18AA4-13BE-46EF-9C1F-66C9BA8AF960}" srcOrd="0" destOrd="0" presId="urn:microsoft.com/office/officeart/2005/8/layout/vList2"/>
    <dgm:cxn modelId="{21E133D3-5D20-47BA-BF27-F4E5A2F10CC7}" type="presOf" srcId="{5DE495AF-5E0B-4669-9D33-27C5086F2C9C}" destId="{7068DCB2-D0A4-40DE-99ED-9FD165B898F8}" srcOrd="0" destOrd="0" presId="urn:microsoft.com/office/officeart/2005/8/layout/vList2"/>
    <dgm:cxn modelId="{EAC82EC6-752E-47B6-850F-5F129AD38AB7}" type="presParOf" srcId="{EBB18AA4-13BE-46EF-9C1F-66C9BA8AF960}" destId="{7068DCB2-D0A4-40DE-99ED-9FD165B898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EB2EC37F-019D-49FA-AF0D-34AAD3261084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32ED11F-5928-43E5-8D6F-4550A9FCFC50}">
      <dgm:prSet/>
      <dgm:spPr/>
      <dgm:t>
        <a:bodyPr/>
        <a:lstStyle/>
        <a:p>
          <a:r>
            <a:rPr lang="en-IN"/>
            <a:t>Integrates with Amazon SageMaker and other machine learning services.</a:t>
          </a:r>
        </a:p>
      </dgm:t>
    </dgm:pt>
    <dgm:pt modelId="{52178BE6-51DA-4827-AE43-24D4B164AA7A}" type="parTrans" cxnId="{98B73FEB-3AAB-4C22-8FFC-514586685AF6}">
      <dgm:prSet/>
      <dgm:spPr/>
      <dgm:t>
        <a:bodyPr/>
        <a:lstStyle/>
        <a:p>
          <a:endParaRPr lang="en-IN"/>
        </a:p>
      </dgm:t>
    </dgm:pt>
    <dgm:pt modelId="{F7C6A89C-AF9B-4A9A-B964-DB5F196168A8}" type="sibTrans" cxnId="{98B73FEB-3AAB-4C22-8FFC-514586685AF6}">
      <dgm:prSet/>
      <dgm:spPr/>
      <dgm:t>
        <a:bodyPr/>
        <a:lstStyle/>
        <a:p>
          <a:endParaRPr lang="en-IN"/>
        </a:p>
      </dgm:t>
    </dgm:pt>
    <dgm:pt modelId="{B3A9C853-D873-4CF9-94A7-2580F8154787}">
      <dgm:prSet/>
      <dgm:spPr/>
      <dgm:t>
        <a:bodyPr/>
        <a:lstStyle/>
        <a:p>
          <a:r>
            <a:rPr lang="en-IN"/>
            <a:t>Build, train, and deploy machine learning models using data stored in Aurora.</a:t>
          </a:r>
        </a:p>
      </dgm:t>
    </dgm:pt>
    <dgm:pt modelId="{97DD6364-71F3-459C-9799-5022BEA3C13A}" type="parTrans" cxnId="{3C9A7B74-09D2-4145-9F88-9BE96CD0B24E}">
      <dgm:prSet/>
      <dgm:spPr/>
      <dgm:t>
        <a:bodyPr/>
        <a:lstStyle/>
        <a:p>
          <a:endParaRPr lang="en-IN"/>
        </a:p>
      </dgm:t>
    </dgm:pt>
    <dgm:pt modelId="{A085FDFF-26DB-4A7B-B5DC-80B32AEB8E51}" type="sibTrans" cxnId="{3C9A7B74-09D2-4145-9F88-9BE96CD0B24E}">
      <dgm:prSet/>
      <dgm:spPr/>
      <dgm:t>
        <a:bodyPr/>
        <a:lstStyle/>
        <a:p>
          <a:endParaRPr lang="en-IN"/>
        </a:p>
      </dgm:t>
    </dgm:pt>
    <dgm:pt modelId="{EF3ACD3A-2E8D-4E47-BE21-6A66BA2F8450}">
      <dgm:prSet/>
      <dgm:spPr/>
      <dgm:t>
        <a:bodyPr/>
        <a:lstStyle/>
        <a:p>
          <a:r>
            <a:rPr lang="en-IN"/>
            <a:t>Facilitates advanced analytics and insights.</a:t>
          </a:r>
        </a:p>
      </dgm:t>
    </dgm:pt>
    <dgm:pt modelId="{DEB66EFC-FEF9-4796-A959-213BEC038BF3}" type="parTrans" cxnId="{79E36B28-6B02-4CB0-B5F5-AD593462DE97}">
      <dgm:prSet/>
      <dgm:spPr/>
      <dgm:t>
        <a:bodyPr/>
        <a:lstStyle/>
        <a:p>
          <a:endParaRPr lang="en-IN"/>
        </a:p>
      </dgm:t>
    </dgm:pt>
    <dgm:pt modelId="{4FFC370C-9340-4131-8172-525E9CC338D3}" type="sibTrans" cxnId="{79E36B28-6B02-4CB0-B5F5-AD593462DE97}">
      <dgm:prSet/>
      <dgm:spPr/>
      <dgm:t>
        <a:bodyPr/>
        <a:lstStyle/>
        <a:p>
          <a:endParaRPr lang="en-IN"/>
        </a:p>
      </dgm:t>
    </dgm:pt>
    <dgm:pt modelId="{D46FD433-CD7F-4D44-980E-0757FBE517B3}" type="pres">
      <dgm:prSet presAssocID="{EB2EC37F-019D-49FA-AF0D-34AAD3261084}" presName="Name0" presStyleCnt="0">
        <dgm:presLayoutVars>
          <dgm:chMax val="7"/>
          <dgm:dir/>
          <dgm:animOne val="branch"/>
        </dgm:presLayoutVars>
      </dgm:prSet>
      <dgm:spPr/>
    </dgm:pt>
    <dgm:pt modelId="{4D3C66DA-A4BD-46DA-953A-6827ECC5E606}" type="pres">
      <dgm:prSet presAssocID="{832ED11F-5928-43E5-8D6F-4550A9FCFC50}" presName="parTx1" presStyleLbl="node1" presStyleIdx="0" presStyleCnt="3"/>
      <dgm:spPr/>
    </dgm:pt>
    <dgm:pt modelId="{DC693A6B-28CB-4EF9-BD04-724F1FECF6F4}" type="pres">
      <dgm:prSet presAssocID="{B3A9C853-D873-4CF9-94A7-2580F8154787}" presName="parTx2" presStyleLbl="node1" presStyleIdx="1" presStyleCnt="3"/>
      <dgm:spPr/>
    </dgm:pt>
    <dgm:pt modelId="{1A83861C-CF79-4550-9B3D-EF2470CE8842}" type="pres">
      <dgm:prSet presAssocID="{EF3ACD3A-2E8D-4E47-BE21-6A66BA2F8450}" presName="parTx3" presStyleLbl="node1" presStyleIdx="2" presStyleCnt="3"/>
      <dgm:spPr/>
    </dgm:pt>
  </dgm:ptLst>
  <dgm:cxnLst>
    <dgm:cxn modelId="{79E36B28-6B02-4CB0-B5F5-AD593462DE97}" srcId="{EB2EC37F-019D-49FA-AF0D-34AAD3261084}" destId="{EF3ACD3A-2E8D-4E47-BE21-6A66BA2F8450}" srcOrd="2" destOrd="0" parTransId="{DEB66EFC-FEF9-4796-A959-213BEC038BF3}" sibTransId="{4FFC370C-9340-4131-8172-525E9CC338D3}"/>
    <dgm:cxn modelId="{6134A03C-1B85-4008-B451-A9487B06ADA6}" type="presOf" srcId="{B3A9C853-D873-4CF9-94A7-2580F8154787}" destId="{DC693A6B-28CB-4EF9-BD04-724F1FECF6F4}" srcOrd="0" destOrd="0" presId="urn:microsoft.com/office/officeart/2009/3/layout/SubStepProcess"/>
    <dgm:cxn modelId="{3C9A7B74-09D2-4145-9F88-9BE96CD0B24E}" srcId="{EB2EC37F-019D-49FA-AF0D-34AAD3261084}" destId="{B3A9C853-D873-4CF9-94A7-2580F8154787}" srcOrd="1" destOrd="0" parTransId="{97DD6364-71F3-459C-9799-5022BEA3C13A}" sibTransId="{A085FDFF-26DB-4A7B-B5DC-80B32AEB8E51}"/>
    <dgm:cxn modelId="{24513F7A-FEBB-4EED-8FBA-D31C69A980ED}" type="presOf" srcId="{EF3ACD3A-2E8D-4E47-BE21-6A66BA2F8450}" destId="{1A83861C-CF79-4550-9B3D-EF2470CE8842}" srcOrd="0" destOrd="0" presId="urn:microsoft.com/office/officeart/2009/3/layout/SubStepProcess"/>
    <dgm:cxn modelId="{C24183B3-6932-43AD-8216-80B2683663BD}" type="presOf" srcId="{EB2EC37F-019D-49FA-AF0D-34AAD3261084}" destId="{D46FD433-CD7F-4D44-980E-0757FBE517B3}" srcOrd="0" destOrd="0" presId="urn:microsoft.com/office/officeart/2009/3/layout/SubStepProcess"/>
    <dgm:cxn modelId="{98B73FEB-3AAB-4C22-8FFC-514586685AF6}" srcId="{EB2EC37F-019D-49FA-AF0D-34AAD3261084}" destId="{832ED11F-5928-43E5-8D6F-4550A9FCFC50}" srcOrd="0" destOrd="0" parTransId="{52178BE6-51DA-4827-AE43-24D4B164AA7A}" sibTransId="{F7C6A89C-AF9B-4A9A-B964-DB5F196168A8}"/>
    <dgm:cxn modelId="{AE05B7F4-E3C4-4DC1-AFFB-0793B90AAADE}" type="presOf" srcId="{832ED11F-5928-43E5-8D6F-4550A9FCFC50}" destId="{4D3C66DA-A4BD-46DA-953A-6827ECC5E606}" srcOrd="0" destOrd="0" presId="urn:microsoft.com/office/officeart/2009/3/layout/SubStepProcess"/>
    <dgm:cxn modelId="{7248228F-BE08-4688-90A0-25A4DEF470AA}" type="presParOf" srcId="{D46FD433-CD7F-4D44-980E-0757FBE517B3}" destId="{4D3C66DA-A4BD-46DA-953A-6827ECC5E606}" srcOrd="0" destOrd="0" presId="urn:microsoft.com/office/officeart/2009/3/layout/SubStepProcess"/>
    <dgm:cxn modelId="{6DC66011-A92E-4E44-A22B-CE7C43E2D55C}" type="presParOf" srcId="{D46FD433-CD7F-4D44-980E-0757FBE517B3}" destId="{DC693A6B-28CB-4EF9-BD04-724F1FECF6F4}" srcOrd="1" destOrd="0" presId="urn:microsoft.com/office/officeart/2009/3/layout/SubStepProcess"/>
    <dgm:cxn modelId="{D623C967-EA73-490B-A36E-481D17649D55}" type="presParOf" srcId="{D46FD433-CD7F-4D44-980E-0757FBE517B3}" destId="{1A83861C-CF79-4550-9B3D-EF2470CE8842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4290062-AB70-4749-9F2E-D999FDFA38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A13DD58-17D7-41C8-8F6B-1788501EB611}">
      <dgm:prSet/>
      <dgm:spPr/>
      <dgm:t>
        <a:bodyPr/>
        <a:lstStyle/>
        <a:p>
          <a:pPr algn="ctr"/>
          <a:r>
            <a:rPr lang="en-IN" dirty="0"/>
            <a:t>Multi-Master Configuration</a:t>
          </a:r>
        </a:p>
      </dgm:t>
    </dgm:pt>
    <dgm:pt modelId="{48BDD482-4578-47BD-B49E-144B552EB52D}" type="parTrans" cxnId="{97D6D4D3-9D86-4295-99EB-634C18BDB830}">
      <dgm:prSet/>
      <dgm:spPr/>
      <dgm:t>
        <a:bodyPr/>
        <a:lstStyle/>
        <a:p>
          <a:endParaRPr lang="en-IN"/>
        </a:p>
      </dgm:t>
    </dgm:pt>
    <dgm:pt modelId="{83D494B4-4BDA-42E2-8267-BA1E816AD78C}" type="sibTrans" cxnId="{97D6D4D3-9D86-4295-99EB-634C18BDB830}">
      <dgm:prSet/>
      <dgm:spPr/>
      <dgm:t>
        <a:bodyPr/>
        <a:lstStyle/>
        <a:p>
          <a:endParaRPr lang="en-IN"/>
        </a:p>
      </dgm:t>
    </dgm:pt>
    <dgm:pt modelId="{4B72306D-F3D8-4523-A95E-96B5A7FC5664}" type="pres">
      <dgm:prSet presAssocID="{34290062-AB70-4749-9F2E-D999FDFA3849}" presName="linear" presStyleCnt="0">
        <dgm:presLayoutVars>
          <dgm:animLvl val="lvl"/>
          <dgm:resizeHandles val="exact"/>
        </dgm:presLayoutVars>
      </dgm:prSet>
      <dgm:spPr/>
    </dgm:pt>
    <dgm:pt modelId="{D6914504-4B1B-4D8B-A60A-6793C42112C5}" type="pres">
      <dgm:prSet presAssocID="{9A13DD58-17D7-41C8-8F6B-1788501EB61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E6B0D71-5C49-4592-A7A8-495EBB08460B}" type="presOf" srcId="{9A13DD58-17D7-41C8-8F6B-1788501EB611}" destId="{D6914504-4B1B-4D8B-A60A-6793C42112C5}" srcOrd="0" destOrd="0" presId="urn:microsoft.com/office/officeart/2005/8/layout/vList2"/>
    <dgm:cxn modelId="{72D09991-D79D-45B6-A49F-A2278DD348A7}" type="presOf" srcId="{34290062-AB70-4749-9F2E-D999FDFA3849}" destId="{4B72306D-F3D8-4523-A95E-96B5A7FC5664}" srcOrd="0" destOrd="0" presId="urn:microsoft.com/office/officeart/2005/8/layout/vList2"/>
    <dgm:cxn modelId="{97D6D4D3-9D86-4295-99EB-634C18BDB830}" srcId="{34290062-AB70-4749-9F2E-D999FDFA3849}" destId="{9A13DD58-17D7-41C8-8F6B-1788501EB611}" srcOrd="0" destOrd="0" parTransId="{48BDD482-4578-47BD-B49E-144B552EB52D}" sibTransId="{83D494B4-4BDA-42E2-8267-BA1E816AD78C}"/>
    <dgm:cxn modelId="{9CF58320-C0EE-4D0C-AD93-ADD9515183EB}" type="presParOf" srcId="{4B72306D-F3D8-4523-A95E-96B5A7FC5664}" destId="{D6914504-4B1B-4D8B-A60A-6793C42112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AA61E4-CE1C-4AD7-8E93-23460320798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BDD622F-3C9F-4D88-98B6-11462F3E8722}">
      <dgm:prSet custT="1"/>
      <dgm:spPr/>
      <dgm:t>
        <a:bodyPr/>
        <a:lstStyle/>
        <a:p>
          <a:r>
            <a:rPr lang="en-IN" sz="1800" b="0" dirty="0"/>
            <a:t>Ankur Sinsinwar</a:t>
          </a:r>
        </a:p>
      </dgm:t>
    </dgm:pt>
    <dgm:pt modelId="{2606FB4E-55A1-45F4-BFC1-D81934166120}" type="parTrans" cxnId="{A78F1F18-0A85-440D-839D-36ABDD9664F1}">
      <dgm:prSet/>
      <dgm:spPr/>
      <dgm:t>
        <a:bodyPr/>
        <a:lstStyle/>
        <a:p>
          <a:endParaRPr lang="en-IN"/>
        </a:p>
      </dgm:t>
    </dgm:pt>
    <dgm:pt modelId="{08623106-E401-4F78-9D3A-AC494414E177}" type="sibTrans" cxnId="{A78F1F18-0A85-440D-839D-36ABDD9664F1}">
      <dgm:prSet/>
      <dgm:spPr/>
      <dgm:t>
        <a:bodyPr/>
        <a:lstStyle/>
        <a:p>
          <a:endParaRPr lang="en-IN"/>
        </a:p>
      </dgm:t>
    </dgm:pt>
    <dgm:pt modelId="{D0826039-52C1-4B6B-8A65-895B05A3BEAE}">
      <dgm:prSet/>
      <dgm:spPr/>
      <dgm:t>
        <a:bodyPr/>
        <a:lstStyle/>
        <a:p>
          <a:r>
            <a:rPr lang="en-IN" dirty="0"/>
            <a:t>Anuj Chaturvedi</a:t>
          </a:r>
        </a:p>
      </dgm:t>
    </dgm:pt>
    <dgm:pt modelId="{FD8D5DF1-3224-48B0-A180-29192F606633}" type="parTrans" cxnId="{D310DAC9-4FE8-4587-8350-5A6ECF01E60F}">
      <dgm:prSet/>
      <dgm:spPr/>
      <dgm:t>
        <a:bodyPr/>
        <a:lstStyle/>
        <a:p>
          <a:endParaRPr lang="en-IN"/>
        </a:p>
      </dgm:t>
    </dgm:pt>
    <dgm:pt modelId="{FD2397CF-3547-487C-9E95-5C06E9E96E3D}" type="sibTrans" cxnId="{D310DAC9-4FE8-4587-8350-5A6ECF01E60F}">
      <dgm:prSet/>
      <dgm:spPr/>
      <dgm:t>
        <a:bodyPr/>
        <a:lstStyle/>
        <a:p>
          <a:endParaRPr lang="en-IN"/>
        </a:p>
      </dgm:t>
    </dgm:pt>
    <dgm:pt modelId="{C3D71A12-8E05-4835-8E2C-A53F69FFF888}">
      <dgm:prSet/>
      <dgm:spPr/>
      <dgm:t>
        <a:bodyPr/>
        <a:lstStyle/>
        <a:p>
          <a:r>
            <a:rPr lang="en-IN"/>
            <a:t>Prakhar Shukla</a:t>
          </a:r>
        </a:p>
      </dgm:t>
    </dgm:pt>
    <dgm:pt modelId="{3CD14B8A-7A5C-4015-8682-83480BE3140E}" type="parTrans" cxnId="{9FC0E8C9-EED1-4CA2-BDF7-37AB0E1B9F5E}">
      <dgm:prSet/>
      <dgm:spPr/>
      <dgm:t>
        <a:bodyPr/>
        <a:lstStyle/>
        <a:p>
          <a:endParaRPr lang="en-IN"/>
        </a:p>
      </dgm:t>
    </dgm:pt>
    <dgm:pt modelId="{1FD5F207-ADDD-4CDC-BF02-45C20E229A3B}" type="sibTrans" cxnId="{9FC0E8C9-EED1-4CA2-BDF7-37AB0E1B9F5E}">
      <dgm:prSet/>
      <dgm:spPr/>
      <dgm:t>
        <a:bodyPr/>
        <a:lstStyle/>
        <a:p>
          <a:endParaRPr lang="en-IN"/>
        </a:p>
      </dgm:t>
    </dgm:pt>
    <dgm:pt modelId="{3BD83259-7687-4446-BC6D-AAC6879DD0F6}">
      <dgm:prSet/>
      <dgm:spPr/>
      <dgm:t>
        <a:bodyPr/>
        <a:lstStyle/>
        <a:p>
          <a:r>
            <a:rPr lang="en-IN"/>
            <a:t>Sakshi Tangar</a:t>
          </a:r>
        </a:p>
      </dgm:t>
    </dgm:pt>
    <dgm:pt modelId="{61483BD2-4A28-4289-817C-85AB2AF95F99}" type="parTrans" cxnId="{1423A0B4-D3F8-41CF-9F08-D071088B9847}">
      <dgm:prSet/>
      <dgm:spPr/>
      <dgm:t>
        <a:bodyPr/>
        <a:lstStyle/>
        <a:p>
          <a:endParaRPr lang="en-IN"/>
        </a:p>
      </dgm:t>
    </dgm:pt>
    <dgm:pt modelId="{8EDED508-064D-40F0-A2CB-E72D0F7F2A40}" type="sibTrans" cxnId="{1423A0B4-D3F8-41CF-9F08-D071088B9847}">
      <dgm:prSet/>
      <dgm:spPr/>
      <dgm:t>
        <a:bodyPr/>
        <a:lstStyle/>
        <a:p>
          <a:endParaRPr lang="en-IN"/>
        </a:p>
      </dgm:t>
    </dgm:pt>
    <dgm:pt modelId="{A111C01E-AF50-4F5C-9D8C-73DCF6123DAE}">
      <dgm:prSet/>
      <dgm:spPr/>
      <dgm:t>
        <a:bodyPr/>
        <a:lstStyle/>
        <a:p>
          <a:r>
            <a:rPr lang="en-IN"/>
            <a:t>Tanisha Singh</a:t>
          </a:r>
        </a:p>
      </dgm:t>
    </dgm:pt>
    <dgm:pt modelId="{4224FE62-86EE-4EFB-B3A0-FBC07CA51971}" type="parTrans" cxnId="{925D2E1A-D663-41D9-8136-5266F644AD23}">
      <dgm:prSet/>
      <dgm:spPr/>
      <dgm:t>
        <a:bodyPr/>
        <a:lstStyle/>
        <a:p>
          <a:endParaRPr lang="en-IN"/>
        </a:p>
      </dgm:t>
    </dgm:pt>
    <dgm:pt modelId="{11EF4305-3E87-41A0-9FE8-D46E0B8392CD}" type="sibTrans" cxnId="{925D2E1A-D663-41D9-8136-5266F644AD23}">
      <dgm:prSet/>
      <dgm:spPr/>
      <dgm:t>
        <a:bodyPr/>
        <a:lstStyle/>
        <a:p>
          <a:endParaRPr lang="en-IN"/>
        </a:p>
      </dgm:t>
    </dgm:pt>
    <dgm:pt modelId="{7D6D365C-BA72-4B03-AF1C-1BA732B21BD6}" type="pres">
      <dgm:prSet presAssocID="{C9AA61E4-CE1C-4AD7-8E93-23460320798C}" presName="compositeShape" presStyleCnt="0">
        <dgm:presLayoutVars>
          <dgm:dir/>
          <dgm:resizeHandles/>
        </dgm:presLayoutVars>
      </dgm:prSet>
      <dgm:spPr/>
    </dgm:pt>
    <dgm:pt modelId="{670871E4-FDDF-4AA0-8E23-7932F79A4A97}" type="pres">
      <dgm:prSet presAssocID="{C9AA61E4-CE1C-4AD7-8E93-23460320798C}" presName="pyramid" presStyleLbl="node1" presStyleIdx="0" presStyleCnt="1"/>
      <dgm:spPr/>
    </dgm:pt>
    <dgm:pt modelId="{C6732919-950D-4E19-AFF2-0272D2E56FF6}" type="pres">
      <dgm:prSet presAssocID="{C9AA61E4-CE1C-4AD7-8E93-23460320798C}" presName="theList" presStyleCnt="0"/>
      <dgm:spPr/>
    </dgm:pt>
    <dgm:pt modelId="{F641AB1E-1329-4C8A-B43D-B2334CD2DDE6}" type="pres">
      <dgm:prSet presAssocID="{0BDD622F-3C9F-4D88-98B6-11462F3E8722}" presName="aNode" presStyleLbl="fgAcc1" presStyleIdx="0" presStyleCnt="5">
        <dgm:presLayoutVars>
          <dgm:bulletEnabled val="1"/>
        </dgm:presLayoutVars>
      </dgm:prSet>
      <dgm:spPr/>
    </dgm:pt>
    <dgm:pt modelId="{2E91DB4F-0205-4D5A-9EC3-6806CAC92CFA}" type="pres">
      <dgm:prSet presAssocID="{0BDD622F-3C9F-4D88-98B6-11462F3E8722}" presName="aSpace" presStyleCnt="0"/>
      <dgm:spPr/>
    </dgm:pt>
    <dgm:pt modelId="{FB657F39-F007-45B6-95EE-3025237FDDB1}" type="pres">
      <dgm:prSet presAssocID="{D0826039-52C1-4B6B-8A65-895B05A3BEAE}" presName="aNode" presStyleLbl="fgAcc1" presStyleIdx="1" presStyleCnt="5">
        <dgm:presLayoutVars>
          <dgm:bulletEnabled val="1"/>
        </dgm:presLayoutVars>
      </dgm:prSet>
      <dgm:spPr/>
    </dgm:pt>
    <dgm:pt modelId="{43EBA2FB-5823-4CB3-9E1A-22B921F8625D}" type="pres">
      <dgm:prSet presAssocID="{D0826039-52C1-4B6B-8A65-895B05A3BEAE}" presName="aSpace" presStyleCnt="0"/>
      <dgm:spPr/>
    </dgm:pt>
    <dgm:pt modelId="{4087EB27-744E-4BC6-9BB2-89AB23A3F1EA}" type="pres">
      <dgm:prSet presAssocID="{C3D71A12-8E05-4835-8E2C-A53F69FFF888}" presName="aNode" presStyleLbl="fgAcc1" presStyleIdx="2" presStyleCnt="5">
        <dgm:presLayoutVars>
          <dgm:bulletEnabled val="1"/>
        </dgm:presLayoutVars>
      </dgm:prSet>
      <dgm:spPr/>
    </dgm:pt>
    <dgm:pt modelId="{6880F0B9-C985-4FB5-84F6-1EF7925890C1}" type="pres">
      <dgm:prSet presAssocID="{C3D71A12-8E05-4835-8E2C-A53F69FFF888}" presName="aSpace" presStyleCnt="0"/>
      <dgm:spPr/>
    </dgm:pt>
    <dgm:pt modelId="{AF3049B9-74C6-43DE-891A-893ABE6F38AA}" type="pres">
      <dgm:prSet presAssocID="{3BD83259-7687-4446-BC6D-AAC6879DD0F6}" presName="aNode" presStyleLbl="fgAcc1" presStyleIdx="3" presStyleCnt="5">
        <dgm:presLayoutVars>
          <dgm:bulletEnabled val="1"/>
        </dgm:presLayoutVars>
      </dgm:prSet>
      <dgm:spPr/>
    </dgm:pt>
    <dgm:pt modelId="{3FCCB106-8D0D-4767-BEAE-DDD4FCC278A1}" type="pres">
      <dgm:prSet presAssocID="{3BD83259-7687-4446-BC6D-AAC6879DD0F6}" presName="aSpace" presStyleCnt="0"/>
      <dgm:spPr/>
    </dgm:pt>
    <dgm:pt modelId="{6CFEE6C8-F02A-4AA7-93C0-C9ACD4E23EA3}" type="pres">
      <dgm:prSet presAssocID="{A111C01E-AF50-4F5C-9D8C-73DCF6123DAE}" presName="aNode" presStyleLbl="fgAcc1" presStyleIdx="4" presStyleCnt="5">
        <dgm:presLayoutVars>
          <dgm:bulletEnabled val="1"/>
        </dgm:presLayoutVars>
      </dgm:prSet>
      <dgm:spPr/>
    </dgm:pt>
    <dgm:pt modelId="{33271521-5D16-4FE0-9FDD-D35295AEE38F}" type="pres">
      <dgm:prSet presAssocID="{A111C01E-AF50-4F5C-9D8C-73DCF6123DAE}" presName="aSpace" presStyleCnt="0"/>
      <dgm:spPr/>
    </dgm:pt>
  </dgm:ptLst>
  <dgm:cxnLst>
    <dgm:cxn modelId="{A78F1F18-0A85-440D-839D-36ABDD9664F1}" srcId="{C9AA61E4-CE1C-4AD7-8E93-23460320798C}" destId="{0BDD622F-3C9F-4D88-98B6-11462F3E8722}" srcOrd="0" destOrd="0" parTransId="{2606FB4E-55A1-45F4-BFC1-D81934166120}" sibTransId="{08623106-E401-4F78-9D3A-AC494414E177}"/>
    <dgm:cxn modelId="{EB9D0619-211C-4C26-98CF-6C8E64E59DF2}" type="presOf" srcId="{0BDD622F-3C9F-4D88-98B6-11462F3E8722}" destId="{F641AB1E-1329-4C8A-B43D-B2334CD2DDE6}" srcOrd="0" destOrd="0" presId="urn:microsoft.com/office/officeart/2005/8/layout/pyramid2"/>
    <dgm:cxn modelId="{8C2F041A-2EB9-4F32-BAAC-6E840FF26377}" type="presOf" srcId="{A111C01E-AF50-4F5C-9D8C-73DCF6123DAE}" destId="{6CFEE6C8-F02A-4AA7-93C0-C9ACD4E23EA3}" srcOrd="0" destOrd="0" presId="urn:microsoft.com/office/officeart/2005/8/layout/pyramid2"/>
    <dgm:cxn modelId="{925D2E1A-D663-41D9-8136-5266F644AD23}" srcId="{C9AA61E4-CE1C-4AD7-8E93-23460320798C}" destId="{A111C01E-AF50-4F5C-9D8C-73DCF6123DAE}" srcOrd="4" destOrd="0" parTransId="{4224FE62-86EE-4EFB-B3A0-FBC07CA51971}" sibTransId="{11EF4305-3E87-41A0-9FE8-D46E0B8392CD}"/>
    <dgm:cxn modelId="{DE2C6C27-89AC-4E71-A190-246C18A6BE93}" type="presOf" srcId="{C9AA61E4-CE1C-4AD7-8E93-23460320798C}" destId="{7D6D365C-BA72-4B03-AF1C-1BA732B21BD6}" srcOrd="0" destOrd="0" presId="urn:microsoft.com/office/officeart/2005/8/layout/pyramid2"/>
    <dgm:cxn modelId="{4CE1533E-FA9B-4D63-8AE6-3D352ABB5DD2}" type="presOf" srcId="{D0826039-52C1-4B6B-8A65-895B05A3BEAE}" destId="{FB657F39-F007-45B6-95EE-3025237FDDB1}" srcOrd="0" destOrd="0" presId="urn:microsoft.com/office/officeart/2005/8/layout/pyramid2"/>
    <dgm:cxn modelId="{FBB5839D-4CF9-41AA-9AF3-2ABC17148A42}" type="presOf" srcId="{3BD83259-7687-4446-BC6D-AAC6879DD0F6}" destId="{AF3049B9-74C6-43DE-891A-893ABE6F38AA}" srcOrd="0" destOrd="0" presId="urn:microsoft.com/office/officeart/2005/8/layout/pyramid2"/>
    <dgm:cxn modelId="{1423A0B4-D3F8-41CF-9F08-D071088B9847}" srcId="{C9AA61E4-CE1C-4AD7-8E93-23460320798C}" destId="{3BD83259-7687-4446-BC6D-AAC6879DD0F6}" srcOrd="3" destOrd="0" parTransId="{61483BD2-4A28-4289-817C-85AB2AF95F99}" sibTransId="{8EDED508-064D-40F0-A2CB-E72D0F7F2A40}"/>
    <dgm:cxn modelId="{D310DAC9-4FE8-4587-8350-5A6ECF01E60F}" srcId="{C9AA61E4-CE1C-4AD7-8E93-23460320798C}" destId="{D0826039-52C1-4B6B-8A65-895B05A3BEAE}" srcOrd="1" destOrd="0" parTransId="{FD8D5DF1-3224-48B0-A180-29192F606633}" sibTransId="{FD2397CF-3547-487C-9E95-5C06E9E96E3D}"/>
    <dgm:cxn modelId="{9FC0E8C9-EED1-4CA2-BDF7-37AB0E1B9F5E}" srcId="{C9AA61E4-CE1C-4AD7-8E93-23460320798C}" destId="{C3D71A12-8E05-4835-8E2C-A53F69FFF888}" srcOrd="2" destOrd="0" parTransId="{3CD14B8A-7A5C-4015-8682-83480BE3140E}" sibTransId="{1FD5F207-ADDD-4CDC-BF02-45C20E229A3B}"/>
    <dgm:cxn modelId="{71D625D8-476B-4BE6-AB65-6771791B008C}" type="presOf" srcId="{C3D71A12-8E05-4835-8E2C-A53F69FFF888}" destId="{4087EB27-744E-4BC6-9BB2-89AB23A3F1EA}" srcOrd="0" destOrd="0" presId="urn:microsoft.com/office/officeart/2005/8/layout/pyramid2"/>
    <dgm:cxn modelId="{E067D533-2C39-4BC9-BF65-00436E328121}" type="presParOf" srcId="{7D6D365C-BA72-4B03-AF1C-1BA732B21BD6}" destId="{670871E4-FDDF-4AA0-8E23-7932F79A4A97}" srcOrd="0" destOrd="0" presId="urn:microsoft.com/office/officeart/2005/8/layout/pyramid2"/>
    <dgm:cxn modelId="{D2975AE0-4CFC-42FE-92DD-01FDBC1112D4}" type="presParOf" srcId="{7D6D365C-BA72-4B03-AF1C-1BA732B21BD6}" destId="{C6732919-950D-4E19-AFF2-0272D2E56FF6}" srcOrd="1" destOrd="0" presId="urn:microsoft.com/office/officeart/2005/8/layout/pyramid2"/>
    <dgm:cxn modelId="{AF1FDAE0-4873-4B9E-A49A-4EAC97B69A6A}" type="presParOf" srcId="{C6732919-950D-4E19-AFF2-0272D2E56FF6}" destId="{F641AB1E-1329-4C8A-B43D-B2334CD2DDE6}" srcOrd="0" destOrd="0" presId="urn:microsoft.com/office/officeart/2005/8/layout/pyramid2"/>
    <dgm:cxn modelId="{48009218-07F1-4007-8B2F-8E89A31B8E01}" type="presParOf" srcId="{C6732919-950D-4E19-AFF2-0272D2E56FF6}" destId="{2E91DB4F-0205-4D5A-9EC3-6806CAC92CFA}" srcOrd="1" destOrd="0" presId="urn:microsoft.com/office/officeart/2005/8/layout/pyramid2"/>
    <dgm:cxn modelId="{5DF9932E-06B5-4E13-A79B-B00F3D7D6B3D}" type="presParOf" srcId="{C6732919-950D-4E19-AFF2-0272D2E56FF6}" destId="{FB657F39-F007-45B6-95EE-3025237FDDB1}" srcOrd="2" destOrd="0" presId="urn:microsoft.com/office/officeart/2005/8/layout/pyramid2"/>
    <dgm:cxn modelId="{967D311B-322A-40F4-A0F8-A1E7B48F8E24}" type="presParOf" srcId="{C6732919-950D-4E19-AFF2-0272D2E56FF6}" destId="{43EBA2FB-5823-4CB3-9E1A-22B921F8625D}" srcOrd="3" destOrd="0" presId="urn:microsoft.com/office/officeart/2005/8/layout/pyramid2"/>
    <dgm:cxn modelId="{3E71CF4B-2DE1-4875-92AF-90390C0E1E2F}" type="presParOf" srcId="{C6732919-950D-4E19-AFF2-0272D2E56FF6}" destId="{4087EB27-744E-4BC6-9BB2-89AB23A3F1EA}" srcOrd="4" destOrd="0" presId="urn:microsoft.com/office/officeart/2005/8/layout/pyramid2"/>
    <dgm:cxn modelId="{7DD616F9-A0B5-4798-9E4C-9F307D0ABB20}" type="presParOf" srcId="{C6732919-950D-4E19-AFF2-0272D2E56FF6}" destId="{6880F0B9-C985-4FB5-84F6-1EF7925890C1}" srcOrd="5" destOrd="0" presId="urn:microsoft.com/office/officeart/2005/8/layout/pyramid2"/>
    <dgm:cxn modelId="{3FDEBF02-244C-4A20-9170-1E7B37B41A7E}" type="presParOf" srcId="{C6732919-950D-4E19-AFF2-0272D2E56FF6}" destId="{AF3049B9-74C6-43DE-891A-893ABE6F38AA}" srcOrd="6" destOrd="0" presId="urn:microsoft.com/office/officeart/2005/8/layout/pyramid2"/>
    <dgm:cxn modelId="{2C8F7044-F852-4C14-A896-F36E061E4C71}" type="presParOf" srcId="{C6732919-950D-4E19-AFF2-0272D2E56FF6}" destId="{3FCCB106-8D0D-4767-BEAE-DDD4FCC278A1}" srcOrd="7" destOrd="0" presId="urn:microsoft.com/office/officeart/2005/8/layout/pyramid2"/>
    <dgm:cxn modelId="{A16E99E7-5C7A-476E-B787-36CFBC94AA2B}" type="presParOf" srcId="{C6732919-950D-4E19-AFF2-0272D2E56FF6}" destId="{6CFEE6C8-F02A-4AA7-93C0-C9ACD4E23EA3}" srcOrd="8" destOrd="0" presId="urn:microsoft.com/office/officeart/2005/8/layout/pyramid2"/>
    <dgm:cxn modelId="{698D1250-D0FB-4194-B261-ADC11C895DBE}" type="presParOf" srcId="{C6732919-950D-4E19-AFF2-0272D2E56FF6}" destId="{33271521-5D16-4FE0-9FDD-D35295AEE38F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EC17CF4D-1AED-4442-92B5-7C4CC0DAD88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D698332-D4E6-4F6C-87F3-58891829D887}">
      <dgm:prSet/>
      <dgm:spPr/>
      <dgm:t>
        <a:bodyPr/>
        <a:lstStyle/>
        <a:p>
          <a:r>
            <a:rPr lang="en-IN"/>
            <a:t>Allows multiple instances to perform read and write operations simultaneously.</a:t>
          </a:r>
        </a:p>
      </dgm:t>
    </dgm:pt>
    <dgm:pt modelId="{D124647F-1C19-4DDA-AE71-DD5A6D748934}" type="parTrans" cxnId="{49FB1DBA-D741-4890-95A5-D0304F0765DC}">
      <dgm:prSet/>
      <dgm:spPr/>
      <dgm:t>
        <a:bodyPr/>
        <a:lstStyle/>
        <a:p>
          <a:endParaRPr lang="en-IN"/>
        </a:p>
      </dgm:t>
    </dgm:pt>
    <dgm:pt modelId="{3BFF89BB-EC5A-4E50-9ADA-738356A53AAD}" type="sibTrans" cxnId="{49FB1DBA-D741-4890-95A5-D0304F0765DC}">
      <dgm:prSet/>
      <dgm:spPr/>
      <dgm:t>
        <a:bodyPr/>
        <a:lstStyle/>
        <a:p>
          <a:endParaRPr lang="en-IN"/>
        </a:p>
      </dgm:t>
    </dgm:pt>
    <dgm:pt modelId="{BCD82363-DEF7-4D7F-9F6F-8FF513AF682A}">
      <dgm:prSet/>
      <dgm:spPr/>
      <dgm:t>
        <a:bodyPr/>
        <a:lstStyle/>
        <a:p>
          <a:r>
            <a:rPr lang="en-IN"/>
            <a:t>Improves write throughput and availability.</a:t>
          </a:r>
        </a:p>
      </dgm:t>
    </dgm:pt>
    <dgm:pt modelId="{B3EB5054-EC70-4712-849B-530A2AEEA176}" type="parTrans" cxnId="{5C3206F6-3CE1-4ABA-B2DE-50CD45969834}">
      <dgm:prSet/>
      <dgm:spPr/>
      <dgm:t>
        <a:bodyPr/>
        <a:lstStyle/>
        <a:p>
          <a:endParaRPr lang="en-IN"/>
        </a:p>
      </dgm:t>
    </dgm:pt>
    <dgm:pt modelId="{F64B65FF-C6E5-40C0-9063-DA4E40C337A4}" type="sibTrans" cxnId="{5C3206F6-3CE1-4ABA-B2DE-50CD45969834}">
      <dgm:prSet/>
      <dgm:spPr/>
      <dgm:t>
        <a:bodyPr/>
        <a:lstStyle/>
        <a:p>
          <a:endParaRPr lang="en-IN"/>
        </a:p>
      </dgm:t>
    </dgm:pt>
    <dgm:pt modelId="{9E847C60-AE27-41CA-B32D-E376375CDBE7}">
      <dgm:prSet/>
      <dgm:spPr/>
      <dgm:t>
        <a:bodyPr/>
        <a:lstStyle/>
        <a:p>
          <a:r>
            <a:rPr lang="en-IN"/>
            <a:t>Ideal for high-demand applications requiring continuous availability.</a:t>
          </a:r>
        </a:p>
      </dgm:t>
    </dgm:pt>
    <dgm:pt modelId="{8CE8AF17-EF6A-4884-9B3C-727956A58AEB}" type="parTrans" cxnId="{848F6163-5816-4E41-9155-B4E350EC25E1}">
      <dgm:prSet/>
      <dgm:spPr/>
      <dgm:t>
        <a:bodyPr/>
        <a:lstStyle/>
        <a:p>
          <a:endParaRPr lang="en-IN"/>
        </a:p>
      </dgm:t>
    </dgm:pt>
    <dgm:pt modelId="{8139944E-2389-414A-BC1F-0658F441BFA2}" type="sibTrans" cxnId="{848F6163-5816-4E41-9155-B4E350EC25E1}">
      <dgm:prSet/>
      <dgm:spPr/>
      <dgm:t>
        <a:bodyPr/>
        <a:lstStyle/>
        <a:p>
          <a:endParaRPr lang="en-IN"/>
        </a:p>
      </dgm:t>
    </dgm:pt>
    <dgm:pt modelId="{1325C30A-EB6E-4DD6-8E4A-8B75C9BA58F4}" type="pres">
      <dgm:prSet presAssocID="{EC17CF4D-1AED-4442-92B5-7C4CC0DAD88A}" presName="compositeShape" presStyleCnt="0">
        <dgm:presLayoutVars>
          <dgm:dir/>
          <dgm:resizeHandles/>
        </dgm:presLayoutVars>
      </dgm:prSet>
      <dgm:spPr/>
    </dgm:pt>
    <dgm:pt modelId="{9703DCF5-561D-4BDE-B231-A042F7B8FCAB}" type="pres">
      <dgm:prSet presAssocID="{EC17CF4D-1AED-4442-92B5-7C4CC0DAD88A}" presName="pyramid" presStyleLbl="node1" presStyleIdx="0" presStyleCnt="1"/>
      <dgm:spPr/>
    </dgm:pt>
    <dgm:pt modelId="{DA4A01EF-EF3B-4A78-BF8F-28B28751F05B}" type="pres">
      <dgm:prSet presAssocID="{EC17CF4D-1AED-4442-92B5-7C4CC0DAD88A}" presName="theList" presStyleCnt="0"/>
      <dgm:spPr/>
    </dgm:pt>
    <dgm:pt modelId="{ECA01D86-A513-4BBF-B085-9CB627116B89}" type="pres">
      <dgm:prSet presAssocID="{3D698332-D4E6-4F6C-87F3-58891829D887}" presName="aNode" presStyleLbl="fgAcc1" presStyleIdx="0" presStyleCnt="3">
        <dgm:presLayoutVars>
          <dgm:bulletEnabled val="1"/>
        </dgm:presLayoutVars>
      </dgm:prSet>
      <dgm:spPr/>
    </dgm:pt>
    <dgm:pt modelId="{FE344D56-6D89-4BDC-B73C-9F0FCE5D0E2E}" type="pres">
      <dgm:prSet presAssocID="{3D698332-D4E6-4F6C-87F3-58891829D887}" presName="aSpace" presStyleCnt="0"/>
      <dgm:spPr/>
    </dgm:pt>
    <dgm:pt modelId="{6DEEFC7E-E66B-4BDF-BFC5-080A93613491}" type="pres">
      <dgm:prSet presAssocID="{BCD82363-DEF7-4D7F-9F6F-8FF513AF682A}" presName="aNode" presStyleLbl="fgAcc1" presStyleIdx="1" presStyleCnt="3">
        <dgm:presLayoutVars>
          <dgm:bulletEnabled val="1"/>
        </dgm:presLayoutVars>
      </dgm:prSet>
      <dgm:spPr/>
    </dgm:pt>
    <dgm:pt modelId="{A0B56E35-DA56-4785-8F79-3A104421819C}" type="pres">
      <dgm:prSet presAssocID="{BCD82363-DEF7-4D7F-9F6F-8FF513AF682A}" presName="aSpace" presStyleCnt="0"/>
      <dgm:spPr/>
    </dgm:pt>
    <dgm:pt modelId="{6B53143C-8599-417F-B86E-6F9CA497D89A}" type="pres">
      <dgm:prSet presAssocID="{9E847C60-AE27-41CA-B32D-E376375CDBE7}" presName="aNode" presStyleLbl="fgAcc1" presStyleIdx="2" presStyleCnt="3">
        <dgm:presLayoutVars>
          <dgm:bulletEnabled val="1"/>
        </dgm:presLayoutVars>
      </dgm:prSet>
      <dgm:spPr/>
    </dgm:pt>
    <dgm:pt modelId="{B7BC1B02-24B4-487D-A915-1BB5EE102733}" type="pres">
      <dgm:prSet presAssocID="{9E847C60-AE27-41CA-B32D-E376375CDBE7}" presName="aSpace" presStyleCnt="0"/>
      <dgm:spPr/>
    </dgm:pt>
  </dgm:ptLst>
  <dgm:cxnLst>
    <dgm:cxn modelId="{075EFE36-2F42-4E2E-992B-F289D854080E}" type="presOf" srcId="{BCD82363-DEF7-4D7F-9F6F-8FF513AF682A}" destId="{6DEEFC7E-E66B-4BDF-BFC5-080A93613491}" srcOrd="0" destOrd="0" presId="urn:microsoft.com/office/officeart/2005/8/layout/pyramid2"/>
    <dgm:cxn modelId="{848F6163-5816-4E41-9155-B4E350EC25E1}" srcId="{EC17CF4D-1AED-4442-92B5-7C4CC0DAD88A}" destId="{9E847C60-AE27-41CA-B32D-E376375CDBE7}" srcOrd="2" destOrd="0" parTransId="{8CE8AF17-EF6A-4884-9B3C-727956A58AEB}" sibTransId="{8139944E-2389-414A-BC1F-0658F441BFA2}"/>
    <dgm:cxn modelId="{931D904D-10C6-4886-86AA-B8E74FCE8E63}" type="presOf" srcId="{3D698332-D4E6-4F6C-87F3-58891829D887}" destId="{ECA01D86-A513-4BBF-B085-9CB627116B89}" srcOrd="0" destOrd="0" presId="urn:microsoft.com/office/officeart/2005/8/layout/pyramid2"/>
    <dgm:cxn modelId="{2DE6C171-3D56-4FA7-8A7E-666E85D0B0C0}" type="presOf" srcId="{9E847C60-AE27-41CA-B32D-E376375CDBE7}" destId="{6B53143C-8599-417F-B86E-6F9CA497D89A}" srcOrd="0" destOrd="0" presId="urn:microsoft.com/office/officeart/2005/8/layout/pyramid2"/>
    <dgm:cxn modelId="{49FB1DBA-D741-4890-95A5-D0304F0765DC}" srcId="{EC17CF4D-1AED-4442-92B5-7C4CC0DAD88A}" destId="{3D698332-D4E6-4F6C-87F3-58891829D887}" srcOrd="0" destOrd="0" parTransId="{D124647F-1C19-4DDA-AE71-DD5A6D748934}" sibTransId="{3BFF89BB-EC5A-4E50-9ADA-738356A53AAD}"/>
    <dgm:cxn modelId="{A55D4BF1-E27D-4121-8913-C8616EB4B558}" type="presOf" srcId="{EC17CF4D-1AED-4442-92B5-7C4CC0DAD88A}" destId="{1325C30A-EB6E-4DD6-8E4A-8B75C9BA58F4}" srcOrd="0" destOrd="0" presId="urn:microsoft.com/office/officeart/2005/8/layout/pyramid2"/>
    <dgm:cxn modelId="{5C3206F6-3CE1-4ABA-B2DE-50CD45969834}" srcId="{EC17CF4D-1AED-4442-92B5-7C4CC0DAD88A}" destId="{BCD82363-DEF7-4D7F-9F6F-8FF513AF682A}" srcOrd="1" destOrd="0" parTransId="{B3EB5054-EC70-4712-849B-530A2AEEA176}" sibTransId="{F64B65FF-C6E5-40C0-9063-DA4E40C337A4}"/>
    <dgm:cxn modelId="{E1520338-236D-4BFF-B7EA-4F4863D489A0}" type="presParOf" srcId="{1325C30A-EB6E-4DD6-8E4A-8B75C9BA58F4}" destId="{9703DCF5-561D-4BDE-B231-A042F7B8FCAB}" srcOrd="0" destOrd="0" presId="urn:microsoft.com/office/officeart/2005/8/layout/pyramid2"/>
    <dgm:cxn modelId="{677F5AD8-3C02-4DE5-B7BD-DFFD6CD2B360}" type="presParOf" srcId="{1325C30A-EB6E-4DD6-8E4A-8B75C9BA58F4}" destId="{DA4A01EF-EF3B-4A78-BF8F-28B28751F05B}" srcOrd="1" destOrd="0" presId="urn:microsoft.com/office/officeart/2005/8/layout/pyramid2"/>
    <dgm:cxn modelId="{AE3750C5-8944-49FC-A8D7-DFE5F48740E1}" type="presParOf" srcId="{DA4A01EF-EF3B-4A78-BF8F-28B28751F05B}" destId="{ECA01D86-A513-4BBF-B085-9CB627116B89}" srcOrd="0" destOrd="0" presId="urn:microsoft.com/office/officeart/2005/8/layout/pyramid2"/>
    <dgm:cxn modelId="{C46661E0-1C22-43F2-9D12-F4EF3F1FEDB3}" type="presParOf" srcId="{DA4A01EF-EF3B-4A78-BF8F-28B28751F05B}" destId="{FE344D56-6D89-4BDC-B73C-9F0FCE5D0E2E}" srcOrd="1" destOrd="0" presId="urn:microsoft.com/office/officeart/2005/8/layout/pyramid2"/>
    <dgm:cxn modelId="{711A394C-2AA7-4E37-90BC-7AA0448E667D}" type="presParOf" srcId="{DA4A01EF-EF3B-4A78-BF8F-28B28751F05B}" destId="{6DEEFC7E-E66B-4BDF-BFC5-080A93613491}" srcOrd="2" destOrd="0" presId="urn:microsoft.com/office/officeart/2005/8/layout/pyramid2"/>
    <dgm:cxn modelId="{12A15A3D-47AF-4D95-90A8-D012D0E0CE04}" type="presParOf" srcId="{DA4A01EF-EF3B-4A78-BF8F-28B28751F05B}" destId="{A0B56E35-DA56-4785-8F79-3A104421819C}" srcOrd="3" destOrd="0" presId="urn:microsoft.com/office/officeart/2005/8/layout/pyramid2"/>
    <dgm:cxn modelId="{47F2FC78-09A7-4BFA-862A-793E20B0E10C}" type="presParOf" srcId="{DA4A01EF-EF3B-4A78-BF8F-28B28751F05B}" destId="{6B53143C-8599-417F-B86E-6F9CA497D89A}" srcOrd="4" destOrd="0" presId="urn:microsoft.com/office/officeart/2005/8/layout/pyramid2"/>
    <dgm:cxn modelId="{66267357-4D17-4DB3-9C28-38BB81CAF8C0}" type="presParOf" srcId="{DA4A01EF-EF3B-4A78-BF8F-28B28751F05B}" destId="{B7BC1B02-24B4-487D-A915-1BB5EE10273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5C33DA61-CBBB-4D5F-8FD1-776301EA2D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087E0FE-0FBA-4E31-8E46-CE97837652CA}">
      <dgm:prSet/>
      <dgm:spPr/>
      <dgm:t>
        <a:bodyPr/>
        <a:lstStyle/>
        <a:p>
          <a:pPr algn="ctr"/>
          <a:r>
            <a:rPr lang="en-IN" dirty="0"/>
            <a:t>Conclusion and Future Directions</a:t>
          </a:r>
        </a:p>
      </dgm:t>
    </dgm:pt>
    <dgm:pt modelId="{5E6BA4A1-0D69-4F46-ACDB-B7AB12F3F958}" type="parTrans" cxnId="{970580C9-6268-4B87-8FF6-F1FBF5955C9C}">
      <dgm:prSet/>
      <dgm:spPr/>
      <dgm:t>
        <a:bodyPr/>
        <a:lstStyle/>
        <a:p>
          <a:endParaRPr lang="en-IN"/>
        </a:p>
      </dgm:t>
    </dgm:pt>
    <dgm:pt modelId="{B40C69B4-C283-4EBF-8574-5CD3D176F17E}" type="sibTrans" cxnId="{970580C9-6268-4B87-8FF6-F1FBF5955C9C}">
      <dgm:prSet/>
      <dgm:spPr/>
      <dgm:t>
        <a:bodyPr/>
        <a:lstStyle/>
        <a:p>
          <a:endParaRPr lang="en-IN"/>
        </a:p>
      </dgm:t>
    </dgm:pt>
    <dgm:pt modelId="{092A9672-2BA3-4BB7-A28B-7D9701881039}" type="pres">
      <dgm:prSet presAssocID="{5C33DA61-CBBB-4D5F-8FD1-776301EA2DDB}" presName="linear" presStyleCnt="0">
        <dgm:presLayoutVars>
          <dgm:animLvl val="lvl"/>
          <dgm:resizeHandles val="exact"/>
        </dgm:presLayoutVars>
      </dgm:prSet>
      <dgm:spPr/>
    </dgm:pt>
    <dgm:pt modelId="{54238584-FA56-4E6C-8A5F-9FF519B5B51B}" type="pres">
      <dgm:prSet presAssocID="{D087E0FE-0FBA-4E31-8E46-CE97837652C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8020370-FA07-46F3-A5E6-72861DBF8A4F}" type="presOf" srcId="{D087E0FE-0FBA-4E31-8E46-CE97837652CA}" destId="{54238584-FA56-4E6C-8A5F-9FF519B5B51B}" srcOrd="0" destOrd="0" presId="urn:microsoft.com/office/officeart/2005/8/layout/vList2"/>
    <dgm:cxn modelId="{D3F8B258-DF57-4717-96B5-7EAE12E80B32}" type="presOf" srcId="{5C33DA61-CBBB-4D5F-8FD1-776301EA2DDB}" destId="{092A9672-2BA3-4BB7-A28B-7D9701881039}" srcOrd="0" destOrd="0" presId="urn:microsoft.com/office/officeart/2005/8/layout/vList2"/>
    <dgm:cxn modelId="{970580C9-6268-4B87-8FF6-F1FBF5955C9C}" srcId="{5C33DA61-CBBB-4D5F-8FD1-776301EA2DDB}" destId="{D087E0FE-0FBA-4E31-8E46-CE97837652CA}" srcOrd="0" destOrd="0" parTransId="{5E6BA4A1-0D69-4F46-ACDB-B7AB12F3F958}" sibTransId="{B40C69B4-C283-4EBF-8574-5CD3D176F17E}"/>
    <dgm:cxn modelId="{EB59D788-00B8-49D8-A366-D6AA0422F180}" type="presParOf" srcId="{092A9672-2BA3-4BB7-A28B-7D9701881039}" destId="{54238584-FA56-4E6C-8A5F-9FF519B5B5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8D9CDF2-8811-4293-ACA2-1E74D69EC0A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9F7D14F-B39A-440F-B5F3-D2EDAF0C02E3}">
      <dgm:prSet/>
      <dgm:spPr/>
      <dgm:t>
        <a:bodyPr/>
        <a:lstStyle/>
        <a:p>
          <a:r>
            <a:rPr lang="en-IN"/>
            <a:t>Amazon Aurora is a powerful, scalable, and cost-effective relational database solution.</a:t>
          </a:r>
        </a:p>
      </dgm:t>
    </dgm:pt>
    <dgm:pt modelId="{7971BBE6-328E-468E-8479-3312077EC374}" type="parTrans" cxnId="{B9DF5BED-6F35-49F9-A943-4FA82FCFB888}">
      <dgm:prSet/>
      <dgm:spPr/>
      <dgm:t>
        <a:bodyPr/>
        <a:lstStyle/>
        <a:p>
          <a:endParaRPr lang="en-IN"/>
        </a:p>
      </dgm:t>
    </dgm:pt>
    <dgm:pt modelId="{FCB315D2-4C21-4E36-9F45-89DCA9457847}" type="sibTrans" cxnId="{B9DF5BED-6F35-49F9-A943-4FA82FCFB888}">
      <dgm:prSet/>
      <dgm:spPr/>
      <dgm:t>
        <a:bodyPr/>
        <a:lstStyle/>
        <a:p>
          <a:endParaRPr lang="en-IN"/>
        </a:p>
      </dgm:t>
    </dgm:pt>
    <dgm:pt modelId="{3B061CF6-E7BC-456B-B8CD-EC008AB13E31}">
      <dgm:prSet/>
      <dgm:spPr/>
      <dgm:t>
        <a:bodyPr/>
        <a:lstStyle/>
        <a:p>
          <a:r>
            <a:rPr lang="en-IN"/>
            <a:t>Continues to evolve with new features and enhancements.</a:t>
          </a:r>
        </a:p>
      </dgm:t>
    </dgm:pt>
    <dgm:pt modelId="{56665D39-679B-4193-BFE9-68C956644015}" type="parTrans" cxnId="{A3EBDB2B-D21F-43AE-800C-DBDE57E8CDD1}">
      <dgm:prSet/>
      <dgm:spPr/>
      <dgm:t>
        <a:bodyPr/>
        <a:lstStyle/>
        <a:p>
          <a:endParaRPr lang="en-IN"/>
        </a:p>
      </dgm:t>
    </dgm:pt>
    <dgm:pt modelId="{D857BCE7-8BDF-4AB2-B171-9C7E6E64BDDC}" type="sibTrans" cxnId="{A3EBDB2B-D21F-43AE-800C-DBDE57E8CDD1}">
      <dgm:prSet/>
      <dgm:spPr/>
      <dgm:t>
        <a:bodyPr/>
        <a:lstStyle/>
        <a:p>
          <a:endParaRPr lang="en-IN"/>
        </a:p>
      </dgm:t>
    </dgm:pt>
    <dgm:pt modelId="{2D97B51C-D443-4341-B34A-541F90118FE8}">
      <dgm:prSet/>
      <dgm:spPr/>
      <dgm:t>
        <a:bodyPr/>
        <a:lstStyle/>
        <a:p>
          <a:r>
            <a:rPr lang="en-IN"/>
            <a:t>Future improvements in performance, security, and functionality.</a:t>
          </a:r>
        </a:p>
      </dgm:t>
    </dgm:pt>
    <dgm:pt modelId="{8575BA61-F807-44D1-A9BC-8A85FF133A92}" type="parTrans" cxnId="{51ADFA01-782F-4D6F-9501-55D9F323ACFC}">
      <dgm:prSet/>
      <dgm:spPr/>
      <dgm:t>
        <a:bodyPr/>
        <a:lstStyle/>
        <a:p>
          <a:endParaRPr lang="en-IN"/>
        </a:p>
      </dgm:t>
    </dgm:pt>
    <dgm:pt modelId="{D019BF12-3451-4CCF-B790-84D0668D5C59}" type="sibTrans" cxnId="{51ADFA01-782F-4D6F-9501-55D9F323ACFC}">
      <dgm:prSet/>
      <dgm:spPr/>
      <dgm:t>
        <a:bodyPr/>
        <a:lstStyle/>
        <a:p>
          <a:endParaRPr lang="en-IN"/>
        </a:p>
      </dgm:t>
    </dgm:pt>
    <dgm:pt modelId="{79908E31-C190-4DB2-9944-C013169F5C37}" type="pres">
      <dgm:prSet presAssocID="{98D9CDF2-8811-4293-ACA2-1E74D69EC0A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23C4EF-6A08-41DE-A44D-7529AAD3FD5A}" type="pres">
      <dgm:prSet presAssocID="{09F7D14F-B39A-440F-B5F3-D2EDAF0C02E3}" presName="vertOne" presStyleCnt="0"/>
      <dgm:spPr/>
    </dgm:pt>
    <dgm:pt modelId="{96968F37-2AE4-483A-B7F8-BC46D32ACF95}" type="pres">
      <dgm:prSet presAssocID="{09F7D14F-B39A-440F-B5F3-D2EDAF0C02E3}" presName="txOne" presStyleLbl="node0" presStyleIdx="0" presStyleCnt="3">
        <dgm:presLayoutVars>
          <dgm:chPref val="3"/>
        </dgm:presLayoutVars>
      </dgm:prSet>
      <dgm:spPr/>
    </dgm:pt>
    <dgm:pt modelId="{E0E17B82-6E96-481E-AAAA-F57DE72DD5E5}" type="pres">
      <dgm:prSet presAssocID="{09F7D14F-B39A-440F-B5F3-D2EDAF0C02E3}" presName="horzOne" presStyleCnt="0"/>
      <dgm:spPr/>
    </dgm:pt>
    <dgm:pt modelId="{BD4BA136-51B4-4E2B-BF47-804EA2735DDC}" type="pres">
      <dgm:prSet presAssocID="{FCB315D2-4C21-4E36-9F45-89DCA9457847}" presName="sibSpaceOne" presStyleCnt="0"/>
      <dgm:spPr/>
    </dgm:pt>
    <dgm:pt modelId="{52CB91E7-3AEC-4EA1-9636-DBC8232FADF7}" type="pres">
      <dgm:prSet presAssocID="{3B061CF6-E7BC-456B-B8CD-EC008AB13E31}" presName="vertOne" presStyleCnt="0"/>
      <dgm:spPr/>
    </dgm:pt>
    <dgm:pt modelId="{C1C7DE8D-D943-42D1-BC6F-35322EE46A77}" type="pres">
      <dgm:prSet presAssocID="{3B061CF6-E7BC-456B-B8CD-EC008AB13E31}" presName="txOne" presStyleLbl="node0" presStyleIdx="1" presStyleCnt="3">
        <dgm:presLayoutVars>
          <dgm:chPref val="3"/>
        </dgm:presLayoutVars>
      </dgm:prSet>
      <dgm:spPr/>
    </dgm:pt>
    <dgm:pt modelId="{D67C3A0D-66EA-441B-8488-65B3F7AF8A0B}" type="pres">
      <dgm:prSet presAssocID="{3B061CF6-E7BC-456B-B8CD-EC008AB13E31}" presName="horzOne" presStyleCnt="0"/>
      <dgm:spPr/>
    </dgm:pt>
    <dgm:pt modelId="{33C740F0-1B06-4E8F-AE91-960682F7BA68}" type="pres">
      <dgm:prSet presAssocID="{D857BCE7-8BDF-4AB2-B171-9C7E6E64BDDC}" presName="sibSpaceOne" presStyleCnt="0"/>
      <dgm:spPr/>
    </dgm:pt>
    <dgm:pt modelId="{7F97DECE-E386-4847-BA15-B92A0DA41571}" type="pres">
      <dgm:prSet presAssocID="{2D97B51C-D443-4341-B34A-541F90118FE8}" presName="vertOne" presStyleCnt="0"/>
      <dgm:spPr/>
    </dgm:pt>
    <dgm:pt modelId="{79030688-69DE-4426-A1A9-432BF0BD7CED}" type="pres">
      <dgm:prSet presAssocID="{2D97B51C-D443-4341-B34A-541F90118FE8}" presName="txOne" presStyleLbl="node0" presStyleIdx="2" presStyleCnt="3">
        <dgm:presLayoutVars>
          <dgm:chPref val="3"/>
        </dgm:presLayoutVars>
      </dgm:prSet>
      <dgm:spPr/>
    </dgm:pt>
    <dgm:pt modelId="{6F63B633-84C0-4460-8528-0C3443ECEEDA}" type="pres">
      <dgm:prSet presAssocID="{2D97B51C-D443-4341-B34A-541F90118FE8}" presName="horzOne" presStyleCnt="0"/>
      <dgm:spPr/>
    </dgm:pt>
  </dgm:ptLst>
  <dgm:cxnLst>
    <dgm:cxn modelId="{51ADFA01-782F-4D6F-9501-55D9F323ACFC}" srcId="{98D9CDF2-8811-4293-ACA2-1E74D69EC0A1}" destId="{2D97B51C-D443-4341-B34A-541F90118FE8}" srcOrd="2" destOrd="0" parTransId="{8575BA61-F807-44D1-A9BC-8A85FF133A92}" sibTransId="{D019BF12-3451-4CCF-B790-84D0668D5C59}"/>
    <dgm:cxn modelId="{A3EBDB2B-D21F-43AE-800C-DBDE57E8CDD1}" srcId="{98D9CDF2-8811-4293-ACA2-1E74D69EC0A1}" destId="{3B061CF6-E7BC-456B-B8CD-EC008AB13E31}" srcOrd="1" destOrd="0" parTransId="{56665D39-679B-4193-BFE9-68C956644015}" sibTransId="{D857BCE7-8BDF-4AB2-B171-9C7E6E64BDDC}"/>
    <dgm:cxn modelId="{F0460871-8131-4D2B-BD9B-A0B6A28FD1CE}" type="presOf" srcId="{09F7D14F-B39A-440F-B5F3-D2EDAF0C02E3}" destId="{96968F37-2AE4-483A-B7F8-BC46D32ACF95}" srcOrd="0" destOrd="0" presId="urn:microsoft.com/office/officeart/2005/8/layout/architecture"/>
    <dgm:cxn modelId="{CFAED19F-2236-429D-8089-7EDC15F995EA}" type="presOf" srcId="{98D9CDF2-8811-4293-ACA2-1E74D69EC0A1}" destId="{79908E31-C190-4DB2-9944-C013169F5C37}" srcOrd="0" destOrd="0" presId="urn:microsoft.com/office/officeart/2005/8/layout/architecture"/>
    <dgm:cxn modelId="{BFB569AC-7DAD-4C2B-B197-322504441796}" type="presOf" srcId="{3B061CF6-E7BC-456B-B8CD-EC008AB13E31}" destId="{C1C7DE8D-D943-42D1-BC6F-35322EE46A77}" srcOrd="0" destOrd="0" presId="urn:microsoft.com/office/officeart/2005/8/layout/architecture"/>
    <dgm:cxn modelId="{AF6AD6C7-ED8B-4C32-96F4-CE20B1AA59B7}" type="presOf" srcId="{2D97B51C-D443-4341-B34A-541F90118FE8}" destId="{79030688-69DE-4426-A1A9-432BF0BD7CED}" srcOrd="0" destOrd="0" presId="urn:microsoft.com/office/officeart/2005/8/layout/architecture"/>
    <dgm:cxn modelId="{B9DF5BED-6F35-49F9-A943-4FA82FCFB888}" srcId="{98D9CDF2-8811-4293-ACA2-1E74D69EC0A1}" destId="{09F7D14F-B39A-440F-B5F3-D2EDAF0C02E3}" srcOrd="0" destOrd="0" parTransId="{7971BBE6-328E-468E-8479-3312077EC374}" sibTransId="{FCB315D2-4C21-4E36-9F45-89DCA9457847}"/>
    <dgm:cxn modelId="{350096B8-8E66-46B8-B289-37B669933588}" type="presParOf" srcId="{79908E31-C190-4DB2-9944-C013169F5C37}" destId="{1223C4EF-6A08-41DE-A44D-7529AAD3FD5A}" srcOrd="0" destOrd="0" presId="urn:microsoft.com/office/officeart/2005/8/layout/architecture"/>
    <dgm:cxn modelId="{26BCB324-D567-4C43-B7D4-660AD99E85A6}" type="presParOf" srcId="{1223C4EF-6A08-41DE-A44D-7529AAD3FD5A}" destId="{96968F37-2AE4-483A-B7F8-BC46D32ACF95}" srcOrd="0" destOrd="0" presId="urn:microsoft.com/office/officeart/2005/8/layout/architecture"/>
    <dgm:cxn modelId="{AAD24262-EFA0-492A-8CC8-185DA0BAFDD5}" type="presParOf" srcId="{1223C4EF-6A08-41DE-A44D-7529AAD3FD5A}" destId="{E0E17B82-6E96-481E-AAAA-F57DE72DD5E5}" srcOrd="1" destOrd="0" presId="urn:microsoft.com/office/officeart/2005/8/layout/architecture"/>
    <dgm:cxn modelId="{020E2475-5B89-417E-B652-627444F8D06A}" type="presParOf" srcId="{79908E31-C190-4DB2-9944-C013169F5C37}" destId="{BD4BA136-51B4-4E2B-BF47-804EA2735DDC}" srcOrd="1" destOrd="0" presId="urn:microsoft.com/office/officeart/2005/8/layout/architecture"/>
    <dgm:cxn modelId="{056D4222-3B22-4E60-A5E5-5AEC1B7902FF}" type="presParOf" srcId="{79908E31-C190-4DB2-9944-C013169F5C37}" destId="{52CB91E7-3AEC-4EA1-9636-DBC8232FADF7}" srcOrd="2" destOrd="0" presId="urn:microsoft.com/office/officeart/2005/8/layout/architecture"/>
    <dgm:cxn modelId="{AF45B52E-E8E8-4E6E-A29D-189332C0EC31}" type="presParOf" srcId="{52CB91E7-3AEC-4EA1-9636-DBC8232FADF7}" destId="{C1C7DE8D-D943-42D1-BC6F-35322EE46A77}" srcOrd="0" destOrd="0" presId="urn:microsoft.com/office/officeart/2005/8/layout/architecture"/>
    <dgm:cxn modelId="{64D885A7-DE50-4F38-96BA-0AA5244AE04D}" type="presParOf" srcId="{52CB91E7-3AEC-4EA1-9636-DBC8232FADF7}" destId="{D67C3A0D-66EA-441B-8488-65B3F7AF8A0B}" srcOrd="1" destOrd="0" presId="urn:microsoft.com/office/officeart/2005/8/layout/architecture"/>
    <dgm:cxn modelId="{4FFCD000-69FE-4494-9D0E-323CC4A09C02}" type="presParOf" srcId="{79908E31-C190-4DB2-9944-C013169F5C37}" destId="{33C740F0-1B06-4E8F-AE91-960682F7BA68}" srcOrd="3" destOrd="0" presId="urn:microsoft.com/office/officeart/2005/8/layout/architecture"/>
    <dgm:cxn modelId="{7B60CBED-4FB1-4836-8EC8-96CD8048BD2C}" type="presParOf" srcId="{79908E31-C190-4DB2-9944-C013169F5C37}" destId="{7F97DECE-E386-4847-BA15-B92A0DA41571}" srcOrd="4" destOrd="0" presId="urn:microsoft.com/office/officeart/2005/8/layout/architecture"/>
    <dgm:cxn modelId="{4952266A-7827-46EB-B79F-AFE379947E26}" type="presParOf" srcId="{7F97DECE-E386-4847-BA15-B92A0DA41571}" destId="{79030688-69DE-4426-A1A9-432BF0BD7CED}" srcOrd="0" destOrd="0" presId="urn:microsoft.com/office/officeart/2005/8/layout/architecture"/>
    <dgm:cxn modelId="{B4856C1B-2F27-4B42-A8E8-94B302644851}" type="presParOf" srcId="{7F97DECE-E386-4847-BA15-B92A0DA41571}" destId="{6F63B633-84C0-4460-8528-0C3443ECEEDA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AA6EA87-8925-4599-A08F-7DC505753A2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04B1FFB-0410-4385-BA80-63032A6CBDA1}">
      <dgm:prSet/>
      <dgm:spPr/>
      <dgm:t>
        <a:bodyPr/>
        <a:lstStyle/>
        <a:p>
          <a:r>
            <a:rPr lang="en-IN" dirty="0"/>
            <a:t>Thank You </a:t>
          </a:r>
        </a:p>
      </dgm:t>
    </dgm:pt>
    <dgm:pt modelId="{3966B885-3EA0-4020-80D6-881A9B697FC2}" type="parTrans" cxnId="{5915D0B8-BF47-4E8A-91DA-2C5A0EACA2A8}">
      <dgm:prSet/>
      <dgm:spPr/>
      <dgm:t>
        <a:bodyPr/>
        <a:lstStyle/>
        <a:p>
          <a:endParaRPr lang="en-IN"/>
        </a:p>
      </dgm:t>
    </dgm:pt>
    <dgm:pt modelId="{569846CC-D25E-41AB-8D97-E6669EA58218}" type="sibTrans" cxnId="{5915D0B8-BF47-4E8A-91DA-2C5A0EACA2A8}">
      <dgm:prSet/>
      <dgm:spPr/>
      <dgm:t>
        <a:bodyPr/>
        <a:lstStyle/>
        <a:p>
          <a:endParaRPr lang="en-IN"/>
        </a:p>
      </dgm:t>
    </dgm:pt>
    <dgm:pt modelId="{F5AABA69-A915-438D-A685-5D4BF3D6DB8A}" type="pres">
      <dgm:prSet presAssocID="{FAA6EA87-8925-4599-A08F-7DC505753A2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51D84A3-4178-42A9-8AC1-384AA18FA82F}" type="pres">
      <dgm:prSet presAssocID="{D04B1FFB-0410-4385-BA80-63032A6CBDA1}" presName="circle1" presStyleLbl="node1" presStyleIdx="0" presStyleCnt="1"/>
      <dgm:spPr/>
    </dgm:pt>
    <dgm:pt modelId="{4B0D8FC3-3134-42CD-9FDC-EE24BF71A442}" type="pres">
      <dgm:prSet presAssocID="{D04B1FFB-0410-4385-BA80-63032A6CBDA1}" presName="space" presStyleCnt="0"/>
      <dgm:spPr/>
    </dgm:pt>
    <dgm:pt modelId="{46A762B7-4B42-4E04-811E-03138EE1C876}" type="pres">
      <dgm:prSet presAssocID="{D04B1FFB-0410-4385-BA80-63032A6CBDA1}" presName="rect1" presStyleLbl="alignAcc1" presStyleIdx="0" presStyleCnt="1"/>
      <dgm:spPr/>
    </dgm:pt>
    <dgm:pt modelId="{86A7B58E-B6FC-49D0-ABA5-2F6518FEFB6C}" type="pres">
      <dgm:prSet presAssocID="{D04B1FFB-0410-4385-BA80-63032A6CBDA1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1AABB63-06A5-4786-9034-B390A7B14BFC}" type="presOf" srcId="{D04B1FFB-0410-4385-BA80-63032A6CBDA1}" destId="{86A7B58E-B6FC-49D0-ABA5-2F6518FEFB6C}" srcOrd="1" destOrd="0" presId="urn:microsoft.com/office/officeart/2005/8/layout/target3"/>
    <dgm:cxn modelId="{A77F318D-879B-4342-91BE-2C2F76B0A87E}" type="presOf" srcId="{D04B1FFB-0410-4385-BA80-63032A6CBDA1}" destId="{46A762B7-4B42-4E04-811E-03138EE1C876}" srcOrd="0" destOrd="0" presId="urn:microsoft.com/office/officeart/2005/8/layout/target3"/>
    <dgm:cxn modelId="{5915D0B8-BF47-4E8A-91DA-2C5A0EACA2A8}" srcId="{FAA6EA87-8925-4599-A08F-7DC505753A26}" destId="{D04B1FFB-0410-4385-BA80-63032A6CBDA1}" srcOrd="0" destOrd="0" parTransId="{3966B885-3EA0-4020-80D6-881A9B697FC2}" sibTransId="{569846CC-D25E-41AB-8D97-E6669EA58218}"/>
    <dgm:cxn modelId="{3CF737F8-ED97-4946-8ADF-7752B00553BB}" type="presOf" srcId="{FAA6EA87-8925-4599-A08F-7DC505753A26}" destId="{F5AABA69-A915-438D-A685-5D4BF3D6DB8A}" srcOrd="0" destOrd="0" presId="urn:microsoft.com/office/officeart/2005/8/layout/target3"/>
    <dgm:cxn modelId="{4E30A588-91C3-4C13-BBED-093923ABCA09}" type="presParOf" srcId="{F5AABA69-A915-438D-A685-5D4BF3D6DB8A}" destId="{051D84A3-4178-42A9-8AC1-384AA18FA82F}" srcOrd="0" destOrd="0" presId="urn:microsoft.com/office/officeart/2005/8/layout/target3"/>
    <dgm:cxn modelId="{B71FCC0D-393A-4517-8249-728F0B834118}" type="presParOf" srcId="{F5AABA69-A915-438D-A685-5D4BF3D6DB8A}" destId="{4B0D8FC3-3134-42CD-9FDC-EE24BF71A442}" srcOrd="1" destOrd="0" presId="urn:microsoft.com/office/officeart/2005/8/layout/target3"/>
    <dgm:cxn modelId="{D13F6E08-F7DB-4BF0-AC59-214BF7B396B2}" type="presParOf" srcId="{F5AABA69-A915-438D-A685-5D4BF3D6DB8A}" destId="{46A762B7-4B42-4E04-811E-03138EE1C876}" srcOrd="2" destOrd="0" presId="urn:microsoft.com/office/officeart/2005/8/layout/target3"/>
    <dgm:cxn modelId="{C15C2C68-AFC4-476E-837A-C26D5AF53A9D}" type="presParOf" srcId="{F5AABA69-A915-438D-A685-5D4BF3D6DB8A}" destId="{86A7B58E-B6FC-49D0-ABA5-2F6518FEFB6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D09731-590B-4465-BBDE-ACD1E4B94E7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C3474C9-89AA-42C5-BCE0-47409E3F77BF}">
      <dgm:prSet/>
      <dgm:spPr/>
      <dgm:t>
        <a:bodyPr/>
        <a:lstStyle/>
        <a:p>
          <a:r>
            <a:rPr lang="en-IN" dirty="0"/>
            <a:t>Introduction to Amazon Aurora</a:t>
          </a:r>
        </a:p>
      </dgm:t>
    </dgm:pt>
    <dgm:pt modelId="{7CFB2414-EC0C-4A56-9C1D-CB4C27CF535E}" type="parTrans" cxnId="{AD7D093E-2083-4C17-92E7-D15748FD2BEA}">
      <dgm:prSet/>
      <dgm:spPr/>
      <dgm:t>
        <a:bodyPr/>
        <a:lstStyle/>
        <a:p>
          <a:endParaRPr lang="en-IN"/>
        </a:p>
      </dgm:t>
    </dgm:pt>
    <dgm:pt modelId="{0D64ADAC-866B-48A3-8037-D01A13B99700}" type="sibTrans" cxnId="{AD7D093E-2083-4C17-92E7-D15748FD2BEA}">
      <dgm:prSet/>
      <dgm:spPr/>
      <dgm:t>
        <a:bodyPr/>
        <a:lstStyle/>
        <a:p>
          <a:endParaRPr lang="en-IN"/>
        </a:p>
      </dgm:t>
    </dgm:pt>
    <dgm:pt modelId="{AFB960FD-955A-4F41-8842-E35A34D62E5D}" type="pres">
      <dgm:prSet presAssocID="{90D09731-590B-4465-BBDE-ACD1E4B94E78}" presName="linear" presStyleCnt="0">
        <dgm:presLayoutVars>
          <dgm:animLvl val="lvl"/>
          <dgm:resizeHandles val="exact"/>
        </dgm:presLayoutVars>
      </dgm:prSet>
      <dgm:spPr/>
    </dgm:pt>
    <dgm:pt modelId="{BBCEF1A8-F114-44D5-99B9-AC147EF2BF55}" type="pres">
      <dgm:prSet presAssocID="{6C3474C9-89AA-42C5-BCE0-47409E3F77B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D7D093E-2083-4C17-92E7-D15748FD2BEA}" srcId="{90D09731-590B-4465-BBDE-ACD1E4B94E78}" destId="{6C3474C9-89AA-42C5-BCE0-47409E3F77BF}" srcOrd="0" destOrd="0" parTransId="{7CFB2414-EC0C-4A56-9C1D-CB4C27CF535E}" sibTransId="{0D64ADAC-866B-48A3-8037-D01A13B99700}"/>
    <dgm:cxn modelId="{0FA240AA-D230-48E8-983E-F5D943C2E055}" type="presOf" srcId="{90D09731-590B-4465-BBDE-ACD1E4B94E78}" destId="{AFB960FD-955A-4F41-8842-E35A34D62E5D}" srcOrd="0" destOrd="0" presId="urn:microsoft.com/office/officeart/2005/8/layout/vList2"/>
    <dgm:cxn modelId="{38BA59FC-279E-4E5A-998D-92C8FF6EFB19}" type="presOf" srcId="{6C3474C9-89AA-42C5-BCE0-47409E3F77BF}" destId="{BBCEF1A8-F114-44D5-99B9-AC147EF2BF55}" srcOrd="0" destOrd="0" presId="urn:microsoft.com/office/officeart/2005/8/layout/vList2"/>
    <dgm:cxn modelId="{BF545343-697B-4520-A179-A4CDF10C7A7A}" type="presParOf" srcId="{AFB960FD-955A-4F41-8842-E35A34D62E5D}" destId="{BBCEF1A8-F114-44D5-99B9-AC147EF2BF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CDE8E2-0E44-4A83-88C7-C6089195B29A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1CFF6AB-4D03-46CD-AE21-AD901EA143E0}">
      <dgm:prSet/>
      <dgm:spPr/>
      <dgm:t>
        <a:bodyPr/>
        <a:lstStyle/>
        <a:p>
          <a:r>
            <a:rPr lang="en-IN" dirty="0"/>
            <a:t>Amazon Aurora is a MySQL and PostgreSQL-compatible relational database.</a:t>
          </a:r>
        </a:p>
      </dgm:t>
    </dgm:pt>
    <dgm:pt modelId="{E5E874B6-0B93-42F8-8531-D4DB291A1703}" type="parTrans" cxnId="{556439EB-CDC4-44A5-9FCE-367F1B166A84}">
      <dgm:prSet/>
      <dgm:spPr/>
      <dgm:t>
        <a:bodyPr/>
        <a:lstStyle/>
        <a:p>
          <a:endParaRPr lang="en-IN"/>
        </a:p>
      </dgm:t>
    </dgm:pt>
    <dgm:pt modelId="{B5ECED1D-B870-40C4-BF8A-8018CCBEED50}" type="sibTrans" cxnId="{556439EB-CDC4-44A5-9FCE-367F1B166A84}">
      <dgm:prSet/>
      <dgm:spPr/>
      <dgm:t>
        <a:bodyPr/>
        <a:lstStyle/>
        <a:p>
          <a:endParaRPr lang="en-IN"/>
        </a:p>
      </dgm:t>
    </dgm:pt>
    <dgm:pt modelId="{0A955663-99CA-4756-8DF9-5E0490830D17}">
      <dgm:prSet/>
      <dgm:spPr/>
      <dgm:t>
        <a:bodyPr/>
        <a:lstStyle/>
        <a:p>
          <a:r>
            <a:rPr lang="en-IN"/>
            <a:t>Combines performance and availability of high-end commercial databases with simplicity and cost-effectiveness of open-source databases.</a:t>
          </a:r>
        </a:p>
      </dgm:t>
    </dgm:pt>
    <dgm:pt modelId="{F7E71F15-85C3-4E9C-985E-F5125532C917}" type="parTrans" cxnId="{CB33D65B-8583-4300-9A09-64747473D40C}">
      <dgm:prSet/>
      <dgm:spPr/>
      <dgm:t>
        <a:bodyPr/>
        <a:lstStyle/>
        <a:p>
          <a:endParaRPr lang="en-IN"/>
        </a:p>
      </dgm:t>
    </dgm:pt>
    <dgm:pt modelId="{21A9842D-FC2A-4FC2-BE36-620F6170F879}" type="sibTrans" cxnId="{CB33D65B-8583-4300-9A09-64747473D40C}">
      <dgm:prSet/>
      <dgm:spPr/>
      <dgm:t>
        <a:bodyPr/>
        <a:lstStyle/>
        <a:p>
          <a:endParaRPr lang="en-IN"/>
        </a:p>
      </dgm:t>
    </dgm:pt>
    <dgm:pt modelId="{CE8D5783-E89A-4BA5-85FB-8D003EDE1ACE}">
      <dgm:prSet/>
      <dgm:spPr/>
      <dgm:t>
        <a:bodyPr/>
        <a:lstStyle/>
        <a:p>
          <a:r>
            <a:rPr lang="en-IN"/>
            <a:t>Offers up to five times better performance than MySQL and three times better than PostgreSQL.</a:t>
          </a:r>
        </a:p>
      </dgm:t>
    </dgm:pt>
    <dgm:pt modelId="{346DA9D9-7EFA-4649-91E2-EBC075626AEC}" type="parTrans" cxnId="{A9AFA191-E660-4D34-843C-351D0A70CDF0}">
      <dgm:prSet/>
      <dgm:spPr/>
      <dgm:t>
        <a:bodyPr/>
        <a:lstStyle/>
        <a:p>
          <a:endParaRPr lang="en-IN"/>
        </a:p>
      </dgm:t>
    </dgm:pt>
    <dgm:pt modelId="{61F4DE92-D28A-4675-B9A3-601126FAAE54}" type="sibTrans" cxnId="{A9AFA191-E660-4D34-843C-351D0A70CDF0}">
      <dgm:prSet/>
      <dgm:spPr/>
      <dgm:t>
        <a:bodyPr/>
        <a:lstStyle/>
        <a:p>
          <a:endParaRPr lang="en-IN"/>
        </a:p>
      </dgm:t>
    </dgm:pt>
    <dgm:pt modelId="{2EE88A6F-1115-4E2E-899C-9AA6F12EC61D}" type="pres">
      <dgm:prSet presAssocID="{BDCDE8E2-0E44-4A83-88C7-C6089195B29A}" presName="Name0" presStyleCnt="0">
        <dgm:presLayoutVars>
          <dgm:dir/>
          <dgm:animOne val="branch"/>
          <dgm:animLvl val="lvl"/>
        </dgm:presLayoutVars>
      </dgm:prSet>
      <dgm:spPr/>
    </dgm:pt>
    <dgm:pt modelId="{F603B802-B11C-47BC-AC48-85A084533397}" type="pres">
      <dgm:prSet presAssocID="{C1CFF6AB-4D03-46CD-AE21-AD901EA143E0}" presName="chaos" presStyleCnt="0"/>
      <dgm:spPr/>
    </dgm:pt>
    <dgm:pt modelId="{48E9CED2-B6D1-46FC-93E1-0ADC40B23333}" type="pres">
      <dgm:prSet presAssocID="{C1CFF6AB-4D03-46CD-AE21-AD901EA143E0}" presName="parTx1" presStyleLbl="revTx" presStyleIdx="0" presStyleCnt="2"/>
      <dgm:spPr/>
    </dgm:pt>
    <dgm:pt modelId="{51C848B6-B041-4D35-AEA9-689CC5165C24}" type="pres">
      <dgm:prSet presAssocID="{C1CFF6AB-4D03-46CD-AE21-AD901EA143E0}" presName="c1" presStyleLbl="node1" presStyleIdx="0" presStyleCnt="19"/>
      <dgm:spPr/>
    </dgm:pt>
    <dgm:pt modelId="{75DDB39C-5C24-4395-BEE9-C3E348AC879B}" type="pres">
      <dgm:prSet presAssocID="{C1CFF6AB-4D03-46CD-AE21-AD901EA143E0}" presName="c2" presStyleLbl="node1" presStyleIdx="1" presStyleCnt="19"/>
      <dgm:spPr/>
    </dgm:pt>
    <dgm:pt modelId="{82D56EC1-6308-497A-A076-F4918714662A}" type="pres">
      <dgm:prSet presAssocID="{C1CFF6AB-4D03-46CD-AE21-AD901EA143E0}" presName="c3" presStyleLbl="node1" presStyleIdx="2" presStyleCnt="19"/>
      <dgm:spPr/>
    </dgm:pt>
    <dgm:pt modelId="{FD69974C-47D6-40A0-B930-8A63E88F9CAF}" type="pres">
      <dgm:prSet presAssocID="{C1CFF6AB-4D03-46CD-AE21-AD901EA143E0}" presName="c4" presStyleLbl="node1" presStyleIdx="3" presStyleCnt="19"/>
      <dgm:spPr/>
    </dgm:pt>
    <dgm:pt modelId="{3143A4EA-AAC4-469B-B597-C25B22A40242}" type="pres">
      <dgm:prSet presAssocID="{C1CFF6AB-4D03-46CD-AE21-AD901EA143E0}" presName="c5" presStyleLbl="node1" presStyleIdx="4" presStyleCnt="19"/>
      <dgm:spPr/>
    </dgm:pt>
    <dgm:pt modelId="{CFD8494F-47FC-45D3-92E6-13F9786861E4}" type="pres">
      <dgm:prSet presAssocID="{C1CFF6AB-4D03-46CD-AE21-AD901EA143E0}" presName="c6" presStyleLbl="node1" presStyleIdx="5" presStyleCnt="19"/>
      <dgm:spPr/>
    </dgm:pt>
    <dgm:pt modelId="{996FD9CC-0C51-40B0-A26B-2CC4259725BE}" type="pres">
      <dgm:prSet presAssocID="{C1CFF6AB-4D03-46CD-AE21-AD901EA143E0}" presName="c7" presStyleLbl="node1" presStyleIdx="6" presStyleCnt="19"/>
      <dgm:spPr/>
    </dgm:pt>
    <dgm:pt modelId="{931BEF86-9B74-4BBD-A461-9F26E81C9A04}" type="pres">
      <dgm:prSet presAssocID="{C1CFF6AB-4D03-46CD-AE21-AD901EA143E0}" presName="c8" presStyleLbl="node1" presStyleIdx="7" presStyleCnt="19"/>
      <dgm:spPr/>
    </dgm:pt>
    <dgm:pt modelId="{134930A0-EA4A-4159-97B6-8CC2503E02AE}" type="pres">
      <dgm:prSet presAssocID="{C1CFF6AB-4D03-46CD-AE21-AD901EA143E0}" presName="c9" presStyleLbl="node1" presStyleIdx="8" presStyleCnt="19"/>
      <dgm:spPr/>
    </dgm:pt>
    <dgm:pt modelId="{CAEB087E-8452-4F42-B0A6-D98C93757F18}" type="pres">
      <dgm:prSet presAssocID="{C1CFF6AB-4D03-46CD-AE21-AD901EA143E0}" presName="c10" presStyleLbl="node1" presStyleIdx="9" presStyleCnt="19"/>
      <dgm:spPr/>
    </dgm:pt>
    <dgm:pt modelId="{0B719F59-E76F-4876-8C0C-3A818242190E}" type="pres">
      <dgm:prSet presAssocID="{C1CFF6AB-4D03-46CD-AE21-AD901EA143E0}" presName="c11" presStyleLbl="node1" presStyleIdx="10" presStyleCnt="19"/>
      <dgm:spPr/>
    </dgm:pt>
    <dgm:pt modelId="{D91312E3-87EE-4621-BDB9-4EF6C6989ACC}" type="pres">
      <dgm:prSet presAssocID="{C1CFF6AB-4D03-46CD-AE21-AD901EA143E0}" presName="c12" presStyleLbl="node1" presStyleIdx="11" presStyleCnt="19"/>
      <dgm:spPr/>
    </dgm:pt>
    <dgm:pt modelId="{40B21F4F-82E7-450C-AAC1-29F206942DB3}" type="pres">
      <dgm:prSet presAssocID="{C1CFF6AB-4D03-46CD-AE21-AD901EA143E0}" presName="c13" presStyleLbl="node1" presStyleIdx="12" presStyleCnt="19"/>
      <dgm:spPr/>
    </dgm:pt>
    <dgm:pt modelId="{30ED2C01-88B0-423F-976D-7CCFDC72AC82}" type="pres">
      <dgm:prSet presAssocID="{C1CFF6AB-4D03-46CD-AE21-AD901EA143E0}" presName="c14" presStyleLbl="node1" presStyleIdx="13" presStyleCnt="19"/>
      <dgm:spPr/>
    </dgm:pt>
    <dgm:pt modelId="{BD590CAC-02BA-45AD-8E13-60E8535D7421}" type="pres">
      <dgm:prSet presAssocID="{C1CFF6AB-4D03-46CD-AE21-AD901EA143E0}" presName="c15" presStyleLbl="node1" presStyleIdx="14" presStyleCnt="19"/>
      <dgm:spPr/>
    </dgm:pt>
    <dgm:pt modelId="{E7D1722E-9518-4384-AA1D-8AAB89D27456}" type="pres">
      <dgm:prSet presAssocID="{C1CFF6AB-4D03-46CD-AE21-AD901EA143E0}" presName="c16" presStyleLbl="node1" presStyleIdx="15" presStyleCnt="19"/>
      <dgm:spPr/>
    </dgm:pt>
    <dgm:pt modelId="{5C1F4C75-2459-40B8-92A2-58598EA9ED0D}" type="pres">
      <dgm:prSet presAssocID="{C1CFF6AB-4D03-46CD-AE21-AD901EA143E0}" presName="c17" presStyleLbl="node1" presStyleIdx="16" presStyleCnt="19"/>
      <dgm:spPr/>
    </dgm:pt>
    <dgm:pt modelId="{5A929423-E998-4EC5-861F-1F0D462F4D03}" type="pres">
      <dgm:prSet presAssocID="{C1CFF6AB-4D03-46CD-AE21-AD901EA143E0}" presName="c18" presStyleLbl="node1" presStyleIdx="17" presStyleCnt="19"/>
      <dgm:spPr/>
    </dgm:pt>
    <dgm:pt modelId="{C98DED11-FC6E-4D64-8114-8D694658A79D}" type="pres">
      <dgm:prSet presAssocID="{B5ECED1D-B870-40C4-BF8A-8018CCBEED50}" presName="chevronComposite1" presStyleCnt="0"/>
      <dgm:spPr/>
    </dgm:pt>
    <dgm:pt modelId="{15B45B7C-C47F-4132-A2C9-15871CA7B3DA}" type="pres">
      <dgm:prSet presAssocID="{B5ECED1D-B870-40C4-BF8A-8018CCBEED50}" presName="chevron1" presStyleLbl="sibTrans2D1" presStyleIdx="0" presStyleCnt="2"/>
      <dgm:spPr/>
    </dgm:pt>
    <dgm:pt modelId="{9EFF7CE3-98B8-451E-ABE5-41E438350F83}" type="pres">
      <dgm:prSet presAssocID="{B5ECED1D-B870-40C4-BF8A-8018CCBEED50}" presName="spChevron1" presStyleCnt="0"/>
      <dgm:spPr/>
    </dgm:pt>
    <dgm:pt modelId="{2942DFBF-A62A-4453-ABDC-2F089C97954B}" type="pres">
      <dgm:prSet presAssocID="{0A955663-99CA-4756-8DF9-5E0490830D17}" presName="middle" presStyleCnt="0"/>
      <dgm:spPr/>
    </dgm:pt>
    <dgm:pt modelId="{4842144B-BC6B-463C-920C-0C108276109D}" type="pres">
      <dgm:prSet presAssocID="{0A955663-99CA-4756-8DF9-5E0490830D17}" presName="parTxMid" presStyleLbl="revTx" presStyleIdx="1" presStyleCnt="2"/>
      <dgm:spPr/>
    </dgm:pt>
    <dgm:pt modelId="{C15931AC-17D5-46A8-93BC-391979D4F0D7}" type="pres">
      <dgm:prSet presAssocID="{0A955663-99CA-4756-8DF9-5E0490830D17}" presName="spMid" presStyleCnt="0"/>
      <dgm:spPr/>
    </dgm:pt>
    <dgm:pt modelId="{32C4B971-C180-4C3A-B8F8-78749217EC78}" type="pres">
      <dgm:prSet presAssocID="{21A9842D-FC2A-4FC2-BE36-620F6170F879}" presName="chevronComposite1" presStyleCnt="0"/>
      <dgm:spPr/>
    </dgm:pt>
    <dgm:pt modelId="{FA79458B-9A4E-4E5B-A55E-C413ADABD0FE}" type="pres">
      <dgm:prSet presAssocID="{21A9842D-FC2A-4FC2-BE36-620F6170F879}" presName="chevron1" presStyleLbl="sibTrans2D1" presStyleIdx="1" presStyleCnt="2"/>
      <dgm:spPr/>
    </dgm:pt>
    <dgm:pt modelId="{0072B2AF-1809-4501-854D-248C35E3C473}" type="pres">
      <dgm:prSet presAssocID="{21A9842D-FC2A-4FC2-BE36-620F6170F879}" presName="spChevron1" presStyleCnt="0"/>
      <dgm:spPr/>
    </dgm:pt>
    <dgm:pt modelId="{F2F31BD4-5B0F-45DA-9ADC-4E853703725A}" type="pres">
      <dgm:prSet presAssocID="{CE8D5783-E89A-4BA5-85FB-8D003EDE1ACE}" presName="last" presStyleCnt="0"/>
      <dgm:spPr/>
    </dgm:pt>
    <dgm:pt modelId="{DC638B05-EDAD-46B0-AB4F-8DA6891B0C5B}" type="pres">
      <dgm:prSet presAssocID="{CE8D5783-E89A-4BA5-85FB-8D003EDE1ACE}" presName="circleTx" presStyleLbl="node1" presStyleIdx="18" presStyleCnt="19"/>
      <dgm:spPr/>
    </dgm:pt>
    <dgm:pt modelId="{FDE6C73D-AC66-4E91-B1D3-36C99573949D}" type="pres">
      <dgm:prSet presAssocID="{CE8D5783-E89A-4BA5-85FB-8D003EDE1ACE}" presName="spN" presStyleCnt="0"/>
      <dgm:spPr/>
    </dgm:pt>
  </dgm:ptLst>
  <dgm:cxnLst>
    <dgm:cxn modelId="{A0D38307-947D-45BD-BA7D-B98CDE813F26}" type="presOf" srcId="{CE8D5783-E89A-4BA5-85FB-8D003EDE1ACE}" destId="{DC638B05-EDAD-46B0-AB4F-8DA6891B0C5B}" srcOrd="0" destOrd="0" presId="urn:microsoft.com/office/officeart/2009/3/layout/RandomtoResultProcess"/>
    <dgm:cxn modelId="{FDF9BD2E-054D-4333-A902-6259C1B39BF1}" type="presOf" srcId="{0A955663-99CA-4756-8DF9-5E0490830D17}" destId="{4842144B-BC6B-463C-920C-0C108276109D}" srcOrd="0" destOrd="0" presId="urn:microsoft.com/office/officeart/2009/3/layout/RandomtoResultProcess"/>
    <dgm:cxn modelId="{6D70F440-A7A4-4228-949D-BB6BB70F77B3}" type="presOf" srcId="{C1CFF6AB-4D03-46CD-AE21-AD901EA143E0}" destId="{48E9CED2-B6D1-46FC-93E1-0ADC40B23333}" srcOrd="0" destOrd="0" presId="urn:microsoft.com/office/officeart/2009/3/layout/RandomtoResultProcess"/>
    <dgm:cxn modelId="{CB33D65B-8583-4300-9A09-64747473D40C}" srcId="{BDCDE8E2-0E44-4A83-88C7-C6089195B29A}" destId="{0A955663-99CA-4756-8DF9-5E0490830D17}" srcOrd="1" destOrd="0" parTransId="{F7E71F15-85C3-4E9C-985E-F5125532C917}" sibTransId="{21A9842D-FC2A-4FC2-BE36-620F6170F879}"/>
    <dgm:cxn modelId="{A9AFA191-E660-4D34-843C-351D0A70CDF0}" srcId="{BDCDE8E2-0E44-4A83-88C7-C6089195B29A}" destId="{CE8D5783-E89A-4BA5-85FB-8D003EDE1ACE}" srcOrd="2" destOrd="0" parTransId="{346DA9D9-7EFA-4649-91E2-EBC075626AEC}" sibTransId="{61F4DE92-D28A-4675-B9A3-601126FAAE54}"/>
    <dgm:cxn modelId="{28CCFCA4-4A7A-4DD4-BEC5-40B0849E5254}" type="presOf" srcId="{BDCDE8E2-0E44-4A83-88C7-C6089195B29A}" destId="{2EE88A6F-1115-4E2E-899C-9AA6F12EC61D}" srcOrd="0" destOrd="0" presId="urn:microsoft.com/office/officeart/2009/3/layout/RandomtoResultProcess"/>
    <dgm:cxn modelId="{556439EB-CDC4-44A5-9FCE-367F1B166A84}" srcId="{BDCDE8E2-0E44-4A83-88C7-C6089195B29A}" destId="{C1CFF6AB-4D03-46CD-AE21-AD901EA143E0}" srcOrd="0" destOrd="0" parTransId="{E5E874B6-0B93-42F8-8531-D4DB291A1703}" sibTransId="{B5ECED1D-B870-40C4-BF8A-8018CCBEED50}"/>
    <dgm:cxn modelId="{64540F86-A322-441A-81A1-7DEE5511BB45}" type="presParOf" srcId="{2EE88A6F-1115-4E2E-899C-9AA6F12EC61D}" destId="{F603B802-B11C-47BC-AC48-85A084533397}" srcOrd="0" destOrd="0" presId="urn:microsoft.com/office/officeart/2009/3/layout/RandomtoResultProcess"/>
    <dgm:cxn modelId="{7CBDB67E-A60C-4CFC-9713-A87BBD5EFCD1}" type="presParOf" srcId="{F603B802-B11C-47BC-AC48-85A084533397}" destId="{48E9CED2-B6D1-46FC-93E1-0ADC40B23333}" srcOrd="0" destOrd="0" presId="urn:microsoft.com/office/officeart/2009/3/layout/RandomtoResultProcess"/>
    <dgm:cxn modelId="{BB6AB71D-35ED-4700-B639-2BFD4CA6DEB4}" type="presParOf" srcId="{F603B802-B11C-47BC-AC48-85A084533397}" destId="{51C848B6-B041-4D35-AEA9-689CC5165C24}" srcOrd="1" destOrd="0" presId="urn:microsoft.com/office/officeart/2009/3/layout/RandomtoResultProcess"/>
    <dgm:cxn modelId="{9AE3F5C8-2A32-4249-8A30-97CAF4D7EF13}" type="presParOf" srcId="{F603B802-B11C-47BC-AC48-85A084533397}" destId="{75DDB39C-5C24-4395-BEE9-C3E348AC879B}" srcOrd="2" destOrd="0" presId="urn:microsoft.com/office/officeart/2009/3/layout/RandomtoResultProcess"/>
    <dgm:cxn modelId="{0C1E0970-337F-4A2D-A1EE-422599C3252C}" type="presParOf" srcId="{F603B802-B11C-47BC-AC48-85A084533397}" destId="{82D56EC1-6308-497A-A076-F4918714662A}" srcOrd="3" destOrd="0" presId="urn:microsoft.com/office/officeart/2009/3/layout/RandomtoResultProcess"/>
    <dgm:cxn modelId="{95306702-D0EE-44D3-94F4-93C6FCF8EDFE}" type="presParOf" srcId="{F603B802-B11C-47BC-AC48-85A084533397}" destId="{FD69974C-47D6-40A0-B930-8A63E88F9CAF}" srcOrd="4" destOrd="0" presId="urn:microsoft.com/office/officeart/2009/3/layout/RandomtoResultProcess"/>
    <dgm:cxn modelId="{E1D1C369-E0A4-428E-AB82-9E825F7AD3A6}" type="presParOf" srcId="{F603B802-B11C-47BC-AC48-85A084533397}" destId="{3143A4EA-AAC4-469B-B597-C25B22A40242}" srcOrd="5" destOrd="0" presId="urn:microsoft.com/office/officeart/2009/3/layout/RandomtoResultProcess"/>
    <dgm:cxn modelId="{5150182F-25B5-48C6-9FA9-E766ABEA0150}" type="presParOf" srcId="{F603B802-B11C-47BC-AC48-85A084533397}" destId="{CFD8494F-47FC-45D3-92E6-13F9786861E4}" srcOrd="6" destOrd="0" presId="urn:microsoft.com/office/officeart/2009/3/layout/RandomtoResultProcess"/>
    <dgm:cxn modelId="{90739FDB-FF8E-46F4-8E3A-79D781E46375}" type="presParOf" srcId="{F603B802-B11C-47BC-AC48-85A084533397}" destId="{996FD9CC-0C51-40B0-A26B-2CC4259725BE}" srcOrd="7" destOrd="0" presId="urn:microsoft.com/office/officeart/2009/3/layout/RandomtoResultProcess"/>
    <dgm:cxn modelId="{05F38344-4FA4-4A0C-91DD-43632FD4D4DB}" type="presParOf" srcId="{F603B802-B11C-47BC-AC48-85A084533397}" destId="{931BEF86-9B74-4BBD-A461-9F26E81C9A04}" srcOrd="8" destOrd="0" presId="urn:microsoft.com/office/officeart/2009/3/layout/RandomtoResultProcess"/>
    <dgm:cxn modelId="{31811F44-BB2E-40E9-A794-8C8BA0F36D57}" type="presParOf" srcId="{F603B802-B11C-47BC-AC48-85A084533397}" destId="{134930A0-EA4A-4159-97B6-8CC2503E02AE}" srcOrd="9" destOrd="0" presId="urn:microsoft.com/office/officeart/2009/3/layout/RandomtoResultProcess"/>
    <dgm:cxn modelId="{BBB33C6C-CDAE-4D5A-886E-0A96674BED53}" type="presParOf" srcId="{F603B802-B11C-47BC-AC48-85A084533397}" destId="{CAEB087E-8452-4F42-B0A6-D98C93757F18}" srcOrd="10" destOrd="0" presId="urn:microsoft.com/office/officeart/2009/3/layout/RandomtoResultProcess"/>
    <dgm:cxn modelId="{B2A08A55-2577-4E6B-93E1-7559BB877E50}" type="presParOf" srcId="{F603B802-B11C-47BC-AC48-85A084533397}" destId="{0B719F59-E76F-4876-8C0C-3A818242190E}" srcOrd="11" destOrd="0" presId="urn:microsoft.com/office/officeart/2009/3/layout/RandomtoResultProcess"/>
    <dgm:cxn modelId="{F7F0FAA5-7257-45D0-B7F7-C8443C8B1BA8}" type="presParOf" srcId="{F603B802-B11C-47BC-AC48-85A084533397}" destId="{D91312E3-87EE-4621-BDB9-4EF6C6989ACC}" srcOrd="12" destOrd="0" presId="urn:microsoft.com/office/officeart/2009/3/layout/RandomtoResultProcess"/>
    <dgm:cxn modelId="{5BF91D87-A3BA-49E5-9E01-6AEDC3047C44}" type="presParOf" srcId="{F603B802-B11C-47BC-AC48-85A084533397}" destId="{40B21F4F-82E7-450C-AAC1-29F206942DB3}" srcOrd="13" destOrd="0" presId="urn:microsoft.com/office/officeart/2009/3/layout/RandomtoResultProcess"/>
    <dgm:cxn modelId="{3A5ECEC7-7630-4C80-94CF-89E2AA30A8AD}" type="presParOf" srcId="{F603B802-B11C-47BC-AC48-85A084533397}" destId="{30ED2C01-88B0-423F-976D-7CCFDC72AC82}" srcOrd="14" destOrd="0" presId="urn:microsoft.com/office/officeart/2009/3/layout/RandomtoResultProcess"/>
    <dgm:cxn modelId="{3BE7204B-8CA6-4F31-BBA1-EC68E2F9CC15}" type="presParOf" srcId="{F603B802-B11C-47BC-AC48-85A084533397}" destId="{BD590CAC-02BA-45AD-8E13-60E8535D7421}" srcOrd="15" destOrd="0" presId="urn:microsoft.com/office/officeart/2009/3/layout/RandomtoResultProcess"/>
    <dgm:cxn modelId="{4A6BC5B7-074E-4426-8096-87F7F1614E36}" type="presParOf" srcId="{F603B802-B11C-47BC-AC48-85A084533397}" destId="{E7D1722E-9518-4384-AA1D-8AAB89D27456}" srcOrd="16" destOrd="0" presId="urn:microsoft.com/office/officeart/2009/3/layout/RandomtoResultProcess"/>
    <dgm:cxn modelId="{2A1B2570-59E9-40A2-9EC2-F1209F2C910C}" type="presParOf" srcId="{F603B802-B11C-47BC-AC48-85A084533397}" destId="{5C1F4C75-2459-40B8-92A2-58598EA9ED0D}" srcOrd="17" destOrd="0" presId="urn:microsoft.com/office/officeart/2009/3/layout/RandomtoResultProcess"/>
    <dgm:cxn modelId="{CE8AC777-E8E2-45E6-9F91-B7789BD07F7A}" type="presParOf" srcId="{F603B802-B11C-47BC-AC48-85A084533397}" destId="{5A929423-E998-4EC5-861F-1F0D462F4D03}" srcOrd="18" destOrd="0" presId="urn:microsoft.com/office/officeart/2009/3/layout/RandomtoResultProcess"/>
    <dgm:cxn modelId="{424D2AEF-C056-4B4D-9776-DBC99A705E26}" type="presParOf" srcId="{2EE88A6F-1115-4E2E-899C-9AA6F12EC61D}" destId="{C98DED11-FC6E-4D64-8114-8D694658A79D}" srcOrd="1" destOrd="0" presId="urn:microsoft.com/office/officeart/2009/3/layout/RandomtoResultProcess"/>
    <dgm:cxn modelId="{B9C30F51-D2D1-49A7-8084-FCA99A1FD63B}" type="presParOf" srcId="{C98DED11-FC6E-4D64-8114-8D694658A79D}" destId="{15B45B7C-C47F-4132-A2C9-15871CA7B3DA}" srcOrd="0" destOrd="0" presId="urn:microsoft.com/office/officeart/2009/3/layout/RandomtoResultProcess"/>
    <dgm:cxn modelId="{402F0807-2E52-43FF-B214-6337D43941F2}" type="presParOf" srcId="{C98DED11-FC6E-4D64-8114-8D694658A79D}" destId="{9EFF7CE3-98B8-451E-ABE5-41E438350F83}" srcOrd="1" destOrd="0" presId="urn:microsoft.com/office/officeart/2009/3/layout/RandomtoResultProcess"/>
    <dgm:cxn modelId="{7F14ED38-F0E1-41DF-87F6-A67692F169CD}" type="presParOf" srcId="{2EE88A6F-1115-4E2E-899C-9AA6F12EC61D}" destId="{2942DFBF-A62A-4453-ABDC-2F089C97954B}" srcOrd="2" destOrd="0" presId="urn:microsoft.com/office/officeart/2009/3/layout/RandomtoResultProcess"/>
    <dgm:cxn modelId="{E9CB20EB-A518-41FA-B25F-C1415451B015}" type="presParOf" srcId="{2942DFBF-A62A-4453-ABDC-2F089C97954B}" destId="{4842144B-BC6B-463C-920C-0C108276109D}" srcOrd="0" destOrd="0" presId="urn:microsoft.com/office/officeart/2009/3/layout/RandomtoResultProcess"/>
    <dgm:cxn modelId="{D24DF04E-6C70-4699-97D8-6AD18D1BC8E3}" type="presParOf" srcId="{2942DFBF-A62A-4453-ABDC-2F089C97954B}" destId="{C15931AC-17D5-46A8-93BC-391979D4F0D7}" srcOrd="1" destOrd="0" presId="urn:microsoft.com/office/officeart/2009/3/layout/RandomtoResultProcess"/>
    <dgm:cxn modelId="{3BB6ED47-75D8-4693-A4A3-5FBA0F990FF0}" type="presParOf" srcId="{2EE88A6F-1115-4E2E-899C-9AA6F12EC61D}" destId="{32C4B971-C180-4C3A-B8F8-78749217EC78}" srcOrd="3" destOrd="0" presId="urn:microsoft.com/office/officeart/2009/3/layout/RandomtoResultProcess"/>
    <dgm:cxn modelId="{4D1C82BD-B8CA-45A2-997F-34318976D38C}" type="presParOf" srcId="{32C4B971-C180-4C3A-B8F8-78749217EC78}" destId="{FA79458B-9A4E-4E5B-A55E-C413ADABD0FE}" srcOrd="0" destOrd="0" presId="urn:microsoft.com/office/officeart/2009/3/layout/RandomtoResultProcess"/>
    <dgm:cxn modelId="{2F10200B-20A5-40D6-BDDD-9A33D6628D3C}" type="presParOf" srcId="{32C4B971-C180-4C3A-B8F8-78749217EC78}" destId="{0072B2AF-1809-4501-854D-248C35E3C473}" srcOrd="1" destOrd="0" presId="urn:microsoft.com/office/officeart/2009/3/layout/RandomtoResultProcess"/>
    <dgm:cxn modelId="{FF92F66B-F17C-4515-9DBF-C681A1EE53C0}" type="presParOf" srcId="{2EE88A6F-1115-4E2E-899C-9AA6F12EC61D}" destId="{F2F31BD4-5B0F-45DA-9ADC-4E853703725A}" srcOrd="4" destOrd="0" presId="urn:microsoft.com/office/officeart/2009/3/layout/RandomtoResultProcess"/>
    <dgm:cxn modelId="{BF142EFC-DABD-430C-B534-198836C10202}" type="presParOf" srcId="{F2F31BD4-5B0F-45DA-9ADC-4E853703725A}" destId="{DC638B05-EDAD-46B0-AB4F-8DA6891B0C5B}" srcOrd="0" destOrd="0" presId="urn:microsoft.com/office/officeart/2009/3/layout/RandomtoResultProcess"/>
    <dgm:cxn modelId="{C9BF9659-C777-4F19-98E4-E8A866FA2960}" type="presParOf" srcId="{F2F31BD4-5B0F-45DA-9ADC-4E853703725A}" destId="{FDE6C73D-AC66-4E91-B1D3-36C99573949D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0F6671-1EAA-4B76-8BFD-E4EC9D20B1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94FCAE3-9240-4DC0-A06E-C68FEB8562BC}">
      <dgm:prSet/>
      <dgm:spPr/>
      <dgm:t>
        <a:bodyPr/>
        <a:lstStyle/>
        <a:p>
          <a:r>
            <a:rPr lang="en-IN" dirty="0"/>
            <a:t>Benefits of Amazon Aurora</a:t>
          </a:r>
        </a:p>
      </dgm:t>
    </dgm:pt>
    <dgm:pt modelId="{F5438B3C-443C-4E61-9050-6564C13F9843}" type="parTrans" cxnId="{6C8302DD-12EE-409F-A006-D722B985328E}">
      <dgm:prSet/>
      <dgm:spPr/>
      <dgm:t>
        <a:bodyPr/>
        <a:lstStyle/>
        <a:p>
          <a:endParaRPr lang="en-IN"/>
        </a:p>
      </dgm:t>
    </dgm:pt>
    <dgm:pt modelId="{AAF9D4E7-F593-411D-BB10-31938883D9AC}" type="sibTrans" cxnId="{6C8302DD-12EE-409F-A006-D722B985328E}">
      <dgm:prSet/>
      <dgm:spPr/>
      <dgm:t>
        <a:bodyPr/>
        <a:lstStyle/>
        <a:p>
          <a:endParaRPr lang="en-IN"/>
        </a:p>
      </dgm:t>
    </dgm:pt>
    <dgm:pt modelId="{80BF6B6B-FA0F-4F93-9B12-9D34AF51C95B}" type="pres">
      <dgm:prSet presAssocID="{580F6671-1EAA-4B76-8BFD-E4EC9D20B164}" presName="linear" presStyleCnt="0">
        <dgm:presLayoutVars>
          <dgm:animLvl val="lvl"/>
          <dgm:resizeHandles val="exact"/>
        </dgm:presLayoutVars>
      </dgm:prSet>
      <dgm:spPr/>
    </dgm:pt>
    <dgm:pt modelId="{129214BD-E054-433E-83F4-81BC300FEF7F}" type="pres">
      <dgm:prSet presAssocID="{094FCAE3-9240-4DC0-A06E-C68FEB8562B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F206E34-48DB-4144-9738-612807CF0CBF}" type="presOf" srcId="{094FCAE3-9240-4DC0-A06E-C68FEB8562BC}" destId="{129214BD-E054-433E-83F4-81BC300FEF7F}" srcOrd="0" destOrd="0" presId="urn:microsoft.com/office/officeart/2005/8/layout/vList2"/>
    <dgm:cxn modelId="{7CD399C8-E07A-47C4-96B7-A7DAE4C5BD3D}" type="presOf" srcId="{580F6671-1EAA-4B76-8BFD-E4EC9D20B164}" destId="{80BF6B6B-FA0F-4F93-9B12-9D34AF51C95B}" srcOrd="0" destOrd="0" presId="urn:microsoft.com/office/officeart/2005/8/layout/vList2"/>
    <dgm:cxn modelId="{6C8302DD-12EE-409F-A006-D722B985328E}" srcId="{580F6671-1EAA-4B76-8BFD-E4EC9D20B164}" destId="{094FCAE3-9240-4DC0-A06E-C68FEB8562BC}" srcOrd="0" destOrd="0" parTransId="{F5438B3C-443C-4E61-9050-6564C13F9843}" sibTransId="{AAF9D4E7-F593-411D-BB10-31938883D9AC}"/>
    <dgm:cxn modelId="{07AEAA80-D6B9-4F41-A51B-39B3555F922F}" type="presParOf" srcId="{80BF6B6B-FA0F-4F93-9B12-9D34AF51C95B}" destId="{129214BD-E054-433E-83F4-81BC300FEF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4B16CE-EF00-4902-82E7-FC077A3D829C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FDB3160-3A83-4748-9ECC-ADDE658B394A}">
      <dgm:prSet/>
      <dgm:spPr/>
      <dgm:t>
        <a:bodyPr/>
        <a:lstStyle/>
        <a:p>
          <a:r>
            <a:rPr lang="en-IN"/>
            <a:t>Automatically scales storage from 10 GB to 128 TB as needed.</a:t>
          </a:r>
        </a:p>
      </dgm:t>
    </dgm:pt>
    <dgm:pt modelId="{EC3C6DA5-7238-44BB-830D-F79CA3CFD3E0}" type="parTrans" cxnId="{52E9AD7E-8823-4031-BE49-4313C4072EF6}">
      <dgm:prSet/>
      <dgm:spPr/>
      <dgm:t>
        <a:bodyPr/>
        <a:lstStyle/>
        <a:p>
          <a:endParaRPr lang="en-IN"/>
        </a:p>
      </dgm:t>
    </dgm:pt>
    <dgm:pt modelId="{FA7A0E17-F45B-489A-AF89-E6E72DA0D5FB}" type="sibTrans" cxnId="{52E9AD7E-8823-4031-BE49-4313C4072EF6}">
      <dgm:prSet/>
      <dgm:spPr/>
      <dgm:t>
        <a:bodyPr/>
        <a:lstStyle/>
        <a:p>
          <a:endParaRPr lang="en-IN"/>
        </a:p>
      </dgm:t>
    </dgm:pt>
    <dgm:pt modelId="{40480070-E952-404C-BCAA-1754874455E7}">
      <dgm:prSet/>
      <dgm:spPr/>
      <dgm:t>
        <a:bodyPr/>
        <a:lstStyle/>
        <a:p>
          <a:r>
            <a:rPr lang="en-IN"/>
            <a:t>Provides high throughput and low latency.</a:t>
          </a:r>
        </a:p>
      </dgm:t>
    </dgm:pt>
    <dgm:pt modelId="{F71EFACF-7043-4F0A-A2A5-B552CCDD1151}" type="parTrans" cxnId="{4CBCEB4B-0B7B-492A-936B-1B4152A6FF71}">
      <dgm:prSet/>
      <dgm:spPr/>
      <dgm:t>
        <a:bodyPr/>
        <a:lstStyle/>
        <a:p>
          <a:endParaRPr lang="en-IN"/>
        </a:p>
      </dgm:t>
    </dgm:pt>
    <dgm:pt modelId="{D1E8994F-1029-4C65-AF63-BE2E2A1BA7C1}" type="sibTrans" cxnId="{4CBCEB4B-0B7B-492A-936B-1B4152A6FF71}">
      <dgm:prSet/>
      <dgm:spPr/>
      <dgm:t>
        <a:bodyPr/>
        <a:lstStyle/>
        <a:p>
          <a:endParaRPr lang="en-IN"/>
        </a:p>
      </dgm:t>
    </dgm:pt>
    <dgm:pt modelId="{C20D35AE-E497-4D01-A5E6-D079D9B97F63}">
      <dgm:prSet/>
      <dgm:spPr/>
      <dgm:t>
        <a:bodyPr/>
        <a:lstStyle/>
        <a:p>
          <a:r>
            <a:rPr lang="en-IN"/>
            <a:t>Can handle millions of queries per second and hundreds of thousands of transactions.</a:t>
          </a:r>
        </a:p>
      </dgm:t>
    </dgm:pt>
    <dgm:pt modelId="{96E77CA4-C17A-4D1D-94CA-14D42EB13790}" type="parTrans" cxnId="{7F84089D-625D-45F1-9C93-F0780C22F524}">
      <dgm:prSet/>
      <dgm:spPr/>
      <dgm:t>
        <a:bodyPr/>
        <a:lstStyle/>
        <a:p>
          <a:endParaRPr lang="en-IN"/>
        </a:p>
      </dgm:t>
    </dgm:pt>
    <dgm:pt modelId="{5268D20D-E477-4210-8B1E-299344B0E725}" type="sibTrans" cxnId="{7F84089D-625D-45F1-9C93-F0780C22F524}">
      <dgm:prSet/>
      <dgm:spPr/>
      <dgm:t>
        <a:bodyPr/>
        <a:lstStyle/>
        <a:p>
          <a:endParaRPr lang="en-IN"/>
        </a:p>
      </dgm:t>
    </dgm:pt>
    <dgm:pt modelId="{8C34BBA5-2BB6-472E-8A86-5F59838E5E73}" type="pres">
      <dgm:prSet presAssocID="{444B16CE-EF00-4902-82E7-FC077A3D829C}" presName="cycle" presStyleCnt="0">
        <dgm:presLayoutVars>
          <dgm:dir/>
          <dgm:resizeHandles val="exact"/>
        </dgm:presLayoutVars>
      </dgm:prSet>
      <dgm:spPr/>
    </dgm:pt>
    <dgm:pt modelId="{214868CC-1A75-4C24-BDF9-4D3E07A854B6}" type="pres">
      <dgm:prSet presAssocID="{EFDB3160-3A83-4748-9ECC-ADDE658B394A}" presName="node" presStyleLbl="node1" presStyleIdx="0" presStyleCnt="3">
        <dgm:presLayoutVars>
          <dgm:bulletEnabled val="1"/>
        </dgm:presLayoutVars>
      </dgm:prSet>
      <dgm:spPr/>
    </dgm:pt>
    <dgm:pt modelId="{509222B6-29E3-4A83-9C77-955D8626BC59}" type="pres">
      <dgm:prSet presAssocID="{EFDB3160-3A83-4748-9ECC-ADDE658B394A}" presName="spNode" presStyleCnt="0"/>
      <dgm:spPr/>
    </dgm:pt>
    <dgm:pt modelId="{CE3723B5-E889-46F8-98A2-BC71EF8D6C45}" type="pres">
      <dgm:prSet presAssocID="{FA7A0E17-F45B-489A-AF89-E6E72DA0D5FB}" presName="sibTrans" presStyleLbl="sibTrans1D1" presStyleIdx="0" presStyleCnt="3"/>
      <dgm:spPr/>
    </dgm:pt>
    <dgm:pt modelId="{0CE2FEC4-FC7B-4D84-944E-B4B44B707C11}" type="pres">
      <dgm:prSet presAssocID="{40480070-E952-404C-BCAA-1754874455E7}" presName="node" presStyleLbl="node1" presStyleIdx="1" presStyleCnt="3">
        <dgm:presLayoutVars>
          <dgm:bulletEnabled val="1"/>
        </dgm:presLayoutVars>
      </dgm:prSet>
      <dgm:spPr/>
    </dgm:pt>
    <dgm:pt modelId="{ADE8D6EC-17C3-4444-A575-B9FB88742EF8}" type="pres">
      <dgm:prSet presAssocID="{40480070-E952-404C-BCAA-1754874455E7}" presName="spNode" presStyleCnt="0"/>
      <dgm:spPr/>
    </dgm:pt>
    <dgm:pt modelId="{5C34B65F-D6D7-442C-8968-F5FEFE6B3A8C}" type="pres">
      <dgm:prSet presAssocID="{D1E8994F-1029-4C65-AF63-BE2E2A1BA7C1}" presName="sibTrans" presStyleLbl="sibTrans1D1" presStyleIdx="1" presStyleCnt="3"/>
      <dgm:spPr/>
    </dgm:pt>
    <dgm:pt modelId="{0A8DC216-C500-4547-A1DD-4FCEA16C64E2}" type="pres">
      <dgm:prSet presAssocID="{C20D35AE-E497-4D01-A5E6-D079D9B97F63}" presName="node" presStyleLbl="node1" presStyleIdx="2" presStyleCnt="3">
        <dgm:presLayoutVars>
          <dgm:bulletEnabled val="1"/>
        </dgm:presLayoutVars>
      </dgm:prSet>
      <dgm:spPr/>
    </dgm:pt>
    <dgm:pt modelId="{32D5800C-FE38-49FE-A0AB-991C14F0CF84}" type="pres">
      <dgm:prSet presAssocID="{C20D35AE-E497-4D01-A5E6-D079D9B97F63}" presName="spNode" presStyleCnt="0"/>
      <dgm:spPr/>
    </dgm:pt>
    <dgm:pt modelId="{F26F090B-3882-481A-B1B2-0DD8D140A8C2}" type="pres">
      <dgm:prSet presAssocID="{5268D20D-E477-4210-8B1E-299344B0E725}" presName="sibTrans" presStyleLbl="sibTrans1D1" presStyleIdx="2" presStyleCnt="3"/>
      <dgm:spPr/>
    </dgm:pt>
  </dgm:ptLst>
  <dgm:cxnLst>
    <dgm:cxn modelId="{BD0ACA10-9843-42B4-8C4B-D49491AC63AB}" type="presOf" srcId="{C20D35AE-E497-4D01-A5E6-D079D9B97F63}" destId="{0A8DC216-C500-4547-A1DD-4FCEA16C64E2}" srcOrd="0" destOrd="0" presId="urn:microsoft.com/office/officeart/2005/8/layout/cycle6"/>
    <dgm:cxn modelId="{A855DF1E-B0BC-4DCB-93B8-37DB3F3CB424}" type="presOf" srcId="{D1E8994F-1029-4C65-AF63-BE2E2A1BA7C1}" destId="{5C34B65F-D6D7-442C-8968-F5FEFE6B3A8C}" srcOrd="0" destOrd="0" presId="urn:microsoft.com/office/officeart/2005/8/layout/cycle6"/>
    <dgm:cxn modelId="{88C9CC6B-B19D-433E-97B7-EDE542153D07}" type="presOf" srcId="{FA7A0E17-F45B-489A-AF89-E6E72DA0D5FB}" destId="{CE3723B5-E889-46F8-98A2-BC71EF8D6C45}" srcOrd="0" destOrd="0" presId="urn:microsoft.com/office/officeart/2005/8/layout/cycle6"/>
    <dgm:cxn modelId="{4CBCEB4B-0B7B-492A-936B-1B4152A6FF71}" srcId="{444B16CE-EF00-4902-82E7-FC077A3D829C}" destId="{40480070-E952-404C-BCAA-1754874455E7}" srcOrd="1" destOrd="0" parTransId="{F71EFACF-7043-4F0A-A2A5-B552CCDD1151}" sibTransId="{D1E8994F-1029-4C65-AF63-BE2E2A1BA7C1}"/>
    <dgm:cxn modelId="{6B537C7B-FB07-44E1-87F6-220F3D15D0AA}" type="presOf" srcId="{EFDB3160-3A83-4748-9ECC-ADDE658B394A}" destId="{214868CC-1A75-4C24-BDF9-4D3E07A854B6}" srcOrd="0" destOrd="0" presId="urn:microsoft.com/office/officeart/2005/8/layout/cycle6"/>
    <dgm:cxn modelId="{52E9AD7E-8823-4031-BE49-4313C4072EF6}" srcId="{444B16CE-EF00-4902-82E7-FC077A3D829C}" destId="{EFDB3160-3A83-4748-9ECC-ADDE658B394A}" srcOrd="0" destOrd="0" parTransId="{EC3C6DA5-7238-44BB-830D-F79CA3CFD3E0}" sibTransId="{FA7A0E17-F45B-489A-AF89-E6E72DA0D5FB}"/>
    <dgm:cxn modelId="{7F84089D-625D-45F1-9C93-F0780C22F524}" srcId="{444B16CE-EF00-4902-82E7-FC077A3D829C}" destId="{C20D35AE-E497-4D01-A5E6-D079D9B97F63}" srcOrd="2" destOrd="0" parTransId="{96E77CA4-C17A-4D1D-94CA-14D42EB13790}" sibTransId="{5268D20D-E477-4210-8B1E-299344B0E725}"/>
    <dgm:cxn modelId="{C6B838A2-E6AE-4B67-9C23-B4B70E869B88}" type="presOf" srcId="{444B16CE-EF00-4902-82E7-FC077A3D829C}" destId="{8C34BBA5-2BB6-472E-8A86-5F59838E5E73}" srcOrd="0" destOrd="0" presId="urn:microsoft.com/office/officeart/2005/8/layout/cycle6"/>
    <dgm:cxn modelId="{AAB4AFBB-E408-4D02-8EAE-16DD397C8FBB}" type="presOf" srcId="{40480070-E952-404C-BCAA-1754874455E7}" destId="{0CE2FEC4-FC7B-4D84-944E-B4B44B707C11}" srcOrd="0" destOrd="0" presId="urn:microsoft.com/office/officeart/2005/8/layout/cycle6"/>
    <dgm:cxn modelId="{5925F9C7-A586-4F8D-B58B-5D23A0CFE18D}" type="presOf" srcId="{5268D20D-E477-4210-8B1E-299344B0E725}" destId="{F26F090B-3882-481A-B1B2-0DD8D140A8C2}" srcOrd="0" destOrd="0" presId="urn:microsoft.com/office/officeart/2005/8/layout/cycle6"/>
    <dgm:cxn modelId="{12ADDB85-B6AF-41A7-BDE6-1729F5221A30}" type="presParOf" srcId="{8C34BBA5-2BB6-472E-8A86-5F59838E5E73}" destId="{214868CC-1A75-4C24-BDF9-4D3E07A854B6}" srcOrd="0" destOrd="0" presId="urn:microsoft.com/office/officeart/2005/8/layout/cycle6"/>
    <dgm:cxn modelId="{A1D95A31-3C67-4A25-AB9F-73C62D6DE809}" type="presParOf" srcId="{8C34BBA5-2BB6-472E-8A86-5F59838E5E73}" destId="{509222B6-29E3-4A83-9C77-955D8626BC59}" srcOrd="1" destOrd="0" presId="urn:microsoft.com/office/officeart/2005/8/layout/cycle6"/>
    <dgm:cxn modelId="{6BA2BF3A-EC67-4951-A690-63568A78E20B}" type="presParOf" srcId="{8C34BBA5-2BB6-472E-8A86-5F59838E5E73}" destId="{CE3723B5-E889-46F8-98A2-BC71EF8D6C45}" srcOrd="2" destOrd="0" presId="urn:microsoft.com/office/officeart/2005/8/layout/cycle6"/>
    <dgm:cxn modelId="{BF7FFA98-342B-4D0D-9759-465863416194}" type="presParOf" srcId="{8C34BBA5-2BB6-472E-8A86-5F59838E5E73}" destId="{0CE2FEC4-FC7B-4D84-944E-B4B44B707C11}" srcOrd="3" destOrd="0" presId="urn:microsoft.com/office/officeart/2005/8/layout/cycle6"/>
    <dgm:cxn modelId="{5E74AF8F-4D97-4E59-A48E-E2E616D74556}" type="presParOf" srcId="{8C34BBA5-2BB6-472E-8A86-5F59838E5E73}" destId="{ADE8D6EC-17C3-4444-A575-B9FB88742EF8}" srcOrd="4" destOrd="0" presId="urn:microsoft.com/office/officeart/2005/8/layout/cycle6"/>
    <dgm:cxn modelId="{933E3F0F-21C7-4607-AE34-ADF1ACC89457}" type="presParOf" srcId="{8C34BBA5-2BB6-472E-8A86-5F59838E5E73}" destId="{5C34B65F-D6D7-442C-8968-F5FEFE6B3A8C}" srcOrd="5" destOrd="0" presId="urn:microsoft.com/office/officeart/2005/8/layout/cycle6"/>
    <dgm:cxn modelId="{1469490A-2597-40AD-8D08-7BA6E4B8423F}" type="presParOf" srcId="{8C34BBA5-2BB6-472E-8A86-5F59838E5E73}" destId="{0A8DC216-C500-4547-A1DD-4FCEA16C64E2}" srcOrd="6" destOrd="0" presId="urn:microsoft.com/office/officeart/2005/8/layout/cycle6"/>
    <dgm:cxn modelId="{60677075-8C96-4227-A5D2-85893BF8D3C1}" type="presParOf" srcId="{8C34BBA5-2BB6-472E-8A86-5F59838E5E73}" destId="{32D5800C-FE38-49FE-A0AB-991C14F0CF84}" srcOrd="7" destOrd="0" presId="urn:microsoft.com/office/officeart/2005/8/layout/cycle6"/>
    <dgm:cxn modelId="{537D5ED5-954F-46CF-9412-1D6BF2756238}" type="presParOf" srcId="{8C34BBA5-2BB6-472E-8A86-5F59838E5E73}" destId="{F26F090B-3882-481A-B1B2-0DD8D140A8C2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50F9BA-7375-4FE2-8D0A-42F61CDC15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7A36BB7-6B6F-4BCA-93CC-884EAB7766C2}">
      <dgm:prSet/>
      <dgm:spPr/>
      <dgm:t>
        <a:bodyPr/>
        <a:lstStyle/>
        <a:p>
          <a:pPr algn="ctr"/>
          <a:r>
            <a:rPr lang="en-IN"/>
            <a:t>Compatibility</a:t>
          </a:r>
        </a:p>
      </dgm:t>
    </dgm:pt>
    <dgm:pt modelId="{B0E532FF-3C33-4560-9510-C2D6A85B52CC}" type="parTrans" cxnId="{411A49EA-4FA2-4916-8F4E-638A85C7CEAF}">
      <dgm:prSet/>
      <dgm:spPr/>
      <dgm:t>
        <a:bodyPr/>
        <a:lstStyle/>
        <a:p>
          <a:endParaRPr lang="en-IN"/>
        </a:p>
      </dgm:t>
    </dgm:pt>
    <dgm:pt modelId="{55139873-2ADA-4865-9ED1-F22487351B67}" type="sibTrans" cxnId="{411A49EA-4FA2-4916-8F4E-638A85C7CEAF}">
      <dgm:prSet/>
      <dgm:spPr/>
      <dgm:t>
        <a:bodyPr/>
        <a:lstStyle/>
        <a:p>
          <a:endParaRPr lang="en-IN"/>
        </a:p>
      </dgm:t>
    </dgm:pt>
    <dgm:pt modelId="{8AB41D69-0114-4407-84E1-C6ECF7B9913B}" type="pres">
      <dgm:prSet presAssocID="{7B50F9BA-7375-4FE2-8D0A-42F61CDC1552}" presName="linear" presStyleCnt="0">
        <dgm:presLayoutVars>
          <dgm:animLvl val="lvl"/>
          <dgm:resizeHandles val="exact"/>
        </dgm:presLayoutVars>
      </dgm:prSet>
      <dgm:spPr/>
    </dgm:pt>
    <dgm:pt modelId="{A04B5281-91B7-4BA1-BE85-C64A56E731BA}" type="pres">
      <dgm:prSet presAssocID="{97A36BB7-6B6F-4BCA-93CC-884EAB7766C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5A35027-2857-40B4-A3FE-DEA995987B4B}" type="presOf" srcId="{7B50F9BA-7375-4FE2-8D0A-42F61CDC1552}" destId="{8AB41D69-0114-4407-84E1-C6ECF7B9913B}" srcOrd="0" destOrd="0" presId="urn:microsoft.com/office/officeart/2005/8/layout/vList2"/>
    <dgm:cxn modelId="{6C4AC480-B152-4BCE-A0DF-2DA273A511CB}" type="presOf" srcId="{97A36BB7-6B6F-4BCA-93CC-884EAB7766C2}" destId="{A04B5281-91B7-4BA1-BE85-C64A56E731BA}" srcOrd="0" destOrd="0" presId="urn:microsoft.com/office/officeart/2005/8/layout/vList2"/>
    <dgm:cxn modelId="{411A49EA-4FA2-4916-8F4E-638A85C7CEAF}" srcId="{7B50F9BA-7375-4FE2-8D0A-42F61CDC1552}" destId="{97A36BB7-6B6F-4BCA-93CC-884EAB7766C2}" srcOrd="0" destOrd="0" parTransId="{B0E532FF-3C33-4560-9510-C2D6A85B52CC}" sibTransId="{55139873-2ADA-4865-9ED1-F22487351B67}"/>
    <dgm:cxn modelId="{FE997A0F-B3DB-4623-A375-CF0211585D65}" type="presParOf" srcId="{8AB41D69-0114-4407-84E1-C6ECF7B9913B}" destId="{A04B5281-91B7-4BA1-BE85-C64A56E731B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69920-AD0D-43B3-A9D0-2DAD790026DE}">
      <dsp:nvSpPr>
        <dsp:cNvPr id="0" name=""/>
        <dsp:cNvSpPr/>
      </dsp:nvSpPr>
      <dsp:spPr>
        <a:xfrm>
          <a:off x="0" y="8966"/>
          <a:ext cx="5308866" cy="149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Amazon Aurora Presentation</a:t>
          </a:r>
        </a:p>
      </dsp:txBody>
      <dsp:txXfrm>
        <a:off x="73107" y="82073"/>
        <a:ext cx="5162652" cy="13513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CD629-C33D-4608-8730-7199C3C704BA}">
      <dsp:nvSpPr>
        <dsp:cNvPr id="0" name=""/>
        <dsp:cNvSpPr/>
      </dsp:nvSpPr>
      <dsp:spPr>
        <a:xfrm>
          <a:off x="0" y="0"/>
          <a:ext cx="3444875" cy="34448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62D40-FB15-476E-A3BE-B0217028B529}">
      <dsp:nvSpPr>
        <dsp:cNvPr id="0" name=""/>
        <dsp:cNvSpPr/>
      </dsp:nvSpPr>
      <dsp:spPr>
        <a:xfrm>
          <a:off x="1722437" y="0"/>
          <a:ext cx="5076824" cy="344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Designed to be compatible with MySQL and PostgreSQL.</a:t>
          </a:r>
        </a:p>
      </dsp:txBody>
      <dsp:txXfrm>
        <a:off x="1722437" y="0"/>
        <a:ext cx="5076824" cy="1033464"/>
      </dsp:txXfrm>
    </dsp:sp>
    <dsp:sp modelId="{4A47D4B1-9528-44C3-8795-E052E2FD8FF5}">
      <dsp:nvSpPr>
        <dsp:cNvPr id="0" name=""/>
        <dsp:cNvSpPr/>
      </dsp:nvSpPr>
      <dsp:spPr>
        <a:xfrm>
          <a:off x="602854" y="1033464"/>
          <a:ext cx="2239166" cy="22391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7ACE4-D5DC-4C3D-87DE-EF1D27727E97}">
      <dsp:nvSpPr>
        <dsp:cNvPr id="0" name=""/>
        <dsp:cNvSpPr/>
      </dsp:nvSpPr>
      <dsp:spPr>
        <a:xfrm>
          <a:off x="1722437" y="1033464"/>
          <a:ext cx="5076824" cy="22391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Easier migration of existing applications without changing code.</a:t>
          </a:r>
        </a:p>
      </dsp:txBody>
      <dsp:txXfrm>
        <a:off x="1722437" y="1033464"/>
        <a:ext cx="5076824" cy="1033461"/>
      </dsp:txXfrm>
    </dsp:sp>
    <dsp:sp modelId="{48CCD401-A855-4A99-B54A-EB23B00F6675}">
      <dsp:nvSpPr>
        <dsp:cNvPr id="0" name=""/>
        <dsp:cNvSpPr/>
      </dsp:nvSpPr>
      <dsp:spPr>
        <a:xfrm>
          <a:off x="1205706" y="2066926"/>
          <a:ext cx="1033461" cy="10334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31CBD-479F-4FD5-BA95-C6B83FC60945}">
      <dsp:nvSpPr>
        <dsp:cNvPr id="0" name=""/>
        <dsp:cNvSpPr/>
      </dsp:nvSpPr>
      <dsp:spPr>
        <a:xfrm>
          <a:off x="1722437" y="2066926"/>
          <a:ext cx="5076824" cy="10334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Use familiar tools and frameworks, reducing learning curve.</a:t>
          </a:r>
        </a:p>
      </dsp:txBody>
      <dsp:txXfrm>
        <a:off x="1722437" y="2066926"/>
        <a:ext cx="5076824" cy="103346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151B8-D4A0-48A5-B53E-F71910F65F39}">
      <dsp:nvSpPr>
        <dsp:cNvPr id="0" name=""/>
        <dsp:cNvSpPr/>
      </dsp:nvSpPr>
      <dsp:spPr>
        <a:xfrm>
          <a:off x="0" y="242433"/>
          <a:ext cx="6798734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Fault Tolerance and High Availability</a:t>
          </a:r>
        </a:p>
      </dsp:txBody>
      <dsp:txXfrm>
        <a:off x="39980" y="282413"/>
        <a:ext cx="6718774" cy="7390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DF95F-434D-420F-9873-55F7060A5BD9}">
      <dsp:nvSpPr>
        <dsp:cNvPr id="0" name=""/>
        <dsp:cNvSpPr/>
      </dsp:nvSpPr>
      <dsp:spPr>
        <a:xfrm>
          <a:off x="0" y="1033462"/>
          <a:ext cx="6799262" cy="1377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B36E4-91E8-42B4-ACC5-2677E1EBD94E}">
      <dsp:nvSpPr>
        <dsp:cNvPr id="0" name=""/>
        <dsp:cNvSpPr/>
      </dsp:nvSpPr>
      <dsp:spPr>
        <a:xfrm>
          <a:off x="2987" y="0"/>
          <a:ext cx="1972051" cy="137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Designed for 99.99% availability.</a:t>
          </a:r>
        </a:p>
      </dsp:txBody>
      <dsp:txXfrm>
        <a:off x="2987" y="0"/>
        <a:ext cx="1972051" cy="1377950"/>
      </dsp:txXfrm>
    </dsp:sp>
    <dsp:sp modelId="{C392A9E9-F9CC-4727-BDAF-7213D2C85C51}">
      <dsp:nvSpPr>
        <dsp:cNvPr id="0" name=""/>
        <dsp:cNvSpPr/>
      </dsp:nvSpPr>
      <dsp:spPr>
        <a:xfrm>
          <a:off x="816769" y="1550193"/>
          <a:ext cx="344487" cy="3444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F9198-AA33-4222-8807-48EDE26EDDD2}">
      <dsp:nvSpPr>
        <dsp:cNvPr id="0" name=""/>
        <dsp:cNvSpPr/>
      </dsp:nvSpPr>
      <dsp:spPr>
        <a:xfrm>
          <a:off x="2073642" y="2066925"/>
          <a:ext cx="1972051" cy="137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Replicates data across multiple Availability Zones (AZs).</a:t>
          </a:r>
        </a:p>
      </dsp:txBody>
      <dsp:txXfrm>
        <a:off x="2073642" y="2066925"/>
        <a:ext cx="1972051" cy="1377950"/>
      </dsp:txXfrm>
    </dsp:sp>
    <dsp:sp modelId="{01847F80-5F6E-461F-8A7F-B5A746DE4F1C}">
      <dsp:nvSpPr>
        <dsp:cNvPr id="0" name=""/>
        <dsp:cNvSpPr/>
      </dsp:nvSpPr>
      <dsp:spPr>
        <a:xfrm>
          <a:off x="2887424" y="1550193"/>
          <a:ext cx="344487" cy="3444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59A4F-2BFE-42E1-A128-7095800052FF}">
      <dsp:nvSpPr>
        <dsp:cNvPr id="0" name=""/>
        <dsp:cNvSpPr/>
      </dsp:nvSpPr>
      <dsp:spPr>
        <a:xfrm>
          <a:off x="4144296" y="0"/>
          <a:ext cx="1972051" cy="137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Automatic failover and recovery minimize downtime.</a:t>
          </a:r>
        </a:p>
      </dsp:txBody>
      <dsp:txXfrm>
        <a:off x="4144296" y="0"/>
        <a:ext cx="1972051" cy="1377950"/>
      </dsp:txXfrm>
    </dsp:sp>
    <dsp:sp modelId="{345D72FA-F9B2-46BF-A0EB-A80EBF39F4A9}">
      <dsp:nvSpPr>
        <dsp:cNvPr id="0" name=""/>
        <dsp:cNvSpPr/>
      </dsp:nvSpPr>
      <dsp:spPr>
        <a:xfrm>
          <a:off x="4958078" y="1550193"/>
          <a:ext cx="344487" cy="3444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74DE4-1E6A-4C89-8D47-317D0A6ECEDC}">
      <dsp:nvSpPr>
        <dsp:cNvPr id="0" name=""/>
        <dsp:cNvSpPr/>
      </dsp:nvSpPr>
      <dsp:spPr>
        <a:xfrm>
          <a:off x="0" y="8433"/>
          <a:ext cx="6798734" cy="1287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/>
            <a:t>Security</a:t>
          </a:r>
        </a:p>
      </dsp:txBody>
      <dsp:txXfrm>
        <a:off x="62826" y="71259"/>
        <a:ext cx="6673082" cy="11613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EF4DD-E468-4BB3-85A8-74FD118E1146}">
      <dsp:nvSpPr>
        <dsp:cNvPr id="0" name=""/>
        <dsp:cNvSpPr/>
      </dsp:nvSpPr>
      <dsp:spPr>
        <a:xfrm>
          <a:off x="509944" y="0"/>
          <a:ext cx="5779372" cy="34448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0A077-FBFA-4BD9-949C-B2363B74B530}">
      <dsp:nvSpPr>
        <dsp:cNvPr id="0" name=""/>
        <dsp:cNvSpPr/>
      </dsp:nvSpPr>
      <dsp:spPr>
        <a:xfrm>
          <a:off x="3402" y="1033462"/>
          <a:ext cx="1636736" cy="137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Network isolation using Amazon VPC.</a:t>
          </a:r>
        </a:p>
      </dsp:txBody>
      <dsp:txXfrm>
        <a:off x="70668" y="1100728"/>
        <a:ext cx="1502204" cy="1243418"/>
      </dsp:txXfrm>
    </dsp:sp>
    <dsp:sp modelId="{3C9B1487-E520-433E-96A7-09B8EECF58EF}">
      <dsp:nvSpPr>
        <dsp:cNvPr id="0" name=""/>
        <dsp:cNvSpPr/>
      </dsp:nvSpPr>
      <dsp:spPr>
        <a:xfrm>
          <a:off x="1721976" y="1033462"/>
          <a:ext cx="1636736" cy="137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Encryption at rest using AWS Key Management Service (KMS).</a:t>
          </a:r>
        </a:p>
      </dsp:txBody>
      <dsp:txXfrm>
        <a:off x="1789242" y="1100728"/>
        <a:ext cx="1502204" cy="1243418"/>
      </dsp:txXfrm>
    </dsp:sp>
    <dsp:sp modelId="{9CF88D64-362B-43B4-80F1-C3959861E33D}">
      <dsp:nvSpPr>
        <dsp:cNvPr id="0" name=""/>
        <dsp:cNvSpPr/>
      </dsp:nvSpPr>
      <dsp:spPr>
        <a:xfrm>
          <a:off x="3440549" y="1033462"/>
          <a:ext cx="1636736" cy="137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Encryption in transit using SSL.</a:t>
          </a:r>
        </a:p>
      </dsp:txBody>
      <dsp:txXfrm>
        <a:off x="3507815" y="1100728"/>
        <a:ext cx="1502204" cy="1243418"/>
      </dsp:txXfrm>
    </dsp:sp>
    <dsp:sp modelId="{2E31A1C3-FDBE-41BA-BD5E-1B83CA4CC28E}">
      <dsp:nvSpPr>
        <dsp:cNvPr id="0" name=""/>
        <dsp:cNvSpPr/>
      </dsp:nvSpPr>
      <dsp:spPr>
        <a:xfrm>
          <a:off x="5159122" y="1033462"/>
          <a:ext cx="1636736" cy="137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Integrates with AWS Identity and Access Management (IAM) for fine-grained access control.</a:t>
          </a:r>
        </a:p>
      </dsp:txBody>
      <dsp:txXfrm>
        <a:off x="5226388" y="1100728"/>
        <a:ext cx="1502204" cy="124341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F1491-4F70-4D87-9598-9E381AA1922B}">
      <dsp:nvSpPr>
        <dsp:cNvPr id="0" name=""/>
        <dsp:cNvSpPr/>
      </dsp:nvSpPr>
      <dsp:spPr>
        <a:xfrm>
          <a:off x="0" y="8433"/>
          <a:ext cx="6798734" cy="1287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Backup and Recovery</a:t>
          </a:r>
        </a:p>
      </dsp:txBody>
      <dsp:txXfrm>
        <a:off x="62826" y="71259"/>
        <a:ext cx="6673082" cy="11613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8F012-DB10-4A9E-94AA-A5FCD75C6301}">
      <dsp:nvSpPr>
        <dsp:cNvPr id="0" name=""/>
        <dsp:cNvSpPr/>
      </dsp:nvSpPr>
      <dsp:spPr>
        <a:xfrm>
          <a:off x="1129" y="188619"/>
          <a:ext cx="3067635" cy="3067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Performs continuous backups to Amazon S3.</a:t>
          </a:r>
        </a:p>
      </dsp:txBody>
      <dsp:txXfrm>
        <a:off x="450374" y="637864"/>
        <a:ext cx="2169145" cy="2169145"/>
      </dsp:txXfrm>
    </dsp:sp>
    <dsp:sp modelId="{DAFE8F66-7FFB-4A9F-90AB-E816DDD00B7A}">
      <dsp:nvSpPr>
        <dsp:cNvPr id="0" name=""/>
        <dsp:cNvSpPr/>
      </dsp:nvSpPr>
      <dsp:spPr>
        <a:xfrm rot="19041445">
          <a:off x="3027390" y="1299104"/>
          <a:ext cx="10021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119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E8C55-0B88-40F2-8E2D-67B6C4BD77C4}">
      <dsp:nvSpPr>
        <dsp:cNvPr id="0" name=""/>
        <dsp:cNvSpPr/>
      </dsp:nvSpPr>
      <dsp:spPr>
        <a:xfrm>
          <a:off x="3897026" y="959674"/>
          <a:ext cx="358563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459D8-19FB-4D8F-B5A2-E9D1C21DE50F}">
      <dsp:nvSpPr>
        <dsp:cNvPr id="0" name=""/>
        <dsp:cNvSpPr/>
      </dsp:nvSpPr>
      <dsp:spPr>
        <a:xfrm>
          <a:off x="4255590" y="196912"/>
          <a:ext cx="2542542" cy="152552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Ensures data durability and quick recovery.</a:t>
          </a:r>
        </a:p>
      </dsp:txBody>
      <dsp:txXfrm>
        <a:off x="4255590" y="196912"/>
        <a:ext cx="2542542" cy="1525525"/>
      </dsp:txXfrm>
    </dsp:sp>
    <dsp:sp modelId="{75809A18-8A9B-4169-9D5D-DD7F9A0EC095}">
      <dsp:nvSpPr>
        <dsp:cNvPr id="0" name=""/>
        <dsp:cNvSpPr/>
      </dsp:nvSpPr>
      <dsp:spPr>
        <a:xfrm rot="2558555">
          <a:off x="3027390" y="2145770"/>
          <a:ext cx="10021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119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46385-AEB4-4BD8-B213-603F2E546C66}">
      <dsp:nvSpPr>
        <dsp:cNvPr id="0" name=""/>
        <dsp:cNvSpPr/>
      </dsp:nvSpPr>
      <dsp:spPr>
        <a:xfrm>
          <a:off x="3897026" y="2485200"/>
          <a:ext cx="358563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E611B-9563-4165-BFB3-AE73273FEBB2}">
      <dsp:nvSpPr>
        <dsp:cNvPr id="0" name=""/>
        <dsp:cNvSpPr/>
      </dsp:nvSpPr>
      <dsp:spPr>
        <a:xfrm>
          <a:off x="4255590" y="1722437"/>
          <a:ext cx="2542542" cy="152552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Create snapshots of databases for point-in-time recovery.</a:t>
          </a:r>
        </a:p>
      </dsp:txBody>
      <dsp:txXfrm>
        <a:off x="4255590" y="1722437"/>
        <a:ext cx="2542542" cy="15255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7EDBF-4D34-4CBF-AFE7-B4EA355C69AB}">
      <dsp:nvSpPr>
        <dsp:cNvPr id="0" name=""/>
        <dsp:cNvSpPr/>
      </dsp:nvSpPr>
      <dsp:spPr>
        <a:xfrm>
          <a:off x="0" y="8433"/>
          <a:ext cx="6798734" cy="1287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Performance Insights</a:t>
          </a:r>
        </a:p>
      </dsp:txBody>
      <dsp:txXfrm>
        <a:off x="62826" y="71259"/>
        <a:ext cx="6673082" cy="11613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2A7F9-A454-4E86-847B-7DE5DD8C56EA}">
      <dsp:nvSpPr>
        <dsp:cNvPr id="0" name=""/>
        <dsp:cNvSpPr/>
      </dsp:nvSpPr>
      <dsp:spPr>
        <a:xfrm>
          <a:off x="1418827" y="0"/>
          <a:ext cx="3444875" cy="34448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360F-4CAE-4EAF-85E8-A46535AFC5EE}">
      <dsp:nvSpPr>
        <dsp:cNvPr id="0" name=""/>
        <dsp:cNvSpPr/>
      </dsp:nvSpPr>
      <dsp:spPr>
        <a:xfrm>
          <a:off x="3141265" y="346337"/>
          <a:ext cx="2239168" cy="815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Includes Performance Insights tool.</a:t>
          </a:r>
          <a:endParaRPr lang="en-IN" sz="1500" kern="1200"/>
        </a:p>
      </dsp:txBody>
      <dsp:txXfrm>
        <a:off x="3181073" y="386145"/>
        <a:ext cx="2159552" cy="735850"/>
      </dsp:txXfrm>
    </dsp:sp>
    <dsp:sp modelId="{BC43CFF3-8251-4DAE-8083-6870DFA1C37E}">
      <dsp:nvSpPr>
        <dsp:cNvPr id="0" name=""/>
        <dsp:cNvSpPr/>
      </dsp:nvSpPr>
      <dsp:spPr>
        <a:xfrm>
          <a:off x="3141265" y="1263737"/>
          <a:ext cx="2239168" cy="815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Helps identify and address performance bottlenecks.</a:t>
          </a:r>
          <a:endParaRPr lang="en-IN" sz="1500" kern="1200"/>
        </a:p>
      </dsp:txBody>
      <dsp:txXfrm>
        <a:off x="3181073" y="1303545"/>
        <a:ext cx="2159552" cy="735850"/>
      </dsp:txXfrm>
    </dsp:sp>
    <dsp:sp modelId="{06C6AEC5-D135-4AD0-93DE-BC21D7610D98}">
      <dsp:nvSpPr>
        <dsp:cNvPr id="0" name=""/>
        <dsp:cNvSpPr/>
      </dsp:nvSpPr>
      <dsp:spPr>
        <a:xfrm>
          <a:off x="3141265" y="2181137"/>
          <a:ext cx="2239168" cy="815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Monitor database load and performance metrics.</a:t>
          </a:r>
          <a:endParaRPr lang="en-IN" sz="1500" kern="1200"/>
        </a:p>
      </dsp:txBody>
      <dsp:txXfrm>
        <a:off x="3181073" y="2220945"/>
        <a:ext cx="2159552" cy="73585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1F0F8-31B7-4BDF-92EA-3B800C31A26C}">
      <dsp:nvSpPr>
        <dsp:cNvPr id="0" name=""/>
        <dsp:cNvSpPr/>
      </dsp:nvSpPr>
      <dsp:spPr>
        <a:xfrm>
          <a:off x="0" y="43533"/>
          <a:ext cx="679873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 dirty="0"/>
            <a:t>Aurora Global Database</a:t>
          </a:r>
        </a:p>
      </dsp:txBody>
      <dsp:txXfrm>
        <a:off x="59399" y="102932"/>
        <a:ext cx="6679936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2221-0CAD-4DFE-AB00-E20611F4E5A8}">
      <dsp:nvSpPr>
        <dsp:cNvPr id="0" name=""/>
        <dsp:cNvSpPr/>
      </dsp:nvSpPr>
      <dsp:spPr>
        <a:xfrm>
          <a:off x="0" y="0"/>
          <a:ext cx="5308866" cy="1377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Mentor – Raushan Kumar Singh</a:t>
          </a:r>
        </a:p>
      </dsp:txBody>
      <dsp:txXfrm>
        <a:off x="0" y="551060"/>
        <a:ext cx="5308866" cy="551060"/>
      </dsp:txXfrm>
    </dsp:sp>
    <dsp:sp modelId="{CA43F345-E7AE-4FA3-A758-95DCE5C395FA}">
      <dsp:nvSpPr>
        <dsp:cNvPr id="0" name=""/>
        <dsp:cNvSpPr/>
      </dsp:nvSpPr>
      <dsp:spPr>
        <a:xfrm>
          <a:off x="2425054" y="82659"/>
          <a:ext cx="458757" cy="4587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0C6E2-0E37-4F3E-91E0-CC98C1E387F2}">
      <dsp:nvSpPr>
        <dsp:cNvPr id="0" name=""/>
        <dsp:cNvSpPr/>
      </dsp:nvSpPr>
      <dsp:spPr>
        <a:xfrm>
          <a:off x="212354" y="1102120"/>
          <a:ext cx="4884156" cy="20664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7E504-3F53-4877-BEAD-1992E664A277}">
      <dsp:nvSpPr>
        <dsp:cNvPr id="0" name=""/>
        <dsp:cNvSpPr/>
      </dsp:nvSpPr>
      <dsp:spPr>
        <a:xfrm rot="16200000">
          <a:off x="-642623" y="643453"/>
          <a:ext cx="3444875" cy="215796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4067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Allows a single Aurora database to span multiple AWS regions.</a:t>
          </a:r>
        </a:p>
      </dsp:txBody>
      <dsp:txXfrm rot="5400000">
        <a:off x="831" y="688974"/>
        <a:ext cx="2157968" cy="2066925"/>
      </dsp:txXfrm>
    </dsp:sp>
    <dsp:sp modelId="{8356A53A-19E2-4029-9F85-465BB92F8679}">
      <dsp:nvSpPr>
        <dsp:cNvPr id="0" name=""/>
        <dsp:cNvSpPr/>
      </dsp:nvSpPr>
      <dsp:spPr>
        <a:xfrm rot="16200000">
          <a:off x="1677193" y="643453"/>
          <a:ext cx="3444875" cy="215796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4067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Enables low-latency global reads.</a:t>
          </a:r>
        </a:p>
      </dsp:txBody>
      <dsp:txXfrm rot="5400000">
        <a:off x="2320647" y="688974"/>
        <a:ext cx="2157968" cy="2066925"/>
      </dsp:txXfrm>
    </dsp:sp>
    <dsp:sp modelId="{15AC36C4-B630-4474-805C-9793B237E0A2}">
      <dsp:nvSpPr>
        <dsp:cNvPr id="0" name=""/>
        <dsp:cNvSpPr/>
      </dsp:nvSpPr>
      <dsp:spPr>
        <a:xfrm rot="16200000">
          <a:off x="3997010" y="643453"/>
          <a:ext cx="3444875" cy="215796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4067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Provides disaster recovery from region-wide outages.</a:t>
          </a:r>
        </a:p>
      </dsp:txBody>
      <dsp:txXfrm rot="5400000">
        <a:off x="4640464" y="688974"/>
        <a:ext cx="2157968" cy="20669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0C52E-8330-4161-A0DF-7F53F001C58B}">
      <dsp:nvSpPr>
        <dsp:cNvPr id="0" name=""/>
        <dsp:cNvSpPr/>
      </dsp:nvSpPr>
      <dsp:spPr>
        <a:xfrm>
          <a:off x="0" y="55233"/>
          <a:ext cx="6798734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 dirty="0"/>
            <a:t>Serverless Configuration</a:t>
          </a:r>
        </a:p>
      </dsp:txBody>
      <dsp:txXfrm>
        <a:off x="58257" y="113490"/>
        <a:ext cx="6682220" cy="107688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B001C-C699-483D-B3F2-1582A6716035}">
      <dsp:nvSpPr>
        <dsp:cNvPr id="0" name=""/>
        <dsp:cNvSpPr/>
      </dsp:nvSpPr>
      <dsp:spPr>
        <a:xfrm>
          <a:off x="2366168" y="43060"/>
          <a:ext cx="2066925" cy="206692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On-demand, auto-scaling configuration.</a:t>
          </a:r>
        </a:p>
      </dsp:txBody>
      <dsp:txXfrm>
        <a:off x="2641758" y="404772"/>
        <a:ext cx="1515745" cy="930116"/>
      </dsp:txXfrm>
    </dsp:sp>
    <dsp:sp modelId="{615FCEC6-B465-4C91-A6D5-750426232DDD}">
      <dsp:nvSpPr>
        <dsp:cNvPr id="0" name=""/>
        <dsp:cNvSpPr/>
      </dsp:nvSpPr>
      <dsp:spPr>
        <a:xfrm>
          <a:off x="3111983" y="1334889"/>
          <a:ext cx="2066925" cy="206692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Automatically starts up, shuts down, and scales capacity based on needs.</a:t>
          </a:r>
        </a:p>
      </dsp:txBody>
      <dsp:txXfrm>
        <a:off x="3744118" y="1868844"/>
        <a:ext cx="1240155" cy="1136808"/>
      </dsp:txXfrm>
    </dsp:sp>
    <dsp:sp modelId="{30F5C132-5DE0-4C5A-8C4A-291B53F1614D}">
      <dsp:nvSpPr>
        <dsp:cNvPr id="0" name=""/>
        <dsp:cNvSpPr/>
      </dsp:nvSpPr>
      <dsp:spPr>
        <a:xfrm>
          <a:off x="1620353" y="1334889"/>
          <a:ext cx="2066925" cy="206692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Ideal for variable workloads and development/test environments.</a:t>
          </a:r>
        </a:p>
      </dsp:txBody>
      <dsp:txXfrm>
        <a:off x="1814988" y="1868844"/>
        <a:ext cx="1240155" cy="113680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99B55-8DD0-402B-A3B1-F9CB02E21876}">
      <dsp:nvSpPr>
        <dsp:cNvPr id="0" name=""/>
        <dsp:cNvSpPr/>
      </dsp:nvSpPr>
      <dsp:spPr>
        <a:xfrm>
          <a:off x="0" y="8433"/>
          <a:ext cx="6798734" cy="1287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/>
            <a:t>Cost Efficiency</a:t>
          </a:r>
        </a:p>
      </dsp:txBody>
      <dsp:txXfrm>
        <a:off x="62826" y="71259"/>
        <a:ext cx="6673082" cy="116134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3946F-ACF1-4809-9C7A-7B19490E3A77}">
      <dsp:nvSpPr>
        <dsp:cNvPr id="0" name=""/>
        <dsp:cNvSpPr/>
      </dsp:nvSpPr>
      <dsp:spPr>
        <a:xfrm>
          <a:off x="2088249" y="1905"/>
          <a:ext cx="2622762" cy="10491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Pay-as-you-go pricing model.</a:t>
          </a:r>
        </a:p>
      </dsp:txBody>
      <dsp:txXfrm>
        <a:off x="2612801" y="1905"/>
        <a:ext cx="1573658" cy="1049104"/>
      </dsp:txXfrm>
    </dsp:sp>
    <dsp:sp modelId="{3E20E401-D112-4F94-9E4A-D0DAB4279F3A}">
      <dsp:nvSpPr>
        <dsp:cNvPr id="0" name=""/>
        <dsp:cNvSpPr/>
      </dsp:nvSpPr>
      <dsp:spPr>
        <a:xfrm>
          <a:off x="2088249" y="1197885"/>
          <a:ext cx="2622762" cy="10491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Only pay for what you use.</a:t>
          </a:r>
        </a:p>
      </dsp:txBody>
      <dsp:txXfrm>
        <a:off x="2612801" y="1197885"/>
        <a:ext cx="1573658" cy="1049104"/>
      </dsp:txXfrm>
    </dsp:sp>
    <dsp:sp modelId="{2FCA2DCD-BC7B-4FCC-B46C-75AD8E6BC4ED}">
      <dsp:nvSpPr>
        <dsp:cNvPr id="0" name=""/>
        <dsp:cNvSpPr/>
      </dsp:nvSpPr>
      <dsp:spPr>
        <a:xfrm>
          <a:off x="2088249" y="2393864"/>
          <a:ext cx="2622762" cy="10491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Features like storage auto-scaling help manage costs.</a:t>
          </a:r>
        </a:p>
      </dsp:txBody>
      <dsp:txXfrm>
        <a:off x="2612801" y="2393864"/>
        <a:ext cx="1573658" cy="104910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84D62-5094-417E-8076-6AEE286745F3}">
      <dsp:nvSpPr>
        <dsp:cNvPr id="0" name=""/>
        <dsp:cNvSpPr/>
      </dsp:nvSpPr>
      <dsp:spPr>
        <a:xfrm>
          <a:off x="0" y="160533"/>
          <a:ext cx="6798734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Integration with AWS Services</a:t>
          </a:r>
        </a:p>
      </dsp:txBody>
      <dsp:txXfrm>
        <a:off x="47976" y="208509"/>
        <a:ext cx="6702782" cy="88684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9551C-9571-4558-B786-CD79F2D5FFE9}">
      <dsp:nvSpPr>
        <dsp:cNvPr id="0" name=""/>
        <dsp:cNvSpPr/>
      </dsp:nvSpPr>
      <dsp:spPr>
        <a:xfrm>
          <a:off x="-3893868" y="-597918"/>
          <a:ext cx="4640712" cy="4640712"/>
        </a:xfrm>
        <a:prstGeom prst="blockArc">
          <a:avLst>
            <a:gd name="adj1" fmla="val 18900000"/>
            <a:gd name="adj2" fmla="val 2700000"/>
            <a:gd name="adj3" fmla="val 465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0738B-B5F1-4DDC-BC9E-3721B55B49B6}">
      <dsp:nvSpPr>
        <dsp:cNvPr id="0" name=""/>
        <dsp:cNvSpPr/>
      </dsp:nvSpPr>
      <dsp:spPr>
        <a:xfrm>
          <a:off x="480279" y="344487"/>
          <a:ext cx="6273574" cy="688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87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Integrates with AWS Lambda, Amazon Redshift, and AWS CloudFormation.</a:t>
          </a:r>
        </a:p>
      </dsp:txBody>
      <dsp:txXfrm>
        <a:off x="480279" y="344487"/>
        <a:ext cx="6273574" cy="688975"/>
      </dsp:txXfrm>
    </dsp:sp>
    <dsp:sp modelId="{9B4D217F-39E0-4FE1-9BA8-EDA485B1F9A1}">
      <dsp:nvSpPr>
        <dsp:cNvPr id="0" name=""/>
        <dsp:cNvSpPr/>
      </dsp:nvSpPr>
      <dsp:spPr>
        <a:xfrm>
          <a:off x="49670" y="258365"/>
          <a:ext cx="861218" cy="861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86B74-6582-4E73-8F4C-597EFF2A2C65}">
      <dsp:nvSpPr>
        <dsp:cNvPr id="0" name=""/>
        <dsp:cNvSpPr/>
      </dsp:nvSpPr>
      <dsp:spPr>
        <a:xfrm>
          <a:off x="730722" y="1377950"/>
          <a:ext cx="6023131" cy="688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87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Facilitates building complex, scalable, and resilient applications.</a:t>
          </a:r>
        </a:p>
      </dsp:txBody>
      <dsp:txXfrm>
        <a:off x="730722" y="1377950"/>
        <a:ext cx="6023131" cy="688975"/>
      </dsp:txXfrm>
    </dsp:sp>
    <dsp:sp modelId="{37A71458-1204-457E-87DE-C6D85F9324E1}">
      <dsp:nvSpPr>
        <dsp:cNvPr id="0" name=""/>
        <dsp:cNvSpPr/>
      </dsp:nvSpPr>
      <dsp:spPr>
        <a:xfrm>
          <a:off x="300112" y="1291828"/>
          <a:ext cx="861218" cy="861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F7738-C2CB-431A-B467-B429E03B584B}">
      <dsp:nvSpPr>
        <dsp:cNvPr id="0" name=""/>
        <dsp:cNvSpPr/>
      </dsp:nvSpPr>
      <dsp:spPr>
        <a:xfrm>
          <a:off x="480279" y="2411412"/>
          <a:ext cx="6273574" cy="688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87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Use a wide range of AWS tools and services.</a:t>
          </a:r>
        </a:p>
      </dsp:txBody>
      <dsp:txXfrm>
        <a:off x="480279" y="2411412"/>
        <a:ext cx="6273574" cy="688975"/>
      </dsp:txXfrm>
    </dsp:sp>
    <dsp:sp modelId="{B34C6D92-E3E5-45AE-8DDB-8A88392FAB8B}">
      <dsp:nvSpPr>
        <dsp:cNvPr id="0" name=""/>
        <dsp:cNvSpPr/>
      </dsp:nvSpPr>
      <dsp:spPr>
        <a:xfrm>
          <a:off x="49670" y="2325290"/>
          <a:ext cx="861218" cy="8612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3961-8887-46CF-A64E-59ABA5CF7883}">
      <dsp:nvSpPr>
        <dsp:cNvPr id="0" name=""/>
        <dsp:cNvSpPr/>
      </dsp:nvSpPr>
      <dsp:spPr>
        <a:xfrm>
          <a:off x="0" y="8433"/>
          <a:ext cx="6798734" cy="1287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/>
            <a:t>Use Cases</a:t>
          </a:r>
        </a:p>
      </dsp:txBody>
      <dsp:txXfrm>
        <a:off x="62826" y="71259"/>
        <a:ext cx="6673082" cy="116134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C63CD-377B-4646-B1AF-98BB29B365D6}">
      <dsp:nvSpPr>
        <dsp:cNvPr id="0" name=""/>
        <dsp:cNvSpPr/>
      </dsp:nvSpPr>
      <dsp:spPr>
        <a:xfrm>
          <a:off x="509944" y="0"/>
          <a:ext cx="5779372" cy="34448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150BB-960B-46B1-90B7-D4276D93B0AB}">
      <dsp:nvSpPr>
        <dsp:cNvPr id="0" name=""/>
        <dsp:cNvSpPr/>
      </dsp:nvSpPr>
      <dsp:spPr>
        <a:xfrm>
          <a:off x="3402" y="1033462"/>
          <a:ext cx="1636736" cy="137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Web and mobile applications.</a:t>
          </a:r>
        </a:p>
      </dsp:txBody>
      <dsp:txXfrm>
        <a:off x="70668" y="1100728"/>
        <a:ext cx="1502204" cy="1243418"/>
      </dsp:txXfrm>
    </dsp:sp>
    <dsp:sp modelId="{B1A63451-A83B-4185-ADF2-A562000CE644}">
      <dsp:nvSpPr>
        <dsp:cNvPr id="0" name=""/>
        <dsp:cNvSpPr/>
      </dsp:nvSpPr>
      <dsp:spPr>
        <a:xfrm>
          <a:off x="1721976" y="1033462"/>
          <a:ext cx="1636736" cy="137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Enterprise applications.</a:t>
          </a:r>
        </a:p>
      </dsp:txBody>
      <dsp:txXfrm>
        <a:off x="1789242" y="1100728"/>
        <a:ext cx="1502204" cy="1243418"/>
      </dsp:txXfrm>
    </dsp:sp>
    <dsp:sp modelId="{0474257A-43A5-4B46-AD34-8358D8F62BF5}">
      <dsp:nvSpPr>
        <dsp:cNvPr id="0" name=""/>
        <dsp:cNvSpPr/>
      </dsp:nvSpPr>
      <dsp:spPr>
        <a:xfrm>
          <a:off x="3440549" y="1033462"/>
          <a:ext cx="1636736" cy="137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SaaS applications.</a:t>
          </a:r>
        </a:p>
      </dsp:txBody>
      <dsp:txXfrm>
        <a:off x="3507815" y="1100728"/>
        <a:ext cx="1502204" cy="1243418"/>
      </dsp:txXfrm>
    </dsp:sp>
    <dsp:sp modelId="{77E360F8-E00B-419E-AC42-28CCE5F79A7D}">
      <dsp:nvSpPr>
        <dsp:cNvPr id="0" name=""/>
        <dsp:cNvSpPr/>
      </dsp:nvSpPr>
      <dsp:spPr>
        <a:xfrm>
          <a:off x="5159122" y="1033462"/>
          <a:ext cx="1636736" cy="137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Gaming applications.</a:t>
          </a:r>
        </a:p>
      </dsp:txBody>
      <dsp:txXfrm>
        <a:off x="5226388" y="1100728"/>
        <a:ext cx="1502204" cy="124341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ADDEB-D818-45E5-BA6B-FCE4A7E12D08}">
      <dsp:nvSpPr>
        <dsp:cNvPr id="0" name=""/>
        <dsp:cNvSpPr/>
      </dsp:nvSpPr>
      <dsp:spPr>
        <a:xfrm>
          <a:off x="0" y="8433"/>
          <a:ext cx="6798734" cy="1287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Aurora Storage Engine</a:t>
          </a:r>
        </a:p>
      </dsp:txBody>
      <dsp:txXfrm>
        <a:off x="62826" y="71259"/>
        <a:ext cx="6673082" cy="1161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1838C-E95F-4B5D-B41C-C72D3AA6E0A4}">
      <dsp:nvSpPr>
        <dsp:cNvPr id="0" name=""/>
        <dsp:cNvSpPr/>
      </dsp:nvSpPr>
      <dsp:spPr>
        <a:xfrm>
          <a:off x="0" y="0"/>
          <a:ext cx="6106584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Presented By</a:t>
          </a:r>
        </a:p>
      </dsp:txBody>
      <dsp:txXfrm>
        <a:off x="30842" y="30842"/>
        <a:ext cx="6044900" cy="57011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A1A07-36A5-49EB-809E-FF623ADA874A}">
      <dsp:nvSpPr>
        <dsp:cNvPr id="0" name=""/>
        <dsp:cNvSpPr/>
      </dsp:nvSpPr>
      <dsp:spPr>
        <a:xfrm>
          <a:off x="509944" y="0"/>
          <a:ext cx="5779372" cy="34448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36AD5-423B-4C9D-A7B4-BCF3784E9C17}">
      <dsp:nvSpPr>
        <dsp:cNvPr id="0" name=""/>
        <dsp:cNvSpPr/>
      </dsp:nvSpPr>
      <dsp:spPr>
        <a:xfrm>
          <a:off x="7303" y="1033462"/>
          <a:ext cx="2188512" cy="137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Distributed, fault-tolerant, self-healing system.</a:t>
          </a:r>
        </a:p>
      </dsp:txBody>
      <dsp:txXfrm>
        <a:off x="74569" y="1100728"/>
        <a:ext cx="2053980" cy="1243418"/>
      </dsp:txXfrm>
    </dsp:sp>
    <dsp:sp modelId="{E49D752D-64F5-4963-8563-DF05E7659381}">
      <dsp:nvSpPr>
        <dsp:cNvPr id="0" name=""/>
        <dsp:cNvSpPr/>
      </dsp:nvSpPr>
      <dsp:spPr>
        <a:xfrm>
          <a:off x="2305374" y="1033462"/>
          <a:ext cx="2188512" cy="137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Automatically grows as needed.</a:t>
          </a:r>
        </a:p>
      </dsp:txBody>
      <dsp:txXfrm>
        <a:off x="2372640" y="1100728"/>
        <a:ext cx="2053980" cy="1243418"/>
      </dsp:txXfrm>
    </dsp:sp>
    <dsp:sp modelId="{20131EB4-517F-455C-8DE8-511930F2AD4C}">
      <dsp:nvSpPr>
        <dsp:cNvPr id="0" name=""/>
        <dsp:cNvSpPr/>
      </dsp:nvSpPr>
      <dsp:spPr>
        <a:xfrm>
          <a:off x="4603445" y="1033462"/>
          <a:ext cx="2188512" cy="137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Decouples compute and storage for better performance and cost efficiency.</a:t>
          </a:r>
        </a:p>
      </dsp:txBody>
      <dsp:txXfrm>
        <a:off x="4670711" y="1100728"/>
        <a:ext cx="2053980" cy="124341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374D3-3D5A-453A-BFB3-B5227A4EABAB}">
      <dsp:nvSpPr>
        <dsp:cNvPr id="0" name=""/>
        <dsp:cNvSpPr/>
      </dsp:nvSpPr>
      <dsp:spPr>
        <a:xfrm>
          <a:off x="0" y="8433"/>
          <a:ext cx="6798734" cy="1287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/>
            <a:t>Aurora Clusters</a:t>
          </a:r>
        </a:p>
      </dsp:txBody>
      <dsp:txXfrm>
        <a:off x="62826" y="71259"/>
        <a:ext cx="6673082" cy="1161348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74BB9-47CE-449F-89A4-ED01438FD498}">
      <dsp:nvSpPr>
        <dsp:cNvPr id="0" name=""/>
        <dsp:cNvSpPr/>
      </dsp:nvSpPr>
      <dsp:spPr>
        <a:xfrm>
          <a:off x="3319" y="590333"/>
          <a:ext cx="2264207" cy="2264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Consists of a primary instance for read/write operations.</a:t>
          </a:r>
        </a:p>
      </dsp:txBody>
      <dsp:txXfrm>
        <a:off x="334904" y="921918"/>
        <a:ext cx="1601037" cy="1601037"/>
      </dsp:txXfrm>
    </dsp:sp>
    <dsp:sp modelId="{54757C6D-3B13-4066-8BC7-272C030753D7}">
      <dsp:nvSpPr>
        <dsp:cNvPr id="0" name=""/>
        <dsp:cNvSpPr/>
      </dsp:nvSpPr>
      <dsp:spPr>
        <a:xfrm>
          <a:off x="2267527" y="590333"/>
          <a:ext cx="2264207" cy="2264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Up to 15 read replicas for read operations.</a:t>
          </a:r>
        </a:p>
      </dsp:txBody>
      <dsp:txXfrm>
        <a:off x="2599112" y="921918"/>
        <a:ext cx="1601037" cy="1601037"/>
      </dsp:txXfrm>
    </dsp:sp>
    <dsp:sp modelId="{53536897-EBF7-4CFF-9709-5B382738F4A6}">
      <dsp:nvSpPr>
        <dsp:cNvPr id="0" name=""/>
        <dsp:cNvSpPr/>
      </dsp:nvSpPr>
      <dsp:spPr>
        <a:xfrm>
          <a:off x="4531734" y="590333"/>
          <a:ext cx="2264207" cy="2264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Improves scalability and availability.</a:t>
          </a:r>
        </a:p>
      </dsp:txBody>
      <dsp:txXfrm>
        <a:off x="4863319" y="921918"/>
        <a:ext cx="1601037" cy="160103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45A80-123B-4386-B3BB-94AB99144208}">
      <dsp:nvSpPr>
        <dsp:cNvPr id="0" name=""/>
        <dsp:cNvSpPr/>
      </dsp:nvSpPr>
      <dsp:spPr>
        <a:xfrm>
          <a:off x="0" y="8433"/>
          <a:ext cx="6798734" cy="1287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/>
            <a:t>Data Encryption</a:t>
          </a:r>
        </a:p>
      </dsp:txBody>
      <dsp:txXfrm>
        <a:off x="62826" y="71259"/>
        <a:ext cx="6673082" cy="1161348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E78C8-ABAE-432E-B0A3-7E9241387898}">
      <dsp:nvSpPr>
        <dsp:cNvPr id="0" name=""/>
        <dsp:cNvSpPr/>
      </dsp:nvSpPr>
      <dsp:spPr>
        <a:xfrm>
          <a:off x="0" y="0"/>
          <a:ext cx="5779372" cy="103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Supports encryption at rest and in transit.</a:t>
          </a:r>
        </a:p>
      </dsp:txBody>
      <dsp:txXfrm>
        <a:off x="30269" y="30269"/>
        <a:ext cx="4664186" cy="972924"/>
      </dsp:txXfrm>
    </dsp:sp>
    <dsp:sp modelId="{F0B3D48F-4F9F-49C4-BF8F-71B6B67B44D2}">
      <dsp:nvSpPr>
        <dsp:cNvPr id="0" name=""/>
        <dsp:cNvSpPr/>
      </dsp:nvSpPr>
      <dsp:spPr>
        <a:xfrm>
          <a:off x="509944" y="1205706"/>
          <a:ext cx="5779372" cy="103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Use AWS KMS to manage encryption keys.</a:t>
          </a:r>
        </a:p>
      </dsp:txBody>
      <dsp:txXfrm>
        <a:off x="540213" y="1235975"/>
        <a:ext cx="4537139" cy="972924"/>
      </dsp:txXfrm>
    </dsp:sp>
    <dsp:sp modelId="{4386C188-3678-41F5-AF6F-E79A149B7D77}">
      <dsp:nvSpPr>
        <dsp:cNvPr id="0" name=""/>
        <dsp:cNvSpPr/>
      </dsp:nvSpPr>
      <dsp:spPr>
        <a:xfrm>
          <a:off x="1019889" y="2411412"/>
          <a:ext cx="5779372" cy="103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Protects data from unauthorized access</a:t>
          </a:r>
          <a:r>
            <a:rPr lang="en-IN" sz="2900" kern="1200"/>
            <a:t>.</a:t>
          </a:r>
          <a:endParaRPr lang="en-IN" sz="2900" kern="1200" dirty="0"/>
        </a:p>
      </dsp:txBody>
      <dsp:txXfrm>
        <a:off x="1050158" y="2441681"/>
        <a:ext cx="4537139" cy="972924"/>
      </dsp:txXfrm>
    </dsp:sp>
    <dsp:sp modelId="{79E821B5-EA63-4F23-A867-CF93A6B24A7C}">
      <dsp:nvSpPr>
        <dsp:cNvPr id="0" name=""/>
        <dsp:cNvSpPr/>
      </dsp:nvSpPr>
      <dsp:spPr>
        <a:xfrm>
          <a:off x="5107622" y="783709"/>
          <a:ext cx="671750" cy="6717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/>
        </a:p>
      </dsp:txBody>
      <dsp:txXfrm>
        <a:off x="5258766" y="783709"/>
        <a:ext cx="369462" cy="505492"/>
      </dsp:txXfrm>
    </dsp:sp>
    <dsp:sp modelId="{B0AF8794-09F2-4587-BCF8-8B2D1B9D1EE8}">
      <dsp:nvSpPr>
        <dsp:cNvPr id="0" name=""/>
        <dsp:cNvSpPr/>
      </dsp:nvSpPr>
      <dsp:spPr>
        <a:xfrm>
          <a:off x="5617566" y="1982525"/>
          <a:ext cx="671750" cy="6717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/>
        </a:p>
      </dsp:txBody>
      <dsp:txXfrm>
        <a:off x="5768710" y="1982525"/>
        <a:ext cx="369462" cy="50549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51BBB-ACD3-4C08-AB34-1EFF35CE298C}">
      <dsp:nvSpPr>
        <dsp:cNvPr id="0" name=""/>
        <dsp:cNvSpPr/>
      </dsp:nvSpPr>
      <dsp:spPr>
        <a:xfrm>
          <a:off x="0" y="78633"/>
          <a:ext cx="6798734" cy="114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Maintenance and Updates</a:t>
          </a:r>
        </a:p>
      </dsp:txBody>
      <dsp:txXfrm>
        <a:off x="55972" y="134605"/>
        <a:ext cx="6686790" cy="1034656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6A1C5-041B-435C-89DB-340D9DD283C2}">
      <dsp:nvSpPr>
        <dsp:cNvPr id="0" name=""/>
        <dsp:cNvSpPr/>
      </dsp:nvSpPr>
      <dsp:spPr>
        <a:xfrm>
          <a:off x="0" y="872529"/>
          <a:ext cx="1699815" cy="1699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Automatically applies minor version upgrades, patches, and maintenance updates.</a:t>
          </a:r>
        </a:p>
      </dsp:txBody>
      <dsp:txXfrm>
        <a:off x="248932" y="1121461"/>
        <a:ext cx="1201951" cy="1201951"/>
      </dsp:txXfrm>
    </dsp:sp>
    <dsp:sp modelId="{AE6D6699-79F7-42A2-BD10-59470E1910CA}">
      <dsp:nvSpPr>
        <dsp:cNvPr id="0" name=""/>
        <dsp:cNvSpPr/>
      </dsp:nvSpPr>
      <dsp:spPr>
        <a:xfrm rot="5400000">
          <a:off x="1985805" y="1422211"/>
          <a:ext cx="594935" cy="60045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80CFD-20A6-4D48-999F-07BF256564EA}">
      <dsp:nvSpPr>
        <dsp:cNvPr id="0" name=""/>
        <dsp:cNvSpPr/>
      </dsp:nvSpPr>
      <dsp:spPr>
        <a:xfrm>
          <a:off x="2832742" y="1155549"/>
          <a:ext cx="1133776" cy="11337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Performed during predefined maintenance windows.</a:t>
          </a:r>
        </a:p>
      </dsp:txBody>
      <dsp:txXfrm>
        <a:off x="2998780" y="1321587"/>
        <a:ext cx="801700" cy="801700"/>
      </dsp:txXfrm>
    </dsp:sp>
    <dsp:sp modelId="{6081C008-0DDD-4B14-BB55-B33A5B2F8CB3}">
      <dsp:nvSpPr>
        <dsp:cNvPr id="0" name=""/>
        <dsp:cNvSpPr/>
      </dsp:nvSpPr>
      <dsp:spPr>
        <a:xfrm rot="5400000">
          <a:off x="4252509" y="1422211"/>
          <a:ext cx="594935" cy="60045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550B9-6EE2-4A15-8846-E70F425B9569}">
      <dsp:nvSpPr>
        <dsp:cNvPr id="0" name=""/>
        <dsp:cNvSpPr/>
      </dsp:nvSpPr>
      <dsp:spPr>
        <a:xfrm>
          <a:off x="5099446" y="872529"/>
          <a:ext cx="1699815" cy="1699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Reduces administrative overhead and ensures security.</a:t>
          </a:r>
        </a:p>
      </dsp:txBody>
      <dsp:txXfrm>
        <a:off x="5348378" y="1121461"/>
        <a:ext cx="1201951" cy="1201951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8DCB2-D0A4-40DE-99ED-9FD165B898F8}">
      <dsp:nvSpPr>
        <dsp:cNvPr id="0" name=""/>
        <dsp:cNvSpPr/>
      </dsp:nvSpPr>
      <dsp:spPr>
        <a:xfrm>
          <a:off x="0" y="160533"/>
          <a:ext cx="6798734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Aurora and Machine Learning</a:t>
          </a:r>
        </a:p>
      </dsp:txBody>
      <dsp:txXfrm>
        <a:off x="47976" y="208509"/>
        <a:ext cx="6702782" cy="886847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C66DA-A4BD-46DA-953A-6827ECC5E606}">
      <dsp:nvSpPr>
        <dsp:cNvPr id="0" name=""/>
        <dsp:cNvSpPr/>
      </dsp:nvSpPr>
      <dsp:spPr>
        <a:xfrm>
          <a:off x="3319" y="590333"/>
          <a:ext cx="2264207" cy="2264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Integrates with Amazon SageMaker and other machine learning services.</a:t>
          </a:r>
        </a:p>
      </dsp:txBody>
      <dsp:txXfrm>
        <a:off x="334904" y="921918"/>
        <a:ext cx="1601037" cy="1601037"/>
      </dsp:txXfrm>
    </dsp:sp>
    <dsp:sp modelId="{DC693A6B-28CB-4EF9-BD04-724F1FECF6F4}">
      <dsp:nvSpPr>
        <dsp:cNvPr id="0" name=""/>
        <dsp:cNvSpPr/>
      </dsp:nvSpPr>
      <dsp:spPr>
        <a:xfrm>
          <a:off x="2267527" y="590333"/>
          <a:ext cx="2264207" cy="2264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Build, train, and deploy machine learning models using data stored in Aurora.</a:t>
          </a:r>
        </a:p>
      </dsp:txBody>
      <dsp:txXfrm>
        <a:off x="2599112" y="921918"/>
        <a:ext cx="1601037" cy="1601037"/>
      </dsp:txXfrm>
    </dsp:sp>
    <dsp:sp modelId="{1A83861C-CF79-4550-9B3D-EF2470CE8842}">
      <dsp:nvSpPr>
        <dsp:cNvPr id="0" name=""/>
        <dsp:cNvSpPr/>
      </dsp:nvSpPr>
      <dsp:spPr>
        <a:xfrm>
          <a:off x="4531734" y="590333"/>
          <a:ext cx="2264207" cy="2264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Facilitates advanced analytics and insights.</a:t>
          </a:r>
        </a:p>
      </dsp:txBody>
      <dsp:txXfrm>
        <a:off x="4863319" y="921918"/>
        <a:ext cx="1601037" cy="160103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14504-4B1B-4D8B-A60A-6793C42112C5}">
      <dsp:nvSpPr>
        <dsp:cNvPr id="0" name=""/>
        <dsp:cNvSpPr/>
      </dsp:nvSpPr>
      <dsp:spPr>
        <a:xfrm>
          <a:off x="0" y="113733"/>
          <a:ext cx="6798734" cy="107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Multi-Master Configuration</a:t>
          </a:r>
        </a:p>
      </dsp:txBody>
      <dsp:txXfrm>
        <a:off x="52546" y="166279"/>
        <a:ext cx="6693642" cy="971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871E4-FDDF-4AA0-8E23-7932F79A4A97}">
      <dsp:nvSpPr>
        <dsp:cNvPr id="0" name=""/>
        <dsp:cNvSpPr/>
      </dsp:nvSpPr>
      <dsp:spPr>
        <a:xfrm>
          <a:off x="958055" y="0"/>
          <a:ext cx="3132814" cy="313281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1AB1E-1329-4C8A-B43D-B2334CD2DDE6}">
      <dsp:nvSpPr>
        <dsp:cNvPr id="0" name=""/>
        <dsp:cNvSpPr/>
      </dsp:nvSpPr>
      <dsp:spPr>
        <a:xfrm>
          <a:off x="2524462" y="313587"/>
          <a:ext cx="2036329" cy="4454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/>
            <a:t>Ankur Sinsinwar</a:t>
          </a:r>
        </a:p>
      </dsp:txBody>
      <dsp:txXfrm>
        <a:off x="2546207" y="335332"/>
        <a:ext cx="1992839" cy="401956"/>
      </dsp:txXfrm>
    </dsp:sp>
    <dsp:sp modelId="{FB657F39-F007-45B6-95EE-3025237FDDB1}">
      <dsp:nvSpPr>
        <dsp:cNvPr id="0" name=""/>
        <dsp:cNvSpPr/>
      </dsp:nvSpPr>
      <dsp:spPr>
        <a:xfrm>
          <a:off x="2524462" y="814715"/>
          <a:ext cx="2036329" cy="4454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Anuj Chaturvedi</a:t>
          </a:r>
        </a:p>
      </dsp:txBody>
      <dsp:txXfrm>
        <a:off x="2546207" y="836460"/>
        <a:ext cx="1992839" cy="401956"/>
      </dsp:txXfrm>
    </dsp:sp>
    <dsp:sp modelId="{4087EB27-744E-4BC6-9BB2-89AB23A3F1EA}">
      <dsp:nvSpPr>
        <dsp:cNvPr id="0" name=""/>
        <dsp:cNvSpPr/>
      </dsp:nvSpPr>
      <dsp:spPr>
        <a:xfrm>
          <a:off x="2524462" y="1315843"/>
          <a:ext cx="2036329" cy="4454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Prakhar Shukla</a:t>
          </a:r>
        </a:p>
      </dsp:txBody>
      <dsp:txXfrm>
        <a:off x="2546207" y="1337588"/>
        <a:ext cx="1992839" cy="401956"/>
      </dsp:txXfrm>
    </dsp:sp>
    <dsp:sp modelId="{AF3049B9-74C6-43DE-891A-893ABE6F38AA}">
      <dsp:nvSpPr>
        <dsp:cNvPr id="0" name=""/>
        <dsp:cNvSpPr/>
      </dsp:nvSpPr>
      <dsp:spPr>
        <a:xfrm>
          <a:off x="2524462" y="1816970"/>
          <a:ext cx="2036329" cy="4454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Sakshi Tangar</a:t>
          </a:r>
        </a:p>
      </dsp:txBody>
      <dsp:txXfrm>
        <a:off x="2546207" y="1838715"/>
        <a:ext cx="1992839" cy="401956"/>
      </dsp:txXfrm>
    </dsp:sp>
    <dsp:sp modelId="{6CFEE6C8-F02A-4AA7-93C0-C9ACD4E23EA3}">
      <dsp:nvSpPr>
        <dsp:cNvPr id="0" name=""/>
        <dsp:cNvSpPr/>
      </dsp:nvSpPr>
      <dsp:spPr>
        <a:xfrm>
          <a:off x="2524462" y="2318098"/>
          <a:ext cx="2036329" cy="4454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Tanisha Singh</a:t>
          </a:r>
        </a:p>
      </dsp:txBody>
      <dsp:txXfrm>
        <a:off x="2546207" y="2339843"/>
        <a:ext cx="1992839" cy="401956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3DCF5-561D-4BDE-B231-A042F7B8FCAB}">
      <dsp:nvSpPr>
        <dsp:cNvPr id="0" name=""/>
        <dsp:cNvSpPr/>
      </dsp:nvSpPr>
      <dsp:spPr>
        <a:xfrm>
          <a:off x="1418827" y="0"/>
          <a:ext cx="3444875" cy="34448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01D86-A513-4BBF-B085-9CB627116B89}">
      <dsp:nvSpPr>
        <dsp:cNvPr id="0" name=""/>
        <dsp:cNvSpPr/>
      </dsp:nvSpPr>
      <dsp:spPr>
        <a:xfrm>
          <a:off x="3141265" y="346337"/>
          <a:ext cx="2239168" cy="815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Allows multiple instances to perform read and write operations simultaneously.</a:t>
          </a:r>
        </a:p>
      </dsp:txBody>
      <dsp:txXfrm>
        <a:off x="3181073" y="386145"/>
        <a:ext cx="2159552" cy="735850"/>
      </dsp:txXfrm>
    </dsp:sp>
    <dsp:sp modelId="{6DEEFC7E-E66B-4BDF-BFC5-080A93613491}">
      <dsp:nvSpPr>
        <dsp:cNvPr id="0" name=""/>
        <dsp:cNvSpPr/>
      </dsp:nvSpPr>
      <dsp:spPr>
        <a:xfrm>
          <a:off x="3141265" y="1263737"/>
          <a:ext cx="2239168" cy="815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Improves write throughput and availability.</a:t>
          </a:r>
        </a:p>
      </dsp:txBody>
      <dsp:txXfrm>
        <a:off x="3181073" y="1303545"/>
        <a:ext cx="2159552" cy="735850"/>
      </dsp:txXfrm>
    </dsp:sp>
    <dsp:sp modelId="{6B53143C-8599-417F-B86E-6F9CA497D89A}">
      <dsp:nvSpPr>
        <dsp:cNvPr id="0" name=""/>
        <dsp:cNvSpPr/>
      </dsp:nvSpPr>
      <dsp:spPr>
        <a:xfrm>
          <a:off x="3141265" y="2181137"/>
          <a:ext cx="2239168" cy="815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Ideal for high-demand applications requiring continuous availability.</a:t>
          </a:r>
        </a:p>
      </dsp:txBody>
      <dsp:txXfrm>
        <a:off x="3181073" y="2220945"/>
        <a:ext cx="2159552" cy="735850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38584-FA56-4E6C-8A5F-9FF519B5B51B}">
      <dsp:nvSpPr>
        <dsp:cNvPr id="0" name=""/>
        <dsp:cNvSpPr/>
      </dsp:nvSpPr>
      <dsp:spPr>
        <a:xfrm>
          <a:off x="0" y="207333"/>
          <a:ext cx="6798734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Conclusion and Future Directions</a:t>
          </a:r>
        </a:p>
      </dsp:txBody>
      <dsp:txXfrm>
        <a:off x="43407" y="250740"/>
        <a:ext cx="6711920" cy="802386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68F37-2AE4-483A-B7F8-BC46D32ACF95}">
      <dsp:nvSpPr>
        <dsp:cNvPr id="0" name=""/>
        <dsp:cNvSpPr/>
      </dsp:nvSpPr>
      <dsp:spPr>
        <a:xfrm>
          <a:off x="5033" y="0"/>
          <a:ext cx="2035130" cy="3444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Amazon Aurora is a powerful, scalable, and cost-effective relational database solution.</a:t>
          </a:r>
        </a:p>
      </dsp:txBody>
      <dsp:txXfrm>
        <a:off x="64640" y="59607"/>
        <a:ext cx="1915916" cy="3325661"/>
      </dsp:txXfrm>
    </dsp:sp>
    <dsp:sp modelId="{C1C7DE8D-D943-42D1-BC6F-35322EE46A77}">
      <dsp:nvSpPr>
        <dsp:cNvPr id="0" name=""/>
        <dsp:cNvSpPr/>
      </dsp:nvSpPr>
      <dsp:spPr>
        <a:xfrm>
          <a:off x="2382065" y="0"/>
          <a:ext cx="2035130" cy="3444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Continues to evolve with new features and enhancements.</a:t>
          </a:r>
        </a:p>
      </dsp:txBody>
      <dsp:txXfrm>
        <a:off x="2441672" y="59607"/>
        <a:ext cx="1915916" cy="3325661"/>
      </dsp:txXfrm>
    </dsp:sp>
    <dsp:sp modelId="{79030688-69DE-4426-A1A9-432BF0BD7CED}">
      <dsp:nvSpPr>
        <dsp:cNvPr id="0" name=""/>
        <dsp:cNvSpPr/>
      </dsp:nvSpPr>
      <dsp:spPr>
        <a:xfrm>
          <a:off x="4759098" y="0"/>
          <a:ext cx="2035130" cy="3444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Future improvements in performance, security, and functionality.</a:t>
          </a:r>
        </a:p>
      </dsp:txBody>
      <dsp:txXfrm>
        <a:off x="4818705" y="59607"/>
        <a:ext cx="1915916" cy="3325661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D84A3-4178-42A9-8AC1-384AA18FA82F}">
      <dsp:nvSpPr>
        <dsp:cNvPr id="0" name=""/>
        <dsp:cNvSpPr/>
      </dsp:nvSpPr>
      <dsp:spPr>
        <a:xfrm>
          <a:off x="0" y="0"/>
          <a:ext cx="1303867" cy="130386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762B7-4B42-4E04-811E-03138EE1C876}">
      <dsp:nvSpPr>
        <dsp:cNvPr id="0" name=""/>
        <dsp:cNvSpPr/>
      </dsp:nvSpPr>
      <dsp:spPr>
        <a:xfrm>
          <a:off x="651933" y="0"/>
          <a:ext cx="6146800" cy="13038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300" kern="1200" dirty="0"/>
            <a:t>Thank You </a:t>
          </a:r>
        </a:p>
      </dsp:txBody>
      <dsp:txXfrm>
        <a:off x="651933" y="0"/>
        <a:ext cx="6146800" cy="13038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EF1A8-F114-44D5-99B9-AC147EF2BF55}">
      <dsp:nvSpPr>
        <dsp:cNvPr id="0" name=""/>
        <dsp:cNvSpPr/>
      </dsp:nvSpPr>
      <dsp:spPr>
        <a:xfrm>
          <a:off x="0" y="183933"/>
          <a:ext cx="6798734" cy="936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Introduction to Amazon Aurora</a:t>
          </a:r>
        </a:p>
      </dsp:txBody>
      <dsp:txXfrm>
        <a:off x="45692" y="229625"/>
        <a:ext cx="6707350" cy="8446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9CED2-B6D1-46FC-93E1-0ADC40B23333}">
      <dsp:nvSpPr>
        <dsp:cNvPr id="0" name=""/>
        <dsp:cNvSpPr/>
      </dsp:nvSpPr>
      <dsp:spPr>
        <a:xfrm>
          <a:off x="120601" y="1470672"/>
          <a:ext cx="1798324" cy="592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Amazon Aurora is a MySQL and PostgreSQL-compatible relational database.</a:t>
          </a:r>
        </a:p>
      </dsp:txBody>
      <dsp:txXfrm>
        <a:off x="120601" y="1470672"/>
        <a:ext cx="1798324" cy="592629"/>
      </dsp:txXfrm>
    </dsp:sp>
    <dsp:sp modelId="{51C848B6-B041-4D35-AEA9-689CC5165C24}">
      <dsp:nvSpPr>
        <dsp:cNvPr id="0" name=""/>
        <dsp:cNvSpPr/>
      </dsp:nvSpPr>
      <dsp:spPr>
        <a:xfrm>
          <a:off x="118557" y="1290430"/>
          <a:ext cx="143048" cy="1430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DB39C-5C24-4395-BEE9-C3E348AC879B}">
      <dsp:nvSpPr>
        <dsp:cNvPr id="0" name=""/>
        <dsp:cNvSpPr/>
      </dsp:nvSpPr>
      <dsp:spPr>
        <a:xfrm>
          <a:off x="218691" y="1090162"/>
          <a:ext cx="143048" cy="1430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56EC1-6308-497A-A076-F4918714662A}">
      <dsp:nvSpPr>
        <dsp:cNvPr id="0" name=""/>
        <dsp:cNvSpPr/>
      </dsp:nvSpPr>
      <dsp:spPr>
        <a:xfrm>
          <a:off x="459013" y="1130216"/>
          <a:ext cx="224790" cy="224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9974C-47D6-40A0-B930-8A63E88F9CAF}">
      <dsp:nvSpPr>
        <dsp:cNvPr id="0" name=""/>
        <dsp:cNvSpPr/>
      </dsp:nvSpPr>
      <dsp:spPr>
        <a:xfrm>
          <a:off x="659281" y="909921"/>
          <a:ext cx="143048" cy="1430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3A4EA-AAC4-469B-B597-C25B22A40242}">
      <dsp:nvSpPr>
        <dsp:cNvPr id="0" name=""/>
        <dsp:cNvSpPr/>
      </dsp:nvSpPr>
      <dsp:spPr>
        <a:xfrm>
          <a:off x="919629" y="829814"/>
          <a:ext cx="143048" cy="1430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8494F-47FC-45D3-92E6-13F9786861E4}">
      <dsp:nvSpPr>
        <dsp:cNvPr id="0" name=""/>
        <dsp:cNvSpPr/>
      </dsp:nvSpPr>
      <dsp:spPr>
        <a:xfrm>
          <a:off x="1240058" y="970002"/>
          <a:ext cx="143048" cy="1430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FD9CC-0C51-40B0-A26B-2CC4259725BE}">
      <dsp:nvSpPr>
        <dsp:cNvPr id="0" name=""/>
        <dsp:cNvSpPr/>
      </dsp:nvSpPr>
      <dsp:spPr>
        <a:xfrm>
          <a:off x="1440326" y="1070136"/>
          <a:ext cx="224790" cy="224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BEF86-9B74-4BBD-A461-9F26E81C9A04}">
      <dsp:nvSpPr>
        <dsp:cNvPr id="0" name=""/>
        <dsp:cNvSpPr/>
      </dsp:nvSpPr>
      <dsp:spPr>
        <a:xfrm>
          <a:off x="1720701" y="1290430"/>
          <a:ext cx="143048" cy="1430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930A0-EA4A-4159-97B6-8CC2503E02AE}">
      <dsp:nvSpPr>
        <dsp:cNvPr id="0" name=""/>
        <dsp:cNvSpPr/>
      </dsp:nvSpPr>
      <dsp:spPr>
        <a:xfrm>
          <a:off x="1840862" y="1510725"/>
          <a:ext cx="143048" cy="1430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B087E-8452-4F42-B0A6-D98C93757F18}">
      <dsp:nvSpPr>
        <dsp:cNvPr id="0" name=""/>
        <dsp:cNvSpPr/>
      </dsp:nvSpPr>
      <dsp:spPr>
        <a:xfrm>
          <a:off x="799468" y="1090162"/>
          <a:ext cx="367839" cy="367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19F59-E76F-4876-8C0C-3A818242190E}">
      <dsp:nvSpPr>
        <dsp:cNvPr id="0" name=""/>
        <dsp:cNvSpPr/>
      </dsp:nvSpPr>
      <dsp:spPr>
        <a:xfrm>
          <a:off x="18423" y="1851181"/>
          <a:ext cx="143048" cy="1430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312E3-87EE-4621-BDB9-4EF6C6989ACC}">
      <dsp:nvSpPr>
        <dsp:cNvPr id="0" name=""/>
        <dsp:cNvSpPr/>
      </dsp:nvSpPr>
      <dsp:spPr>
        <a:xfrm>
          <a:off x="138584" y="2031422"/>
          <a:ext cx="224790" cy="224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21F4F-82E7-450C-AAC1-29F206942DB3}">
      <dsp:nvSpPr>
        <dsp:cNvPr id="0" name=""/>
        <dsp:cNvSpPr/>
      </dsp:nvSpPr>
      <dsp:spPr>
        <a:xfrm>
          <a:off x="438986" y="2191636"/>
          <a:ext cx="326968" cy="3269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D2C01-88B0-423F-976D-7CCFDC72AC82}">
      <dsp:nvSpPr>
        <dsp:cNvPr id="0" name=""/>
        <dsp:cNvSpPr/>
      </dsp:nvSpPr>
      <dsp:spPr>
        <a:xfrm>
          <a:off x="859549" y="2451985"/>
          <a:ext cx="143048" cy="1430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90CAC-02BA-45AD-8E13-60E8535D7421}">
      <dsp:nvSpPr>
        <dsp:cNvPr id="0" name=""/>
        <dsp:cNvSpPr/>
      </dsp:nvSpPr>
      <dsp:spPr>
        <a:xfrm>
          <a:off x="939656" y="2191636"/>
          <a:ext cx="224790" cy="224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1722E-9518-4384-AA1D-8AAB89D27456}">
      <dsp:nvSpPr>
        <dsp:cNvPr id="0" name=""/>
        <dsp:cNvSpPr/>
      </dsp:nvSpPr>
      <dsp:spPr>
        <a:xfrm>
          <a:off x="1139924" y="2472012"/>
          <a:ext cx="143048" cy="1430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F4C75-2459-40B8-92A2-58598EA9ED0D}">
      <dsp:nvSpPr>
        <dsp:cNvPr id="0" name=""/>
        <dsp:cNvSpPr/>
      </dsp:nvSpPr>
      <dsp:spPr>
        <a:xfrm>
          <a:off x="1320165" y="2151583"/>
          <a:ext cx="326968" cy="3269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29423-E998-4EC5-861F-1F0D462F4D03}">
      <dsp:nvSpPr>
        <dsp:cNvPr id="0" name=""/>
        <dsp:cNvSpPr/>
      </dsp:nvSpPr>
      <dsp:spPr>
        <a:xfrm>
          <a:off x="1760755" y="2071476"/>
          <a:ext cx="224790" cy="224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45B7C-C47F-4132-A2C9-15871CA7B3DA}">
      <dsp:nvSpPr>
        <dsp:cNvPr id="0" name=""/>
        <dsp:cNvSpPr/>
      </dsp:nvSpPr>
      <dsp:spPr>
        <a:xfrm>
          <a:off x="1985545" y="1129883"/>
          <a:ext cx="660177" cy="126035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2144B-BC6B-463C-920C-0C108276109D}">
      <dsp:nvSpPr>
        <dsp:cNvPr id="0" name=""/>
        <dsp:cNvSpPr/>
      </dsp:nvSpPr>
      <dsp:spPr>
        <a:xfrm>
          <a:off x="2645723" y="1130495"/>
          <a:ext cx="1800485" cy="1260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Combines performance and availability of high-end commercial databases with simplicity and cost-effectiveness of open-source databases.</a:t>
          </a:r>
        </a:p>
      </dsp:txBody>
      <dsp:txXfrm>
        <a:off x="2645723" y="1130495"/>
        <a:ext cx="1800485" cy="1260339"/>
      </dsp:txXfrm>
    </dsp:sp>
    <dsp:sp modelId="{FA79458B-9A4E-4E5B-A55E-C413ADABD0FE}">
      <dsp:nvSpPr>
        <dsp:cNvPr id="0" name=""/>
        <dsp:cNvSpPr/>
      </dsp:nvSpPr>
      <dsp:spPr>
        <a:xfrm>
          <a:off x="4446209" y="1129883"/>
          <a:ext cx="660177" cy="126035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38B05-EDAD-46B0-AB4F-8DA6891B0C5B}">
      <dsp:nvSpPr>
        <dsp:cNvPr id="0" name=""/>
        <dsp:cNvSpPr/>
      </dsp:nvSpPr>
      <dsp:spPr>
        <a:xfrm>
          <a:off x="5178406" y="1025725"/>
          <a:ext cx="1530412" cy="1530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Offers up to five times better performance than MySQL and three times better than PostgreSQL.</a:t>
          </a:r>
        </a:p>
      </dsp:txBody>
      <dsp:txXfrm>
        <a:off x="5402530" y="1249849"/>
        <a:ext cx="1082164" cy="10821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214BD-E054-433E-83F4-81BC300FEF7F}">
      <dsp:nvSpPr>
        <dsp:cNvPr id="0" name=""/>
        <dsp:cNvSpPr/>
      </dsp:nvSpPr>
      <dsp:spPr>
        <a:xfrm>
          <a:off x="0" y="125433"/>
          <a:ext cx="6798734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Benefits of Amazon Aurora</a:t>
          </a:r>
        </a:p>
      </dsp:txBody>
      <dsp:txXfrm>
        <a:off x="51403" y="176836"/>
        <a:ext cx="6695928" cy="9501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868CC-1A75-4C24-BDF9-4D3E07A854B6}">
      <dsp:nvSpPr>
        <dsp:cNvPr id="0" name=""/>
        <dsp:cNvSpPr/>
      </dsp:nvSpPr>
      <dsp:spPr>
        <a:xfrm>
          <a:off x="2609482" y="761"/>
          <a:ext cx="1580297" cy="1027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Automatically scales storage from 10 GB to 128 TB as needed.</a:t>
          </a:r>
        </a:p>
      </dsp:txBody>
      <dsp:txXfrm>
        <a:off x="2659625" y="50904"/>
        <a:ext cx="1480011" cy="926907"/>
      </dsp:txXfrm>
    </dsp:sp>
    <dsp:sp modelId="{CE3723B5-E889-46F8-98A2-BC71EF8D6C45}">
      <dsp:nvSpPr>
        <dsp:cNvPr id="0" name=""/>
        <dsp:cNvSpPr/>
      </dsp:nvSpPr>
      <dsp:spPr>
        <a:xfrm>
          <a:off x="2029571" y="514358"/>
          <a:ext cx="2740119" cy="2740119"/>
        </a:xfrm>
        <a:custGeom>
          <a:avLst/>
          <a:gdLst/>
          <a:ahLst/>
          <a:cxnLst/>
          <a:rect l="0" t="0" r="0" b="0"/>
          <a:pathLst>
            <a:path>
              <a:moveTo>
                <a:pt x="2171689" y="259000"/>
              </a:moveTo>
              <a:arcTo wR="1370059" hR="1370059" stAng="18348629" swAng="364726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2FEC4-FC7B-4D84-944E-B4B44B707C11}">
      <dsp:nvSpPr>
        <dsp:cNvPr id="0" name=""/>
        <dsp:cNvSpPr/>
      </dsp:nvSpPr>
      <dsp:spPr>
        <a:xfrm>
          <a:off x="3795988" y="2055851"/>
          <a:ext cx="1580297" cy="1027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Provides high throughput and low latency.</a:t>
          </a:r>
        </a:p>
      </dsp:txBody>
      <dsp:txXfrm>
        <a:off x="3846131" y="2105994"/>
        <a:ext cx="1480011" cy="926907"/>
      </dsp:txXfrm>
    </dsp:sp>
    <dsp:sp modelId="{5C34B65F-D6D7-442C-8968-F5FEFE6B3A8C}">
      <dsp:nvSpPr>
        <dsp:cNvPr id="0" name=""/>
        <dsp:cNvSpPr/>
      </dsp:nvSpPr>
      <dsp:spPr>
        <a:xfrm>
          <a:off x="2029571" y="514358"/>
          <a:ext cx="2740119" cy="2740119"/>
        </a:xfrm>
        <a:custGeom>
          <a:avLst/>
          <a:gdLst/>
          <a:ahLst/>
          <a:cxnLst/>
          <a:rect l="0" t="0" r="0" b="0"/>
          <a:pathLst>
            <a:path>
              <a:moveTo>
                <a:pt x="2022012" y="2575058"/>
              </a:moveTo>
              <a:arcTo wR="1370059" hR="1370059" stAng="3695089" swAng="340982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DC216-C500-4547-A1DD-4FCEA16C64E2}">
      <dsp:nvSpPr>
        <dsp:cNvPr id="0" name=""/>
        <dsp:cNvSpPr/>
      </dsp:nvSpPr>
      <dsp:spPr>
        <a:xfrm>
          <a:off x="1422975" y="2055851"/>
          <a:ext cx="1580297" cy="1027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Can handle millions of queries per second and hundreds of thousands of transactions.</a:t>
          </a:r>
        </a:p>
      </dsp:txBody>
      <dsp:txXfrm>
        <a:off x="1473118" y="2105994"/>
        <a:ext cx="1480011" cy="926907"/>
      </dsp:txXfrm>
    </dsp:sp>
    <dsp:sp modelId="{F26F090B-3882-481A-B1B2-0DD8D140A8C2}">
      <dsp:nvSpPr>
        <dsp:cNvPr id="0" name=""/>
        <dsp:cNvSpPr/>
      </dsp:nvSpPr>
      <dsp:spPr>
        <a:xfrm>
          <a:off x="2029571" y="514358"/>
          <a:ext cx="2740119" cy="2740119"/>
        </a:xfrm>
        <a:custGeom>
          <a:avLst/>
          <a:gdLst/>
          <a:ahLst/>
          <a:cxnLst/>
          <a:rect l="0" t="0" r="0" b="0"/>
          <a:pathLst>
            <a:path>
              <a:moveTo>
                <a:pt x="9074" y="1527488"/>
              </a:moveTo>
              <a:arcTo wR="1370059" hR="1370059" stAng="10404105" swAng="364726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B5281-91B7-4BA1-BE85-C64A56E731BA}">
      <dsp:nvSpPr>
        <dsp:cNvPr id="0" name=""/>
        <dsp:cNvSpPr/>
      </dsp:nvSpPr>
      <dsp:spPr>
        <a:xfrm>
          <a:off x="0" y="8433"/>
          <a:ext cx="6798734" cy="1287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/>
            <a:t>Compatibility</a:t>
          </a:r>
        </a:p>
      </dsp:txBody>
      <dsp:txXfrm>
        <a:off x="62826" y="71259"/>
        <a:ext cx="6673082" cy="116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B223BF-61FB-B3D0-B94B-BDCAE3833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53F5B-FE90-9D14-1D3B-7B89A6F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6538E-6C85-4241-9DC3-6F098EE95DC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909D1-299D-714A-6C9A-30E524F19A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329EA-BFE1-FE17-53F5-8403886D12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0B67D-BA28-4C2E-B45B-928747326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38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17E9C-955D-4861-94F3-11B4670FBF1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1299F-67D7-4ECA-BCEB-42FCB6964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293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2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82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80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4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79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710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82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5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2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9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53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3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50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7/25/2024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4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9.jp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4.xml"/><Relationship Id="rId3" Type="http://schemas.openxmlformats.org/officeDocument/2006/relationships/diagramLayout" Target="../diagrams/layout33.xml"/><Relationship Id="rId7" Type="http://schemas.openxmlformats.org/officeDocument/2006/relationships/diagramData" Target="../diagrams/data34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11" Type="http://schemas.microsoft.com/office/2007/relationships/diagramDrawing" Target="../diagrams/drawing34.xml"/><Relationship Id="rId5" Type="http://schemas.openxmlformats.org/officeDocument/2006/relationships/diagramColors" Target="../diagrams/colors33.xml"/><Relationship Id="rId10" Type="http://schemas.openxmlformats.org/officeDocument/2006/relationships/diagramColors" Target="../diagrams/colors34.xml"/><Relationship Id="rId4" Type="http://schemas.openxmlformats.org/officeDocument/2006/relationships/diagramQuickStyle" Target="../diagrams/quickStyle33.xml"/><Relationship Id="rId9" Type="http://schemas.openxmlformats.org/officeDocument/2006/relationships/diagramQuickStyle" Target="../diagrams/quickStyle3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6.xml"/><Relationship Id="rId3" Type="http://schemas.openxmlformats.org/officeDocument/2006/relationships/diagramLayout" Target="../diagrams/layout35.xml"/><Relationship Id="rId7" Type="http://schemas.openxmlformats.org/officeDocument/2006/relationships/diagramData" Target="../diagrams/data36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11" Type="http://schemas.microsoft.com/office/2007/relationships/diagramDrawing" Target="../diagrams/drawing36.xml"/><Relationship Id="rId5" Type="http://schemas.openxmlformats.org/officeDocument/2006/relationships/diagramColors" Target="../diagrams/colors35.xml"/><Relationship Id="rId10" Type="http://schemas.openxmlformats.org/officeDocument/2006/relationships/diagramColors" Target="../diagrams/colors36.xml"/><Relationship Id="rId4" Type="http://schemas.openxmlformats.org/officeDocument/2006/relationships/diagramQuickStyle" Target="../diagrams/quickStyle35.xml"/><Relationship Id="rId9" Type="http://schemas.openxmlformats.org/officeDocument/2006/relationships/diagramQuickStyle" Target="../diagrams/quickStyle3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8.xml"/><Relationship Id="rId3" Type="http://schemas.openxmlformats.org/officeDocument/2006/relationships/diagramLayout" Target="../diagrams/layout37.xml"/><Relationship Id="rId7" Type="http://schemas.openxmlformats.org/officeDocument/2006/relationships/diagramData" Target="../diagrams/data38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5" Type="http://schemas.openxmlformats.org/officeDocument/2006/relationships/diagramColors" Target="../diagrams/colors37.xml"/><Relationship Id="rId10" Type="http://schemas.openxmlformats.org/officeDocument/2006/relationships/diagramColors" Target="../diagrams/colors38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9.jp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0.xml"/><Relationship Id="rId3" Type="http://schemas.openxmlformats.org/officeDocument/2006/relationships/diagramLayout" Target="../diagrams/layout39.xml"/><Relationship Id="rId7" Type="http://schemas.openxmlformats.org/officeDocument/2006/relationships/diagramData" Target="../diagrams/data40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11" Type="http://schemas.microsoft.com/office/2007/relationships/diagramDrawing" Target="../diagrams/drawing40.xml"/><Relationship Id="rId5" Type="http://schemas.openxmlformats.org/officeDocument/2006/relationships/diagramColors" Target="../diagrams/colors39.xml"/><Relationship Id="rId10" Type="http://schemas.openxmlformats.org/officeDocument/2006/relationships/diagramColors" Target="../diagrams/colors40.xml"/><Relationship Id="rId4" Type="http://schemas.openxmlformats.org/officeDocument/2006/relationships/diagramQuickStyle" Target="../diagrams/quickStyle39.xml"/><Relationship Id="rId9" Type="http://schemas.openxmlformats.org/officeDocument/2006/relationships/diagramQuickStyle" Target="../diagrams/quickStyle4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2.xml"/><Relationship Id="rId3" Type="http://schemas.openxmlformats.org/officeDocument/2006/relationships/diagramLayout" Target="../diagrams/layout41.xml"/><Relationship Id="rId7" Type="http://schemas.openxmlformats.org/officeDocument/2006/relationships/diagramData" Target="../diagrams/data42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11" Type="http://schemas.microsoft.com/office/2007/relationships/diagramDrawing" Target="../diagrams/drawing42.xml"/><Relationship Id="rId5" Type="http://schemas.openxmlformats.org/officeDocument/2006/relationships/diagramColors" Target="../diagrams/colors41.xml"/><Relationship Id="rId10" Type="http://schemas.openxmlformats.org/officeDocument/2006/relationships/diagramColors" Target="../diagrams/colors42.xml"/><Relationship Id="rId4" Type="http://schemas.openxmlformats.org/officeDocument/2006/relationships/diagramQuickStyle" Target="../diagrams/quickStyle41.xml"/><Relationship Id="rId9" Type="http://schemas.openxmlformats.org/officeDocument/2006/relationships/diagramQuickStyle" Target="../diagrams/quickStyle4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7" Type="http://schemas.openxmlformats.org/officeDocument/2006/relationships/image" Target="../media/image10.jpg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F0EFED5-73D1-1136-3527-9C1202045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098231"/>
              </p:ext>
            </p:extLst>
          </p:nvPr>
        </p:nvGraphicFramePr>
        <p:xfrm>
          <a:off x="1921934" y="1811863"/>
          <a:ext cx="5308866" cy="151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48C4783-F1B1-8AAE-37E7-F6F0B8B6FC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309064"/>
              </p:ext>
            </p:extLst>
          </p:nvPr>
        </p:nvGraphicFramePr>
        <p:xfrm>
          <a:off x="1921934" y="3598327"/>
          <a:ext cx="5308866" cy="1377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F3922-DD6C-AF08-BA5D-D0F81CD3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9624" y="5054602"/>
            <a:ext cx="799069" cy="279400"/>
          </a:xfrm>
        </p:spPr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38DD01-954C-BBDE-EDE7-1DF4584C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CCBA2-5DA3-4B3D-3249-12F494008E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9137" y="152400"/>
            <a:ext cx="1428129" cy="1033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A420B1-7738-C85E-956F-76DAE09A58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8707" y="152400"/>
            <a:ext cx="1033178" cy="1033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9118DC-0119-AD9B-0D8E-A5F81A9C6E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4535672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B508BF-7463-DD58-5294-B39F4F881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287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67A28-5C57-4E5C-5FDC-4832AD08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0F5AB-9648-458A-2FB4-4DDE49BE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E14DB3-66C4-51C1-0DBC-BD5870D91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46051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28081F-8742-E4DB-445B-FEFF7E26A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857849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22059-4904-D288-3DDA-B9394829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D984A9-288C-5594-5FFD-8100F690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EDEF99-F772-8DA5-9604-A5EED756AF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234140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8B42AD-364C-345D-EE59-B0EA37BDB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810801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809B3-214D-00BD-6A4D-80EC573C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F7953-5BE3-FD0E-7DD2-5DB29DD0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F33329-C4A9-D166-EE0D-E2B3850212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26380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C521E1-B4FA-1F8F-F002-FBF81F0D3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53421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0FA10-2CB9-ECFD-8EF9-837D7F58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FD2C2-94A6-7F13-605D-DBE8A1B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A92194-F9B8-2B45-AEFA-779B5AD36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965401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DE2FCF-9A36-7E0D-DA08-2B2FF385E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509877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10363-FBCD-040E-2CAB-F127AB7A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D3CFDC-3442-70EB-9AF2-443A5100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68F32B-34A4-A6EA-A24A-C41D0751C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590460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A3CE93-E986-005B-19C1-A25E946C5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320449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18730-31EE-B66E-4BD6-CB8579CF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7FC3-C84F-07F1-1386-69EE0A6F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183A31-4F69-E7AA-F368-AC023A24D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514786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0BF14B2-E547-4CEA-BCBD-F671668D6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509104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25749-D1CB-C0FF-9594-F2D08153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D26D0-7552-0086-B087-A99EDA19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5F5AF6-C771-0FB1-79E1-2C86EFC93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5143963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690075-690E-36E3-EFA7-2311F011E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573483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8A28C-4FAD-B106-DED3-E5E340ED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82229-5C2E-8E47-735C-29C69B57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8BE43D-235D-F70D-DE44-29FA562A60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158384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54E73B-9E78-4351-5D34-1D52D4EEB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0552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C9058-35A8-F028-DF88-52F57E08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7DEC2-54E0-13A9-6EE6-893F72AB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1C9B7A-E0BB-1803-DF6B-50E8C3E70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306060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4FA501-3D58-6263-A822-57EF0D1BC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79400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379A6-0B18-A7BB-6E00-0481DF2F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5D17E8-9C64-FA00-FA19-C49C32A0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F3922-DD6C-AF08-BA5D-D0F81CD3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9624" y="5054602"/>
            <a:ext cx="799069" cy="279400"/>
          </a:xfrm>
        </p:spPr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38DD01-954C-BBDE-EDE7-1DF4584C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CCBA2-5DA3-4B3D-3249-12F49400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137" y="152400"/>
            <a:ext cx="1428129" cy="1033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A420B1-7738-C85E-956F-76DAE09A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07" y="152400"/>
            <a:ext cx="1033178" cy="1033178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9C29FAE-AD55-DC91-4C25-E596082F4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799889"/>
              </p:ext>
            </p:extLst>
          </p:nvPr>
        </p:nvGraphicFramePr>
        <p:xfrm>
          <a:off x="1542553" y="954157"/>
          <a:ext cx="6106584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CAB255D-8A2A-C64A-9E47-F6EFA7EF7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663835"/>
              </p:ext>
            </p:extLst>
          </p:nvPr>
        </p:nvGraphicFramePr>
        <p:xfrm>
          <a:off x="1725433" y="1860605"/>
          <a:ext cx="5518847" cy="313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16436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D487D6-3BB6-23A9-E928-EA977FD3B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851072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D00AF0-01A7-E557-CD78-137EBB351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620602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0A5FC-4E2A-7D7C-D6D2-28F8961D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382B4-FB92-17D4-428B-7EF4CA1F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08E9AE-3921-A7A8-E3BD-485D3BF0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077830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CDBFA1-B143-88F0-91A2-893ADBB89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444833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A5358-7770-50B2-18AE-C32EE3F1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A9F06-7C59-14B6-037E-4936F6D0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FB4CF98-2EA2-2F47-7CEE-CFF96FDA2C16}"/>
              </a:ext>
            </a:extLst>
          </p:cNvPr>
          <p:cNvGraphicFramePr/>
          <p:nvPr/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D4F9532-AB80-DA1A-E36E-E6F3E289D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176867" y="2439840"/>
            <a:ext cx="6798734" cy="3495823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04E2E-F81F-B4B9-B441-8CC922E7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E26351-B745-D50B-FDC5-EDE5FF70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1C0D110-B1A2-C43F-2AF5-E18C746B78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739606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E6D910-7D7F-2893-1F2A-51459CD88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651266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F7766-8AEF-4515-18AD-7F9BE41A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6D2323-78DD-85FF-9C30-CC46C3E0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F4BDAC9-4A99-033E-3E4D-CDB534030F43}"/>
              </a:ext>
            </a:extLst>
          </p:cNvPr>
          <p:cNvGraphicFramePr/>
          <p:nvPr/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3FEEB6-CFE7-846F-461A-484BC4ED8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312046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3BF44-4A9A-84F1-7141-322BBE87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E5FDD0-EBD4-F0F7-E3FB-88F2900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13DBC1-908A-CF80-E1A7-2563499497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814000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0B0653-CC4C-9358-A3E1-2629F6379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156968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DAD1B-12E9-7471-6C2B-B6BC9C62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5B48F0-43D4-AF69-BB2B-A720359D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BAE2CB-572D-86A8-20E6-C914538C2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881546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A6DFBA-11A5-EAE9-72EA-B8DA1B03A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116472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04AC6-6A06-1778-B2C4-722F2EA8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793B9-8360-9745-4973-C1056C00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23CD92-92C7-532B-8669-A02900F99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299316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F49378-1ED4-4226-5B93-9FBBF2300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986896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7BC23-DF0D-C5FD-30C5-5494C568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76B1A-6494-738A-8658-2606E40B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A6CC4E4-4AF7-E5BC-BE0A-26F7C5533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356737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1D9940-DA15-F8CE-6595-7D0F1C6FD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588626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5F456-FBA4-6D38-2225-0A07F9B8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735A7-584D-AF7F-5339-9A806CE3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2B82800-3FC8-3A0C-6847-E7B679C89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255253"/>
              </p:ext>
            </p:extLst>
          </p:nvPr>
        </p:nvGraphicFramePr>
        <p:xfrm>
          <a:off x="1176866" y="915337"/>
          <a:ext cx="6798734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F5262D8-77F8-947E-EE9B-C11D947CC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685629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DEB62-0B37-D75E-B28F-F6D0E47F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BB1F6-8076-30B6-1701-971C924F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242</TotalTime>
  <Words>624</Words>
  <Application>Microsoft Office PowerPoint</Application>
  <PresentationFormat>On-screen Show (4:3)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Prakhar Shukla</dc:creator>
  <cp:keywords/>
  <dc:description>generated using python-pptx</dc:description>
  <cp:lastModifiedBy>Prakhar Shukla</cp:lastModifiedBy>
  <cp:revision>5</cp:revision>
  <dcterms:created xsi:type="dcterms:W3CDTF">2013-01-27T09:14:16Z</dcterms:created>
  <dcterms:modified xsi:type="dcterms:W3CDTF">2024-07-30T04:36:28Z</dcterms:modified>
  <cp:category/>
</cp:coreProperties>
</file>