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6000" spc="-43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Network Assisted Platooning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194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Maria, filip, Mikael, Gabriel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Lessons learned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Better model of the truck earlier 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Looked into other control methods.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Future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Amount of autonomous vehicles will increase.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Advanced communication technologies.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5778000" y="2873880"/>
            <a:ext cx="4236120" cy="28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Imagine no traffic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generated from the vehicles should be analyzed and shared. 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Traffic flow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4533480" y="2943360"/>
            <a:ext cx="4777200" cy="268956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5259960" y="2952000"/>
            <a:ext cx="3151440" cy="2672280"/>
          </a:xfrm>
          <a:prstGeom prst="flowChartSummingJunction">
            <a:avLst/>
          </a:prstGeom>
          <a:noFill/>
          <a:ln w="3808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Sustainability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Reducing fuel consumption by drafting.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rcRect l="3685" t="21855" r="11137" b="7290"/>
          <a:stretch/>
        </p:blipFill>
        <p:spPr>
          <a:xfrm>
            <a:off x="2295360" y="3000240"/>
            <a:ext cx="7078680" cy="246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Centralised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 processes are done locally on the vehicles.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 demanding.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Emerging technologies makes it possible to migrate heavy computations to external servers.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can hence be analyzed and shared in a wider range.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Scalability.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Traffic optimisation.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Project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Networked assisted platooning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Platooning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Path following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Controller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7235280" y="2194560"/>
            <a:ext cx="4011120" cy="257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ROS, Wifi.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MoCap – publish vehicle position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 output is sent through Wifi to Arduino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Centralised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180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Path tracking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Frenet 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Control orthogonal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Feedback linearization and PID.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 rot="12780000">
            <a:off x="4645440" y="1774440"/>
            <a:ext cx="6107400" cy="610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PID control has been implemented for distance regulation as well.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36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error which is minimized is the relative time difference between the trucks.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Application>LibreOffice/5.1.6.2$Linux_X86_64 LibreOffice_project/10m0$Build-2</Application>
  <Words>238</Words>
  <Paragraphs>59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2017-12-14T10:55:47Z</dcterms:created>
  <dc:creator>Dell</dc:creator>
  <dc:description/>
  <dc:language>en-US</dc:language>
  <cp:lastModifiedBy/>
  <dcterms:modified xsi:type="dcterms:W3CDTF">2017-12-15T12:04:26Z</dcterms:modified>
  <cp:revision>42</cp:revision>
  <dc:subject/>
  <dc:title>Network Assisted Platooning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