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6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Network Assisted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197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Maria, filip, Mikael, Gabriel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Lessons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 model of the truck earlier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Looked into other control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Amount of autonomous vehicles will increase.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Advanced communication technologies.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5778000" y="2873880"/>
            <a:ext cx="4236480" cy="28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Imagine no traffic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generated from the vehicles should be analyzed and shared.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Traffic flow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4533480" y="2943360"/>
            <a:ext cx="4777560" cy="26899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259960" y="2952000"/>
            <a:ext cx="3151800" cy="2672640"/>
          </a:xfrm>
          <a:prstGeom prst="flowChartSummingJunction">
            <a:avLst/>
          </a:prstGeom>
          <a:noFill/>
          <a:ln w="3808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Sustainability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Reducing fuel consumption by drafting.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3685" t="21855" r="11137" b="7290"/>
          <a:stretch/>
        </p:blipFill>
        <p:spPr>
          <a:xfrm>
            <a:off x="2295360" y="3000240"/>
            <a:ext cx="7079040" cy="24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Centralised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processes are done locally on the vehicles.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demanding.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 technologies makes it possible to migrate heavy computations to external servers.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can hence be analyzed and shared in a wider range.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Traffic optimisation.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Platooning with two trucks.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Generation of paths for the trucks to follow.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for the path following.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for the distance regulation.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7235280" y="2194560"/>
            <a:ext cx="4011480" cy="257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ROS, Wifi.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MoCap – publish vehicle position.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on computer subscribes.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output is sent through Wifi to Arduino on truck.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Path tracking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Frenet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Control orthogonal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Feedback linearization and PID.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12780000">
            <a:off x="4645440" y="1774080"/>
            <a:ext cx="6107760" cy="61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PID control has been implemented for distance regulation as well.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error which is minimized is the relative time difference between the trucks.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Application>LibreOffice/5.1.6.2$Linux_X86_64 LibreOffice_project/10m0$Build-2</Application>
  <Words>238</Words>
  <Paragraphs>59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2017-12-14T10:55:47Z</dcterms:created>
  <dc:creator>Dell</dc:creator>
  <dc:description/>
  <dc:language>en-US</dc:language>
  <cp:lastModifiedBy/>
  <dcterms:modified xsi:type="dcterms:W3CDTF">2017-12-15T10:48:15Z</dcterms:modified>
  <cp:revision>39</cp:revision>
  <dc:subject/>
  <dc:title>Network Assisted Platooning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