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58" r:id="rId3"/>
    <p:sldId id="265" r:id="rId4"/>
    <p:sldId id="257" r:id="rId5"/>
    <p:sldId id="260" r:id="rId6"/>
    <p:sldId id="263" r:id="rId7"/>
    <p:sldId id="264" r:id="rId8"/>
    <p:sldId id="262" r:id="rId9"/>
    <p:sldId id="266" r:id="rId10"/>
    <p:sldId id="261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527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764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74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770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039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37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167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073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835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12/14/2017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487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996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475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v-SE" sz="6000" dirty="0" smtClean="0"/>
              <a:t>Network Assisted Platooning</a:t>
            </a:r>
            <a:endParaRPr lang="sv-SE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Maria, filip, Mikael, Gabriel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54654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PID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  <a:p>
            <a:r>
              <a:rPr lang="sv-SE" dirty="0" smtClean="0"/>
              <a:t>PID control has been implemented for distance regulation as well.</a:t>
            </a:r>
          </a:p>
          <a:p>
            <a:r>
              <a:rPr lang="sv-SE" dirty="0" smtClean="0"/>
              <a:t>The error which is minimized is the relative time difference between the trucks.</a:t>
            </a:r>
          </a:p>
          <a:p>
            <a:endParaRPr lang="sv-SE" dirty="0" smtClean="0"/>
          </a:p>
          <a:p>
            <a:endParaRPr lang="sv-SE" dirty="0"/>
          </a:p>
          <a:p>
            <a:pPr marL="201168" lvl="1" indent="0">
              <a:buNone/>
            </a:pPr>
            <a:endParaRPr lang="sv-SE" b="1" dirty="0"/>
          </a:p>
          <a:p>
            <a:pPr marL="201168" lvl="1" indent="0">
              <a:buNone/>
            </a:pPr>
            <a:endParaRPr lang="sv-SE" b="1" dirty="0" smtClean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537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Lessons learned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 smtClean="0"/>
          </a:p>
          <a:p>
            <a:r>
              <a:rPr lang="sv-SE" dirty="0" smtClean="0"/>
              <a:t>Better model of the truck earlier on.</a:t>
            </a:r>
          </a:p>
          <a:p>
            <a:endParaRPr lang="sv-SE" dirty="0"/>
          </a:p>
          <a:p>
            <a:r>
              <a:rPr lang="sv-SE" dirty="0" smtClean="0"/>
              <a:t>Looked into other control methods.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38969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Future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 smtClean="0"/>
          </a:p>
          <a:p>
            <a:r>
              <a:rPr lang="sv-SE" dirty="0" smtClean="0"/>
              <a:t>Amount of autonomous vehicles will increase.</a:t>
            </a:r>
          </a:p>
          <a:p>
            <a:r>
              <a:rPr lang="sv-SE" dirty="0" smtClean="0"/>
              <a:t>Advanced communication technologies.</a:t>
            </a:r>
          </a:p>
          <a:p>
            <a:endParaRPr lang="sv-SE" dirty="0"/>
          </a:p>
        </p:txBody>
      </p:sp>
      <p:pic>
        <p:nvPicPr>
          <p:cNvPr id="2052" name="Picture 4" descr="Bildresultat för autonomous vehic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138" y="2874039"/>
            <a:ext cx="4237132" cy="2824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784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Imagine no traffic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 smtClean="0"/>
          </a:p>
          <a:p>
            <a:r>
              <a:rPr lang="sv-SE" dirty="0" smtClean="0"/>
              <a:t>Data generated from the vehicles should be analyzed and shared. Why?</a:t>
            </a:r>
          </a:p>
          <a:p>
            <a:r>
              <a:rPr lang="sv-SE" b="1" dirty="0" smtClean="0"/>
              <a:t>Traffic flow control</a:t>
            </a:r>
            <a:endParaRPr lang="sv-SE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445" y="2943497"/>
            <a:ext cx="4778350" cy="2690465"/>
          </a:xfrm>
          <a:prstGeom prst="rect">
            <a:avLst/>
          </a:prstGeom>
        </p:spPr>
      </p:pic>
      <p:sp>
        <p:nvSpPr>
          <p:cNvPr id="7" name="Flowchart: Summing Junction 6"/>
          <p:cNvSpPr/>
          <p:nvPr/>
        </p:nvSpPr>
        <p:spPr>
          <a:xfrm>
            <a:off x="5259977" y="2951963"/>
            <a:ext cx="3152503" cy="2673532"/>
          </a:xfrm>
          <a:prstGeom prst="flowChartSummingJunction">
            <a:avLst/>
          </a:prstGeom>
          <a:noFill/>
          <a:ln w="381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04376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Sustainability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 smtClean="0"/>
          </a:p>
          <a:p>
            <a:pPr marL="0" indent="0">
              <a:buNone/>
            </a:pPr>
            <a:r>
              <a:rPr lang="sv-SE" dirty="0" smtClean="0"/>
              <a:t>Reducing fuel consumption by drafting.</a:t>
            </a:r>
          </a:p>
          <a:p>
            <a:endParaRPr lang="sv-SE" dirty="0"/>
          </a:p>
        </p:txBody>
      </p:sp>
      <p:pic>
        <p:nvPicPr>
          <p:cNvPr id="1026" name="Picture 2" descr="Bildresultat för aerodynamic platooni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6" t="21858" r="11138" b="7288"/>
          <a:stretch/>
        </p:blipFill>
        <p:spPr bwMode="auto">
          <a:xfrm>
            <a:off x="2295251" y="3000376"/>
            <a:ext cx="7079629" cy="2461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7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</a:t>
            </a:r>
            <a:r>
              <a:rPr lang="sv-SE" dirty="0" smtClean="0"/>
              <a:t>entralised control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 smtClean="0"/>
          </a:p>
          <a:p>
            <a:r>
              <a:rPr lang="sv-SE" dirty="0" smtClean="0"/>
              <a:t>Control processes are done locally on the vehicles.</a:t>
            </a:r>
          </a:p>
          <a:p>
            <a:r>
              <a:rPr lang="sv-SE" dirty="0" smtClean="0"/>
              <a:t>Power demanding.</a:t>
            </a:r>
          </a:p>
          <a:p>
            <a:r>
              <a:rPr lang="sv-SE" dirty="0" smtClean="0"/>
              <a:t>Emerging technologies makes it possible to migrate heavy computations to external servers.</a:t>
            </a:r>
          </a:p>
          <a:p>
            <a:pPr lvl="1"/>
            <a:r>
              <a:rPr lang="sv-SE" dirty="0" smtClean="0"/>
              <a:t> Data can hence be analyzed and shared in a wider range. </a:t>
            </a:r>
          </a:p>
          <a:p>
            <a:pPr lvl="1"/>
            <a:r>
              <a:rPr lang="sv-SE" dirty="0"/>
              <a:t> </a:t>
            </a:r>
            <a:r>
              <a:rPr lang="sv-SE" dirty="0" smtClean="0"/>
              <a:t>Scalability.</a:t>
            </a:r>
          </a:p>
          <a:p>
            <a:pPr lvl="1"/>
            <a:r>
              <a:rPr lang="sv-SE" dirty="0"/>
              <a:t> </a:t>
            </a:r>
            <a:r>
              <a:rPr lang="sv-SE" dirty="0" smtClean="0"/>
              <a:t>Traffic optimisation.</a:t>
            </a:r>
          </a:p>
          <a:p>
            <a:pPr marL="201168" lvl="1" indent="0">
              <a:buNone/>
            </a:pPr>
            <a:endParaRPr lang="sv-SE" dirty="0" smtClean="0"/>
          </a:p>
          <a:p>
            <a:pPr marL="201168" lvl="1" indent="0">
              <a:buNone/>
            </a:pPr>
            <a:endParaRPr lang="sv-SE" dirty="0" smtClean="0"/>
          </a:p>
          <a:p>
            <a:pPr marL="201168" lvl="1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2026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Project description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 smtClean="0"/>
          </a:p>
          <a:p>
            <a:r>
              <a:rPr lang="sv-SE" b="1" dirty="0" smtClean="0"/>
              <a:t>Platooning with two trucks.</a:t>
            </a:r>
            <a:endParaRPr lang="sv-SE" dirty="0"/>
          </a:p>
          <a:p>
            <a:endParaRPr lang="sv-SE" dirty="0" smtClean="0"/>
          </a:p>
          <a:p>
            <a:r>
              <a:rPr lang="sv-SE" dirty="0" smtClean="0"/>
              <a:t>Generation of paths for the trucks to follow.</a:t>
            </a:r>
          </a:p>
          <a:p>
            <a:r>
              <a:rPr lang="sv-SE" dirty="0" smtClean="0"/>
              <a:t>Controller for the path following.</a:t>
            </a:r>
          </a:p>
          <a:p>
            <a:r>
              <a:rPr lang="sv-SE" dirty="0" smtClean="0"/>
              <a:t>Controller for the distance regulation.</a:t>
            </a:r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585" y="2219385"/>
            <a:ext cx="4012355" cy="2579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46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Communication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 smtClean="0"/>
          </a:p>
          <a:p>
            <a:r>
              <a:rPr lang="sv-SE" dirty="0" smtClean="0"/>
              <a:t>ROS</a:t>
            </a:r>
            <a:r>
              <a:rPr lang="sv-SE" dirty="0"/>
              <a:t>, Wifi</a:t>
            </a:r>
            <a:r>
              <a:rPr lang="sv-SE" dirty="0" smtClean="0"/>
              <a:t>.</a:t>
            </a:r>
          </a:p>
          <a:p>
            <a:endParaRPr lang="sv-SE" dirty="0"/>
          </a:p>
          <a:p>
            <a:pPr lvl="1"/>
            <a:r>
              <a:rPr lang="sv-SE" dirty="0" smtClean="0"/>
              <a:t>MoCap </a:t>
            </a:r>
            <a:r>
              <a:rPr lang="sv-SE" dirty="0"/>
              <a:t>– publish vehicle position.</a:t>
            </a:r>
          </a:p>
          <a:p>
            <a:pPr lvl="1"/>
            <a:r>
              <a:rPr lang="sv-SE" dirty="0"/>
              <a:t>Controller on computer subscribes.</a:t>
            </a:r>
          </a:p>
          <a:p>
            <a:pPr lvl="1"/>
            <a:r>
              <a:rPr lang="sv-SE" dirty="0"/>
              <a:t>Controller output is sent through Wifi to Arduino on truck.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6571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Frenet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 smtClean="0"/>
          </a:p>
          <a:p>
            <a:r>
              <a:rPr lang="sv-SE" dirty="0" smtClean="0"/>
              <a:t>Method for transforming coordinate system to a local one.</a:t>
            </a:r>
          </a:p>
        </p:txBody>
      </p:sp>
    </p:spTree>
    <p:extLst>
      <p:ext uri="{BB962C8B-B14F-4D97-AF65-F5344CB8AC3E}">
        <p14:creationId xmlns:p14="http://schemas.microsoft.com/office/powerpoint/2010/main" val="292902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Path tracking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 smtClean="0"/>
          </a:p>
          <a:p>
            <a:r>
              <a:rPr lang="sv-SE" dirty="0" smtClean="0"/>
              <a:t>PID control</a:t>
            </a:r>
          </a:p>
          <a:p>
            <a:endParaRPr lang="sv-SE" dirty="0"/>
          </a:p>
          <a:p>
            <a:r>
              <a:rPr lang="sv-SE" b="1" dirty="0"/>
              <a:t>Path control: </a:t>
            </a:r>
          </a:p>
          <a:p>
            <a:pPr lvl="1"/>
            <a:r>
              <a:rPr lang="sv-SE" dirty="0"/>
              <a:t>Using Frenet to transform the coordinate system.</a:t>
            </a:r>
          </a:p>
          <a:p>
            <a:pPr lvl="1"/>
            <a:r>
              <a:rPr lang="sv-SE" dirty="0"/>
              <a:t>Look at closest point ahead on the predefined </a:t>
            </a:r>
            <a:r>
              <a:rPr lang="sv-SE" dirty="0" smtClean="0"/>
              <a:t>path.</a:t>
            </a:r>
          </a:p>
          <a:p>
            <a:pPr lvl="1"/>
            <a:r>
              <a:rPr lang="sv-SE" dirty="0" smtClean="0"/>
              <a:t>Error minimized is the orthogonal distance to the path.</a:t>
            </a:r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9739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275</TotalTime>
  <Words>238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Retrospect</vt:lpstr>
      <vt:lpstr>Network Assisted Platooning</vt:lpstr>
      <vt:lpstr>Future</vt:lpstr>
      <vt:lpstr>Imagine no traffic</vt:lpstr>
      <vt:lpstr>Sustainability</vt:lpstr>
      <vt:lpstr>Centralised control</vt:lpstr>
      <vt:lpstr>Project description</vt:lpstr>
      <vt:lpstr>Communication</vt:lpstr>
      <vt:lpstr>Frenet</vt:lpstr>
      <vt:lpstr>Path tracking</vt:lpstr>
      <vt:lpstr>PID</vt:lpstr>
      <vt:lpstr>Lessons learned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Assisted Platooning</dc:title>
  <dc:creator>Dell</dc:creator>
  <cp:lastModifiedBy>Dell</cp:lastModifiedBy>
  <cp:revision>35</cp:revision>
  <dcterms:created xsi:type="dcterms:W3CDTF">2017-12-14T10:55:47Z</dcterms:created>
  <dcterms:modified xsi:type="dcterms:W3CDTF">2017-12-14T15:31:16Z</dcterms:modified>
</cp:coreProperties>
</file>