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21D2F7-1964-4DDB-AE83-F515BB0D55A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8EB010-BB37-4EB3-A7D5-3018958030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9761"/>
          </a:xfrm>
        </p:spPr>
        <p:txBody>
          <a:bodyPr/>
          <a:lstStyle/>
          <a:p>
            <a:r>
              <a:rPr lang="en-US" dirty="0" smtClean="0"/>
              <a:t>FAKE NEWS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772400" cy="1199704"/>
          </a:xfrm>
        </p:spPr>
        <p:txBody>
          <a:bodyPr/>
          <a:lstStyle/>
          <a:p>
            <a:r>
              <a:rPr lang="en-US" dirty="0" smtClean="0"/>
              <a:t>ON PYTHON USING MACHINE LEARNING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26670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 BY_</a:t>
            </a:r>
          </a:p>
          <a:p>
            <a:endParaRPr lang="en-US" dirty="0" smtClean="0"/>
          </a:p>
          <a:p>
            <a:r>
              <a:rPr lang="en-US" dirty="0" smtClean="0"/>
              <a:t>TEAM-DEXTERS</a:t>
            </a:r>
          </a:p>
          <a:p>
            <a:endParaRPr lang="en-US" dirty="0"/>
          </a:p>
          <a:p>
            <a:r>
              <a:rPr lang="en-US" dirty="0" smtClean="0"/>
              <a:t>PRAKHAR  GUPTA</a:t>
            </a:r>
            <a:br>
              <a:rPr lang="en-US" dirty="0" smtClean="0"/>
            </a:br>
            <a:r>
              <a:rPr lang="en-US" dirty="0" smtClean="0"/>
              <a:t>NITISH  KUMAR  TIWARI</a:t>
            </a:r>
          </a:p>
          <a:p>
            <a:r>
              <a:rPr lang="en-US" dirty="0" smtClean="0"/>
              <a:t>TARUN  PANT</a:t>
            </a:r>
          </a:p>
          <a:p>
            <a:r>
              <a:rPr lang="en-US" dirty="0" smtClean="0"/>
              <a:t>PALASH CHAUBEY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Fake news</a:t>
            </a:r>
            <a:r>
              <a:rPr lang="en-US" dirty="0"/>
              <a:t> is a type of yellow journalism or propaganda that consists of deliberate misinformation or hoaxes spread via traditional print and broadcast </a:t>
            </a:r>
            <a:r>
              <a:rPr lang="en-US" b="1" dirty="0"/>
              <a:t>news</a:t>
            </a:r>
            <a:r>
              <a:rPr lang="en-US" dirty="0"/>
              <a:t> media or online social media.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NEWS PROBLEM</a:t>
            </a:r>
            <a:endParaRPr lang="en-US" dirty="0"/>
          </a:p>
        </p:txBody>
      </p:sp>
      <p:pic>
        <p:nvPicPr>
          <p:cNvPr id="1026" name="Picture 2" descr="C:\final\fake-n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548640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1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fake news became one of the most dangerous problem so stopping this is a great and tough task.</a:t>
            </a:r>
          </a:p>
          <a:p>
            <a:r>
              <a:rPr lang="en-US" dirty="0" smtClean="0"/>
              <a:t>But as the technology is so advanced and  we can stop spreading of fake news for that we used machine learning.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STOP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created a dataset of 10k news.</a:t>
            </a:r>
          </a:p>
          <a:p>
            <a:r>
              <a:rPr lang="en-US" dirty="0" smtClean="0"/>
              <a:t>We did split the data in training and test part.</a:t>
            </a:r>
          </a:p>
          <a:p>
            <a:r>
              <a:rPr lang="en-US" dirty="0" smtClean="0"/>
              <a:t>Now we trained our data with the help of different machine learning algorithm and the tested our data.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NAÏVE BAYES CLASSIFIER</a:t>
            </a:r>
          </a:p>
          <a:p>
            <a:r>
              <a:rPr lang="en-US" dirty="0" smtClean="0"/>
              <a:t>DESCISION TREE CLASSIFIER</a:t>
            </a:r>
          </a:p>
          <a:p>
            <a:r>
              <a:rPr lang="en-US" dirty="0" smtClean="0"/>
              <a:t>K-NN CLASSIFIER</a:t>
            </a:r>
          </a:p>
          <a:p>
            <a:r>
              <a:rPr lang="en-US" dirty="0" smtClean="0"/>
              <a:t>SVM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ALGORITHMS WE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130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FAKE NEWS DETECTION</vt:lpstr>
      <vt:lpstr>FAKE NEWS PROBLEM</vt:lpstr>
      <vt:lpstr>TECHNOLOGY USED</vt:lpstr>
      <vt:lpstr>HOW WE CAN STOP THIS</vt:lpstr>
      <vt:lpstr>WHAT WE HAVE DONE</vt:lpstr>
      <vt:lpstr>MACHINE LEARNING ALGORITHMS WE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Tarun</dc:creator>
  <cp:lastModifiedBy>Tarun</cp:lastModifiedBy>
  <cp:revision>4</cp:revision>
  <dcterms:created xsi:type="dcterms:W3CDTF">2018-07-08T04:27:02Z</dcterms:created>
  <dcterms:modified xsi:type="dcterms:W3CDTF">2018-07-08T06:09:33Z</dcterms:modified>
</cp:coreProperties>
</file>