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72CD-782B-E466-33C7-E4DB6F8252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C132E9-1845-5F90-DD39-CD4085D956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A5AD60-B319-1EDD-3525-1DB54CFFC5F5}"/>
              </a:ext>
            </a:extLst>
          </p:cNvPr>
          <p:cNvSpPr>
            <a:spLocks noGrp="1"/>
          </p:cNvSpPr>
          <p:nvPr>
            <p:ph type="dt" sz="half" idx="10"/>
          </p:nvPr>
        </p:nvSpPr>
        <p:spPr/>
        <p:txBody>
          <a:bodyPr/>
          <a:lstStyle/>
          <a:p>
            <a:fld id="{717EF91A-67ED-4EC8-A361-288422ED8BFE}" type="datetimeFigureOut">
              <a:rPr lang="en-IN" smtClean="0"/>
              <a:t>02-12-2022</a:t>
            </a:fld>
            <a:endParaRPr lang="en-IN"/>
          </a:p>
        </p:txBody>
      </p:sp>
      <p:sp>
        <p:nvSpPr>
          <p:cNvPr id="5" name="Footer Placeholder 4">
            <a:extLst>
              <a:ext uri="{FF2B5EF4-FFF2-40B4-BE49-F238E27FC236}">
                <a16:creationId xmlns:a16="http://schemas.microsoft.com/office/drawing/2014/main" id="{CCDCA695-2806-6112-3CAE-38D16607F3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3EF765-26CE-CA35-97A0-DF36052104F5}"/>
              </a:ext>
            </a:extLst>
          </p:cNvPr>
          <p:cNvSpPr>
            <a:spLocks noGrp="1"/>
          </p:cNvSpPr>
          <p:nvPr>
            <p:ph type="sldNum" sz="quarter" idx="12"/>
          </p:nvPr>
        </p:nvSpPr>
        <p:spPr/>
        <p:txBody>
          <a:bodyPr/>
          <a:lstStyle/>
          <a:p>
            <a:fld id="{5B3C8D72-B70F-412E-A583-F23CC8706320}" type="slidenum">
              <a:rPr lang="en-IN" smtClean="0"/>
              <a:t>‹#›</a:t>
            </a:fld>
            <a:endParaRPr lang="en-IN"/>
          </a:p>
        </p:txBody>
      </p:sp>
    </p:spTree>
    <p:extLst>
      <p:ext uri="{BB962C8B-B14F-4D97-AF65-F5344CB8AC3E}">
        <p14:creationId xmlns:p14="http://schemas.microsoft.com/office/powerpoint/2010/main" val="154772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21FD0-D94A-3060-7251-CF39408A90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E9F9EA-9F2A-45D8-6394-4110071264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1A1D25-95EF-A7A2-EBED-0FD734093AD6}"/>
              </a:ext>
            </a:extLst>
          </p:cNvPr>
          <p:cNvSpPr>
            <a:spLocks noGrp="1"/>
          </p:cNvSpPr>
          <p:nvPr>
            <p:ph type="dt" sz="half" idx="10"/>
          </p:nvPr>
        </p:nvSpPr>
        <p:spPr/>
        <p:txBody>
          <a:bodyPr/>
          <a:lstStyle/>
          <a:p>
            <a:fld id="{717EF91A-67ED-4EC8-A361-288422ED8BFE}" type="datetimeFigureOut">
              <a:rPr lang="en-IN" smtClean="0"/>
              <a:t>02-12-2022</a:t>
            </a:fld>
            <a:endParaRPr lang="en-IN"/>
          </a:p>
        </p:txBody>
      </p:sp>
      <p:sp>
        <p:nvSpPr>
          <p:cNvPr id="5" name="Footer Placeholder 4">
            <a:extLst>
              <a:ext uri="{FF2B5EF4-FFF2-40B4-BE49-F238E27FC236}">
                <a16:creationId xmlns:a16="http://schemas.microsoft.com/office/drawing/2014/main" id="{466196C8-BB69-8DEF-8724-AD91D72EA6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018E72-4BCA-8823-1A7E-79F1737D8F7F}"/>
              </a:ext>
            </a:extLst>
          </p:cNvPr>
          <p:cNvSpPr>
            <a:spLocks noGrp="1"/>
          </p:cNvSpPr>
          <p:nvPr>
            <p:ph type="sldNum" sz="quarter" idx="12"/>
          </p:nvPr>
        </p:nvSpPr>
        <p:spPr/>
        <p:txBody>
          <a:bodyPr/>
          <a:lstStyle/>
          <a:p>
            <a:fld id="{5B3C8D72-B70F-412E-A583-F23CC8706320}" type="slidenum">
              <a:rPr lang="en-IN" smtClean="0"/>
              <a:t>‹#›</a:t>
            </a:fld>
            <a:endParaRPr lang="en-IN"/>
          </a:p>
        </p:txBody>
      </p:sp>
    </p:spTree>
    <p:extLst>
      <p:ext uri="{BB962C8B-B14F-4D97-AF65-F5344CB8AC3E}">
        <p14:creationId xmlns:p14="http://schemas.microsoft.com/office/powerpoint/2010/main" val="2026648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58E849-4132-354A-86F2-B26E1E2506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AF739B-CDBA-3741-A93B-D5F6587576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D12FD6-448A-67AA-DE92-493704D43204}"/>
              </a:ext>
            </a:extLst>
          </p:cNvPr>
          <p:cNvSpPr>
            <a:spLocks noGrp="1"/>
          </p:cNvSpPr>
          <p:nvPr>
            <p:ph type="dt" sz="half" idx="10"/>
          </p:nvPr>
        </p:nvSpPr>
        <p:spPr/>
        <p:txBody>
          <a:bodyPr/>
          <a:lstStyle/>
          <a:p>
            <a:fld id="{717EF91A-67ED-4EC8-A361-288422ED8BFE}" type="datetimeFigureOut">
              <a:rPr lang="en-IN" smtClean="0"/>
              <a:t>02-12-2022</a:t>
            </a:fld>
            <a:endParaRPr lang="en-IN"/>
          </a:p>
        </p:txBody>
      </p:sp>
      <p:sp>
        <p:nvSpPr>
          <p:cNvPr id="5" name="Footer Placeholder 4">
            <a:extLst>
              <a:ext uri="{FF2B5EF4-FFF2-40B4-BE49-F238E27FC236}">
                <a16:creationId xmlns:a16="http://schemas.microsoft.com/office/drawing/2014/main" id="{9EA6BA51-2EF7-B036-E444-C09C530756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27F83D-9B6C-E3C2-04A3-B245B6798867}"/>
              </a:ext>
            </a:extLst>
          </p:cNvPr>
          <p:cNvSpPr>
            <a:spLocks noGrp="1"/>
          </p:cNvSpPr>
          <p:nvPr>
            <p:ph type="sldNum" sz="quarter" idx="12"/>
          </p:nvPr>
        </p:nvSpPr>
        <p:spPr/>
        <p:txBody>
          <a:bodyPr/>
          <a:lstStyle/>
          <a:p>
            <a:fld id="{5B3C8D72-B70F-412E-A583-F23CC8706320}" type="slidenum">
              <a:rPr lang="en-IN" smtClean="0"/>
              <a:t>‹#›</a:t>
            </a:fld>
            <a:endParaRPr lang="en-IN"/>
          </a:p>
        </p:txBody>
      </p:sp>
    </p:spTree>
    <p:extLst>
      <p:ext uri="{BB962C8B-B14F-4D97-AF65-F5344CB8AC3E}">
        <p14:creationId xmlns:p14="http://schemas.microsoft.com/office/powerpoint/2010/main" val="388771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F9478-310F-3BBE-0B9E-4F9F76849D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689966-9A0F-4820-26D7-6C32914786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54487D-E9DB-8A61-03C9-E5E51B44248A}"/>
              </a:ext>
            </a:extLst>
          </p:cNvPr>
          <p:cNvSpPr>
            <a:spLocks noGrp="1"/>
          </p:cNvSpPr>
          <p:nvPr>
            <p:ph type="dt" sz="half" idx="10"/>
          </p:nvPr>
        </p:nvSpPr>
        <p:spPr/>
        <p:txBody>
          <a:bodyPr/>
          <a:lstStyle/>
          <a:p>
            <a:fld id="{717EF91A-67ED-4EC8-A361-288422ED8BFE}" type="datetimeFigureOut">
              <a:rPr lang="en-IN" smtClean="0"/>
              <a:t>02-12-2022</a:t>
            </a:fld>
            <a:endParaRPr lang="en-IN"/>
          </a:p>
        </p:txBody>
      </p:sp>
      <p:sp>
        <p:nvSpPr>
          <p:cNvPr id="5" name="Footer Placeholder 4">
            <a:extLst>
              <a:ext uri="{FF2B5EF4-FFF2-40B4-BE49-F238E27FC236}">
                <a16:creationId xmlns:a16="http://schemas.microsoft.com/office/drawing/2014/main" id="{3AFEB4A2-E353-C3B0-F7F5-B295DAE0A0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22786B-B2BE-40F9-700B-E7FB2DC510DD}"/>
              </a:ext>
            </a:extLst>
          </p:cNvPr>
          <p:cNvSpPr>
            <a:spLocks noGrp="1"/>
          </p:cNvSpPr>
          <p:nvPr>
            <p:ph type="sldNum" sz="quarter" idx="12"/>
          </p:nvPr>
        </p:nvSpPr>
        <p:spPr/>
        <p:txBody>
          <a:bodyPr/>
          <a:lstStyle/>
          <a:p>
            <a:fld id="{5B3C8D72-B70F-412E-A583-F23CC8706320}" type="slidenum">
              <a:rPr lang="en-IN" smtClean="0"/>
              <a:t>‹#›</a:t>
            </a:fld>
            <a:endParaRPr lang="en-IN"/>
          </a:p>
        </p:txBody>
      </p:sp>
    </p:spTree>
    <p:extLst>
      <p:ext uri="{BB962C8B-B14F-4D97-AF65-F5344CB8AC3E}">
        <p14:creationId xmlns:p14="http://schemas.microsoft.com/office/powerpoint/2010/main" val="240622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2368-E24C-77E1-0FF6-A3586E8A00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487A2C-6959-9A3B-DABF-A6BE78D62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328AE6-3EBE-8F2D-74D7-7D9C37733B06}"/>
              </a:ext>
            </a:extLst>
          </p:cNvPr>
          <p:cNvSpPr>
            <a:spLocks noGrp="1"/>
          </p:cNvSpPr>
          <p:nvPr>
            <p:ph type="dt" sz="half" idx="10"/>
          </p:nvPr>
        </p:nvSpPr>
        <p:spPr/>
        <p:txBody>
          <a:bodyPr/>
          <a:lstStyle/>
          <a:p>
            <a:fld id="{717EF91A-67ED-4EC8-A361-288422ED8BFE}" type="datetimeFigureOut">
              <a:rPr lang="en-IN" smtClean="0"/>
              <a:t>02-12-2022</a:t>
            </a:fld>
            <a:endParaRPr lang="en-IN"/>
          </a:p>
        </p:txBody>
      </p:sp>
      <p:sp>
        <p:nvSpPr>
          <p:cNvPr id="5" name="Footer Placeholder 4">
            <a:extLst>
              <a:ext uri="{FF2B5EF4-FFF2-40B4-BE49-F238E27FC236}">
                <a16:creationId xmlns:a16="http://schemas.microsoft.com/office/drawing/2014/main" id="{AA7D986E-A654-46AD-8435-6ACEA39E9A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DB60C0-0CC8-DEAA-1718-E100CE115885}"/>
              </a:ext>
            </a:extLst>
          </p:cNvPr>
          <p:cNvSpPr>
            <a:spLocks noGrp="1"/>
          </p:cNvSpPr>
          <p:nvPr>
            <p:ph type="sldNum" sz="quarter" idx="12"/>
          </p:nvPr>
        </p:nvSpPr>
        <p:spPr/>
        <p:txBody>
          <a:bodyPr/>
          <a:lstStyle/>
          <a:p>
            <a:fld id="{5B3C8D72-B70F-412E-A583-F23CC8706320}" type="slidenum">
              <a:rPr lang="en-IN" smtClean="0"/>
              <a:t>‹#›</a:t>
            </a:fld>
            <a:endParaRPr lang="en-IN"/>
          </a:p>
        </p:txBody>
      </p:sp>
    </p:spTree>
    <p:extLst>
      <p:ext uri="{BB962C8B-B14F-4D97-AF65-F5344CB8AC3E}">
        <p14:creationId xmlns:p14="http://schemas.microsoft.com/office/powerpoint/2010/main" val="3982734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86D1-D471-4BBE-2292-8F9A5C8450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0FF062-CA3E-6939-4433-798F8C17AA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7B8F12-A2DB-FBD5-1AFB-036D56E170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146A60-C7C4-1776-75B8-E5A01D0C69AC}"/>
              </a:ext>
            </a:extLst>
          </p:cNvPr>
          <p:cNvSpPr>
            <a:spLocks noGrp="1"/>
          </p:cNvSpPr>
          <p:nvPr>
            <p:ph type="dt" sz="half" idx="10"/>
          </p:nvPr>
        </p:nvSpPr>
        <p:spPr/>
        <p:txBody>
          <a:bodyPr/>
          <a:lstStyle/>
          <a:p>
            <a:fld id="{717EF91A-67ED-4EC8-A361-288422ED8BFE}" type="datetimeFigureOut">
              <a:rPr lang="en-IN" smtClean="0"/>
              <a:t>02-12-2022</a:t>
            </a:fld>
            <a:endParaRPr lang="en-IN"/>
          </a:p>
        </p:txBody>
      </p:sp>
      <p:sp>
        <p:nvSpPr>
          <p:cNvPr id="6" name="Footer Placeholder 5">
            <a:extLst>
              <a:ext uri="{FF2B5EF4-FFF2-40B4-BE49-F238E27FC236}">
                <a16:creationId xmlns:a16="http://schemas.microsoft.com/office/drawing/2014/main" id="{D5070262-08E6-E8A2-D0C6-8F9E45FAAB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D77302-5790-0F92-1CD7-ECDD34682A37}"/>
              </a:ext>
            </a:extLst>
          </p:cNvPr>
          <p:cNvSpPr>
            <a:spLocks noGrp="1"/>
          </p:cNvSpPr>
          <p:nvPr>
            <p:ph type="sldNum" sz="quarter" idx="12"/>
          </p:nvPr>
        </p:nvSpPr>
        <p:spPr/>
        <p:txBody>
          <a:bodyPr/>
          <a:lstStyle/>
          <a:p>
            <a:fld id="{5B3C8D72-B70F-412E-A583-F23CC8706320}" type="slidenum">
              <a:rPr lang="en-IN" smtClean="0"/>
              <a:t>‹#›</a:t>
            </a:fld>
            <a:endParaRPr lang="en-IN"/>
          </a:p>
        </p:txBody>
      </p:sp>
    </p:spTree>
    <p:extLst>
      <p:ext uri="{BB962C8B-B14F-4D97-AF65-F5344CB8AC3E}">
        <p14:creationId xmlns:p14="http://schemas.microsoft.com/office/powerpoint/2010/main" val="1619231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75DB-47DA-B68D-E02E-62F62C150A6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F77D2E-DA3A-6FE2-ABB6-73DD29CCF1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252145-DE4B-AD5E-208D-2C945FB751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4A5E51-607A-22D4-8555-0AA4E927B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0E0310-57C2-865E-72BB-00FB602F94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28F1A6-D02E-8361-8E5B-2B12CC4EFB93}"/>
              </a:ext>
            </a:extLst>
          </p:cNvPr>
          <p:cNvSpPr>
            <a:spLocks noGrp="1"/>
          </p:cNvSpPr>
          <p:nvPr>
            <p:ph type="dt" sz="half" idx="10"/>
          </p:nvPr>
        </p:nvSpPr>
        <p:spPr/>
        <p:txBody>
          <a:bodyPr/>
          <a:lstStyle/>
          <a:p>
            <a:fld id="{717EF91A-67ED-4EC8-A361-288422ED8BFE}" type="datetimeFigureOut">
              <a:rPr lang="en-IN" smtClean="0"/>
              <a:t>02-12-2022</a:t>
            </a:fld>
            <a:endParaRPr lang="en-IN"/>
          </a:p>
        </p:txBody>
      </p:sp>
      <p:sp>
        <p:nvSpPr>
          <p:cNvPr id="8" name="Footer Placeholder 7">
            <a:extLst>
              <a:ext uri="{FF2B5EF4-FFF2-40B4-BE49-F238E27FC236}">
                <a16:creationId xmlns:a16="http://schemas.microsoft.com/office/drawing/2014/main" id="{603EE19B-FB93-0433-95F7-3756E6AA9F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115049-DD11-6400-9396-803AA8768677}"/>
              </a:ext>
            </a:extLst>
          </p:cNvPr>
          <p:cNvSpPr>
            <a:spLocks noGrp="1"/>
          </p:cNvSpPr>
          <p:nvPr>
            <p:ph type="sldNum" sz="quarter" idx="12"/>
          </p:nvPr>
        </p:nvSpPr>
        <p:spPr/>
        <p:txBody>
          <a:bodyPr/>
          <a:lstStyle/>
          <a:p>
            <a:fld id="{5B3C8D72-B70F-412E-A583-F23CC8706320}" type="slidenum">
              <a:rPr lang="en-IN" smtClean="0"/>
              <a:t>‹#›</a:t>
            </a:fld>
            <a:endParaRPr lang="en-IN"/>
          </a:p>
        </p:txBody>
      </p:sp>
    </p:spTree>
    <p:extLst>
      <p:ext uri="{BB962C8B-B14F-4D97-AF65-F5344CB8AC3E}">
        <p14:creationId xmlns:p14="http://schemas.microsoft.com/office/powerpoint/2010/main" val="1843109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862C-458C-B105-6D8F-864535FB89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B7AA91-A3FF-67C1-065D-980AA999021F}"/>
              </a:ext>
            </a:extLst>
          </p:cNvPr>
          <p:cNvSpPr>
            <a:spLocks noGrp="1"/>
          </p:cNvSpPr>
          <p:nvPr>
            <p:ph type="dt" sz="half" idx="10"/>
          </p:nvPr>
        </p:nvSpPr>
        <p:spPr/>
        <p:txBody>
          <a:bodyPr/>
          <a:lstStyle/>
          <a:p>
            <a:fld id="{717EF91A-67ED-4EC8-A361-288422ED8BFE}" type="datetimeFigureOut">
              <a:rPr lang="en-IN" smtClean="0"/>
              <a:t>02-12-2022</a:t>
            </a:fld>
            <a:endParaRPr lang="en-IN"/>
          </a:p>
        </p:txBody>
      </p:sp>
      <p:sp>
        <p:nvSpPr>
          <p:cNvPr id="4" name="Footer Placeholder 3">
            <a:extLst>
              <a:ext uri="{FF2B5EF4-FFF2-40B4-BE49-F238E27FC236}">
                <a16:creationId xmlns:a16="http://schemas.microsoft.com/office/drawing/2014/main" id="{950D9FB5-88B6-E39B-9276-BADBD7CA1E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2D7A35-B10A-AF69-CBDC-F2229BA5D7DF}"/>
              </a:ext>
            </a:extLst>
          </p:cNvPr>
          <p:cNvSpPr>
            <a:spLocks noGrp="1"/>
          </p:cNvSpPr>
          <p:nvPr>
            <p:ph type="sldNum" sz="quarter" idx="12"/>
          </p:nvPr>
        </p:nvSpPr>
        <p:spPr/>
        <p:txBody>
          <a:bodyPr/>
          <a:lstStyle/>
          <a:p>
            <a:fld id="{5B3C8D72-B70F-412E-A583-F23CC8706320}" type="slidenum">
              <a:rPr lang="en-IN" smtClean="0"/>
              <a:t>‹#›</a:t>
            </a:fld>
            <a:endParaRPr lang="en-IN"/>
          </a:p>
        </p:txBody>
      </p:sp>
    </p:spTree>
    <p:extLst>
      <p:ext uri="{BB962C8B-B14F-4D97-AF65-F5344CB8AC3E}">
        <p14:creationId xmlns:p14="http://schemas.microsoft.com/office/powerpoint/2010/main" val="341987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FDD3A0-DA37-18D6-458A-9452A5404301}"/>
              </a:ext>
            </a:extLst>
          </p:cNvPr>
          <p:cNvSpPr>
            <a:spLocks noGrp="1"/>
          </p:cNvSpPr>
          <p:nvPr>
            <p:ph type="dt" sz="half" idx="10"/>
          </p:nvPr>
        </p:nvSpPr>
        <p:spPr/>
        <p:txBody>
          <a:bodyPr/>
          <a:lstStyle/>
          <a:p>
            <a:fld id="{717EF91A-67ED-4EC8-A361-288422ED8BFE}" type="datetimeFigureOut">
              <a:rPr lang="en-IN" smtClean="0"/>
              <a:t>02-12-2022</a:t>
            </a:fld>
            <a:endParaRPr lang="en-IN"/>
          </a:p>
        </p:txBody>
      </p:sp>
      <p:sp>
        <p:nvSpPr>
          <p:cNvPr id="3" name="Footer Placeholder 2">
            <a:extLst>
              <a:ext uri="{FF2B5EF4-FFF2-40B4-BE49-F238E27FC236}">
                <a16:creationId xmlns:a16="http://schemas.microsoft.com/office/drawing/2014/main" id="{892FD345-8596-8F67-86D0-82DCED1AE5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5E2BC2-ECB3-00F4-6AD5-EC4C72E9DD02}"/>
              </a:ext>
            </a:extLst>
          </p:cNvPr>
          <p:cNvSpPr>
            <a:spLocks noGrp="1"/>
          </p:cNvSpPr>
          <p:nvPr>
            <p:ph type="sldNum" sz="quarter" idx="12"/>
          </p:nvPr>
        </p:nvSpPr>
        <p:spPr/>
        <p:txBody>
          <a:bodyPr/>
          <a:lstStyle/>
          <a:p>
            <a:fld id="{5B3C8D72-B70F-412E-A583-F23CC8706320}" type="slidenum">
              <a:rPr lang="en-IN" smtClean="0"/>
              <a:t>‹#›</a:t>
            </a:fld>
            <a:endParaRPr lang="en-IN"/>
          </a:p>
        </p:txBody>
      </p:sp>
    </p:spTree>
    <p:extLst>
      <p:ext uri="{BB962C8B-B14F-4D97-AF65-F5344CB8AC3E}">
        <p14:creationId xmlns:p14="http://schemas.microsoft.com/office/powerpoint/2010/main" val="45281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5081-DBD4-CB13-2D73-37295D525E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2D6798-F46F-D561-D7E5-EC0CEE4F25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BD17E4-9235-AFC3-1575-C5BFB9237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98FF50-CE29-3767-B317-76441B42D91B}"/>
              </a:ext>
            </a:extLst>
          </p:cNvPr>
          <p:cNvSpPr>
            <a:spLocks noGrp="1"/>
          </p:cNvSpPr>
          <p:nvPr>
            <p:ph type="dt" sz="half" idx="10"/>
          </p:nvPr>
        </p:nvSpPr>
        <p:spPr/>
        <p:txBody>
          <a:bodyPr/>
          <a:lstStyle/>
          <a:p>
            <a:fld id="{717EF91A-67ED-4EC8-A361-288422ED8BFE}" type="datetimeFigureOut">
              <a:rPr lang="en-IN" smtClean="0"/>
              <a:t>02-12-2022</a:t>
            </a:fld>
            <a:endParaRPr lang="en-IN"/>
          </a:p>
        </p:txBody>
      </p:sp>
      <p:sp>
        <p:nvSpPr>
          <p:cNvPr id="6" name="Footer Placeholder 5">
            <a:extLst>
              <a:ext uri="{FF2B5EF4-FFF2-40B4-BE49-F238E27FC236}">
                <a16:creationId xmlns:a16="http://schemas.microsoft.com/office/drawing/2014/main" id="{2BE375F5-657A-13BB-8691-8318DAF829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B84ADF-CF31-FDA7-4C0A-0C848F6B1F00}"/>
              </a:ext>
            </a:extLst>
          </p:cNvPr>
          <p:cNvSpPr>
            <a:spLocks noGrp="1"/>
          </p:cNvSpPr>
          <p:nvPr>
            <p:ph type="sldNum" sz="quarter" idx="12"/>
          </p:nvPr>
        </p:nvSpPr>
        <p:spPr/>
        <p:txBody>
          <a:bodyPr/>
          <a:lstStyle/>
          <a:p>
            <a:fld id="{5B3C8D72-B70F-412E-A583-F23CC8706320}" type="slidenum">
              <a:rPr lang="en-IN" smtClean="0"/>
              <a:t>‹#›</a:t>
            </a:fld>
            <a:endParaRPr lang="en-IN"/>
          </a:p>
        </p:txBody>
      </p:sp>
    </p:spTree>
    <p:extLst>
      <p:ext uri="{BB962C8B-B14F-4D97-AF65-F5344CB8AC3E}">
        <p14:creationId xmlns:p14="http://schemas.microsoft.com/office/powerpoint/2010/main" val="2417154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5F36-5D92-C0AD-5939-9837A0519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CB78CC-E01B-75AA-F2F5-67E6CE322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BD4225-30E0-2312-D9C9-16A1E3E06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8824F4-C224-66F3-0FBB-8E37DDA74013}"/>
              </a:ext>
            </a:extLst>
          </p:cNvPr>
          <p:cNvSpPr>
            <a:spLocks noGrp="1"/>
          </p:cNvSpPr>
          <p:nvPr>
            <p:ph type="dt" sz="half" idx="10"/>
          </p:nvPr>
        </p:nvSpPr>
        <p:spPr/>
        <p:txBody>
          <a:bodyPr/>
          <a:lstStyle/>
          <a:p>
            <a:fld id="{717EF91A-67ED-4EC8-A361-288422ED8BFE}" type="datetimeFigureOut">
              <a:rPr lang="en-IN" smtClean="0"/>
              <a:t>02-12-2022</a:t>
            </a:fld>
            <a:endParaRPr lang="en-IN"/>
          </a:p>
        </p:txBody>
      </p:sp>
      <p:sp>
        <p:nvSpPr>
          <p:cNvPr id="6" name="Footer Placeholder 5">
            <a:extLst>
              <a:ext uri="{FF2B5EF4-FFF2-40B4-BE49-F238E27FC236}">
                <a16:creationId xmlns:a16="http://schemas.microsoft.com/office/drawing/2014/main" id="{5F115EB9-86DB-E2C4-6F0F-213DE6AC99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24D97D-F22B-3A93-AE11-41AFEFEFC460}"/>
              </a:ext>
            </a:extLst>
          </p:cNvPr>
          <p:cNvSpPr>
            <a:spLocks noGrp="1"/>
          </p:cNvSpPr>
          <p:nvPr>
            <p:ph type="sldNum" sz="quarter" idx="12"/>
          </p:nvPr>
        </p:nvSpPr>
        <p:spPr/>
        <p:txBody>
          <a:bodyPr/>
          <a:lstStyle/>
          <a:p>
            <a:fld id="{5B3C8D72-B70F-412E-A583-F23CC8706320}" type="slidenum">
              <a:rPr lang="en-IN" smtClean="0"/>
              <a:t>‹#›</a:t>
            </a:fld>
            <a:endParaRPr lang="en-IN"/>
          </a:p>
        </p:txBody>
      </p:sp>
    </p:spTree>
    <p:extLst>
      <p:ext uri="{BB962C8B-B14F-4D97-AF65-F5344CB8AC3E}">
        <p14:creationId xmlns:p14="http://schemas.microsoft.com/office/powerpoint/2010/main" val="177781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35C646-F18E-DAA9-5E30-BB668386AE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D02EA2-4BF1-C204-4455-4731DE69D0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40CDD0-0FF7-6D17-3B59-F77AF1302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EF91A-67ED-4EC8-A361-288422ED8BFE}" type="datetimeFigureOut">
              <a:rPr lang="en-IN" smtClean="0"/>
              <a:t>02-12-2022</a:t>
            </a:fld>
            <a:endParaRPr lang="en-IN"/>
          </a:p>
        </p:txBody>
      </p:sp>
      <p:sp>
        <p:nvSpPr>
          <p:cNvPr id="5" name="Footer Placeholder 4">
            <a:extLst>
              <a:ext uri="{FF2B5EF4-FFF2-40B4-BE49-F238E27FC236}">
                <a16:creationId xmlns:a16="http://schemas.microsoft.com/office/drawing/2014/main" id="{479F1B95-D71F-C6E7-A0AC-54D5939995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FD0850-9B94-0584-7899-429747D102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3C8D72-B70F-412E-A583-F23CC8706320}" type="slidenum">
              <a:rPr lang="en-IN" smtClean="0"/>
              <a:t>‹#›</a:t>
            </a:fld>
            <a:endParaRPr lang="en-IN"/>
          </a:p>
        </p:txBody>
      </p:sp>
    </p:spTree>
    <p:extLst>
      <p:ext uri="{BB962C8B-B14F-4D97-AF65-F5344CB8AC3E}">
        <p14:creationId xmlns:p14="http://schemas.microsoft.com/office/powerpoint/2010/main" val="1834388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9E36-B8D5-2ADD-B1D6-F38A4AC67B46}"/>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1E395748-67F1-6433-8408-881869E535E5}"/>
              </a:ext>
            </a:extLst>
          </p:cNvPr>
          <p:cNvSpPr>
            <a:spLocks noGrp="1"/>
          </p:cNvSpPr>
          <p:nvPr>
            <p:ph type="subTitle" idx="1"/>
          </p:nvPr>
        </p:nvSpPr>
        <p:spPr/>
        <p:txBody>
          <a:bodyPr/>
          <a:lstStyle/>
          <a:p>
            <a:endParaRPr lang="en-IN"/>
          </a:p>
        </p:txBody>
      </p:sp>
      <p:pic>
        <p:nvPicPr>
          <p:cNvPr id="1026" name="Picture 2" descr="Types of restaurant lighting and what it says about your restaurant | NEOZ">
            <a:extLst>
              <a:ext uri="{FF2B5EF4-FFF2-40B4-BE49-F238E27FC236}">
                <a16:creationId xmlns:a16="http://schemas.microsoft.com/office/drawing/2014/main" id="{E10E3DBB-68AA-0F7E-B74F-0838BD3E3A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9042"/>
            <a:ext cx="12192001" cy="68859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804978-0EC9-952B-BCBE-A571C706CB66}"/>
              </a:ext>
            </a:extLst>
          </p:cNvPr>
          <p:cNvSpPr txBox="1"/>
          <p:nvPr/>
        </p:nvSpPr>
        <p:spPr>
          <a:xfrm>
            <a:off x="101081" y="1122363"/>
            <a:ext cx="11989836" cy="5724644"/>
          </a:xfrm>
          <a:prstGeom prst="rect">
            <a:avLst/>
          </a:prstGeom>
          <a:noFill/>
        </p:spPr>
        <p:txBody>
          <a:bodyPr wrap="square">
            <a:spAutoFit/>
          </a:bodyPr>
          <a:lstStyle/>
          <a:p>
            <a:pPr algn="ctr" fontAlgn="base"/>
            <a:r>
              <a:rPr lang="en-US" sz="1400" b="1" dirty="0">
                <a:solidFill>
                  <a:schemeClr val="bg1"/>
                </a:solidFill>
                <a:latin typeface="Nirmala UI" panose="020B0502040204020203" pitchFamily="34" charset="0"/>
                <a:ea typeface="Nirmala UI" panose="020B0502040204020203" pitchFamily="34" charset="0"/>
                <a:cs typeface="Nirmala UI" panose="020B0502040204020203" pitchFamily="34" charset="0"/>
              </a:rPr>
              <a:t> </a:t>
            </a:r>
            <a:r>
              <a:rPr lang="en-US" sz="3600" b="1" u="sng" dirty="0">
                <a:solidFill>
                  <a:schemeClr val="bg1"/>
                </a:solidFill>
                <a:effectLst>
                  <a:outerShdw blurRad="38100" dist="38100" dir="2700000" algn="tl">
                    <a:srgbClr val="000000">
                      <a:alpha val="43137"/>
                    </a:srgbClr>
                  </a:outerShdw>
                </a:effectLst>
                <a:latin typeface="Segoe Script" panose="030B0504020000000003" pitchFamily="66" charset="0"/>
                <a:ea typeface="Nirmala UI" panose="020B0502040204020203" pitchFamily="34" charset="0"/>
                <a:cs typeface="Nirmala UI" panose="020B0502040204020203" pitchFamily="34" charset="0"/>
              </a:rPr>
              <a:t>ABOUT US</a:t>
            </a:r>
          </a:p>
          <a:p>
            <a:pPr algn="l" fontAlgn="base"/>
            <a:endParaRPr lang="en-US" sz="1400" b="1" dirty="0">
              <a:solidFill>
                <a:schemeClr val="bg1"/>
              </a:solidFill>
              <a:highlight>
                <a:srgbClr val="008000"/>
              </a:highlight>
              <a:latin typeface="Nirmala UI" panose="020B0502040204020203" pitchFamily="34" charset="0"/>
              <a:ea typeface="Nirmala UI" panose="020B0502040204020203" pitchFamily="34" charset="0"/>
              <a:cs typeface="Nirmala UI" panose="020B0502040204020203" pitchFamily="34" charset="0"/>
            </a:endParaRPr>
          </a:p>
          <a:p>
            <a:pPr algn="l" fontAlgn="base"/>
            <a:endParaRPr lang="en-US" sz="1400" b="1" dirty="0">
              <a:solidFill>
                <a:schemeClr val="bg1"/>
              </a:solidFill>
              <a:highlight>
                <a:srgbClr val="008000"/>
              </a:highlight>
              <a:latin typeface="Nirmala UI" panose="020B0502040204020203" pitchFamily="34" charset="0"/>
              <a:ea typeface="Nirmala UI" panose="020B0502040204020203" pitchFamily="34" charset="0"/>
              <a:cs typeface="Nirmala UI" panose="020B0502040204020203" pitchFamily="34" charset="0"/>
            </a:endParaRPr>
          </a:p>
          <a:p>
            <a:pPr algn="l" fontAlgn="base"/>
            <a:endParaRPr lang="en-US" sz="1400" b="1" dirty="0">
              <a:solidFill>
                <a:schemeClr val="bg1"/>
              </a:solidFill>
              <a:highlight>
                <a:srgbClr val="008000"/>
              </a:highlight>
              <a:latin typeface="Nirmala UI" panose="020B0502040204020203" pitchFamily="34" charset="0"/>
              <a:ea typeface="Nirmala UI" panose="020B0502040204020203" pitchFamily="34" charset="0"/>
              <a:cs typeface="Nirmala UI" panose="020B0502040204020203" pitchFamily="34" charset="0"/>
            </a:endParaRPr>
          </a:p>
          <a:p>
            <a:pPr algn="l" fontAlgn="base"/>
            <a:r>
              <a:rPr lang="en-US" sz="1400" b="1" dirty="0">
                <a:solidFill>
                  <a:schemeClr val="bg1"/>
                </a:solidFill>
                <a:highlight>
                  <a:srgbClr val="800000"/>
                </a:highlight>
                <a:latin typeface="Arial Black" panose="020B0A04020102020204" pitchFamily="34" charset="0"/>
                <a:ea typeface="Nirmala UI" panose="020B0502040204020203" pitchFamily="34" charset="0"/>
                <a:cs typeface="Nirmala UI" panose="020B0502040204020203" pitchFamily="34" charset="0"/>
              </a:rPr>
              <a:t>THE BAWARCHIS’</a:t>
            </a:r>
            <a:r>
              <a:rPr lang="en-US" sz="1400" b="1" i="0" dirty="0">
                <a:solidFill>
                  <a:schemeClr val="bg1"/>
                </a:solidFill>
                <a:effectLst/>
                <a:highlight>
                  <a:srgbClr val="800000"/>
                </a:highlight>
                <a:latin typeface="Arial Black" panose="020B0A04020102020204" pitchFamily="34" charset="0"/>
                <a:ea typeface="Nirmala UI" panose="020B0502040204020203" pitchFamily="34" charset="0"/>
                <a:cs typeface="Nirmala UI" panose="020B0502040204020203" pitchFamily="34" charset="0"/>
              </a:rPr>
              <a:t>, the multi-award winning &amp; critically acclaimed flagship of Passion F&amp;B, </a:t>
            </a:r>
            <a:r>
              <a:rPr lang="en-US" sz="1400" b="1" dirty="0">
                <a:solidFill>
                  <a:schemeClr val="bg1"/>
                </a:solidFill>
                <a:highlight>
                  <a:srgbClr val="800000"/>
                </a:highlight>
                <a:latin typeface="Arial Black" panose="020B0A04020102020204" pitchFamily="34" charset="0"/>
                <a:ea typeface="Nirmala UI" panose="020B0502040204020203" pitchFamily="34" charset="0"/>
                <a:cs typeface="Nirmala UI" panose="020B0502040204020203" pitchFamily="34" charset="0"/>
              </a:rPr>
              <a:t>Amritsar</a:t>
            </a:r>
            <a:r>
              <a:rPr lang="en-US" sz="1400" b="1" i="0" dirty="0">
                <a:solidFill>
                  <a:schemeClr val="bg1"/>
                </a:solidFill>
                <a:effectLst/>
                <a:highlight>
                  <a:srgbClr val="800000"/>
                </a:highlight>
                <a:latin typeface="Arial Black" panose="020B0A04020102020204" pitchFamily="34" charset="0"/>
                <a:ea typeface="Nirmala UI" panose="020B0502040204020203" pitchFamily="34" charset="0"/>
                <a:cs typeface="Nirmala UI" panose="020B0502040204020203" pitchFamily="34" charset="0"/>
              </a:rPr>
              <a:t> is the birthplace of ‘innovative Indian cuisine’, offering guests a progressive Indian fine-dining experience. THE BAWARCHIS’ was introduced to diners in 2019 and since has been considered among the leading restaurants, paving the path towards fostering the legacy of Indian food and flag bearer of contemporary Indian food, showcasing the robustness of Indian cuisine and the hidden gems, yet unexplored.</a:t>
            </a:r>
          </a:p>
          <a:p>
            <a:pPr algn="just" fontAlgn="base"/>
            <a:r>
              <a:rPr lang="en-US" sz="1400" b="1" i="0" dirty="0">
                <a:solidFill>
                  <a:schemeClr val="bg1"/>
                </a:solidFill>
                <a:effectLst>
                  <a:outerShdw blurRad="38100" dist="38100" dir="2700000" algn="tl">
                    <a:srgbClr val="000000">
                      <a:alpha val="43137"/>
                    </a:srgbClr>
                  </a:outerShdw>
                </a:effectLst>
                <a:highlight>
                  <a:srgbClr val="800000"/>
                </a:highlight>
                <a:latin typeface="Arial Black" panose="020B0A04020102020204" pitchFamily="34" charset="0"/>
                <a:ea typeface="Nirmala UI" panose="020B0502040204020203" pitchFamily="34" charset="0"/>
                <a:cs typeface="Nirmala UI" panose="020B0502040204020203" pitchFamily="34" charset="0"/>
              </a:rPr>
              <a:t>Complementing</a:t>
            </a:r>
            <a:r>
              <a:rPr lang="en-US" sz="1400" b="1" dirty="0">
                <a:solidFill>
                  <a:schemeClr val="bg1"/>
                </a:solidFill>
                <a:highlight>
                  <a:srgbClr val="800000"/>
                </a:highlight>
                <a:latin typeface="Arial Black" panose="020B0A04020102020204" pitchFamily="34" charset="0"/>
                <a:ea typeface="Nirmala UI" panose="020B0502040204020203" pitchFamily="34" charset="0"/>
                <a:cs typeface="Nirmala UI" panose="020B0502040204020203" pitchFamily="34" charset="0"/>
              </a:rPr>
              <a:t> </a:t>
            </a:r>
            <a:r>
              <a:rPr lang="en-US" sz="1400" b="1" i="0" dirty="0">
                <a:solidFill>
                  <a:schemeClr val="bg1"/>
                </a:solidFill>
                <a:effectLst/>
                <a:highlight>
                  <a:srgbClr val="800000"/>
                </a:highlight>
                <a:latin typeface="Arial Black" panose="020B0A04020102020204" pitchFamily="34" charset="0"/>
                <a:ea typeface="Nirmala UI" panose="020B0502040204020203" pitchFamily="34" charset="0"/>
                <a:cs typeface="Nirmala UI" panose="020B0502040204020203" pitchFamily="34" charset="0"/>
              </a:rPr>
              <a:t>the elevation of space design, the dynamic, young team of chefs under the able guidance of the group’s award-winning, Corporate Chefs, have skillfully crafted a new culinary experience that engages all the senses. Inspired by, and credited with reviving, the unique concept of gueridon service, the menu at THE BAWARCHIS’ showcases traditional dishes from the sub-continent presented with a modernistic approach. Embracing various regional Indian culinary influences that have woven its way into the cuisine, THE BAWARCHIS’ menu is sophisticated, imaginative, highly visual and engaging, lending each dining experience as a unique culinary journey. THE BAWARCHIS’ is present in Amritsar, Ludhiana &amp; Jalandhar, India.</a:t>
            </a:r>
          </a:p>
          <a:p>
            <a:pPr algn="just" fontAlgn="base"/>
            <a:endParaRPr lang="en-US" sz="1400" b="1" dirty="0">
              <a:solidFill>
                <a:schemeClr val="bg1"/>
              </a:solidFill>
              <a:highlight>
                <a:srgbClr val="008000"/>
              </a:highlight>
              <a:latin typeface="Arial Black" panose="020B0A04020102020204" pitchFamily="34" charset="0"/>
              <a:ea typeface="Nirmala UI" panose="020B0502040204020203" pitchFamily="34" charset="0"/>
              <a:cs typeface="Nirmala UI" panose="020B0502040204020203" pitchFamily="34" charset="0"/>
            </a:endParaRPr>
          </a:p>
          <a:p>
            <a:pPr algn="just" fontAlgn="base"/>
            <a:r>
              <a:rPr lang="en-US" sz="1400" b="1" i="0" dirty="0">
                <a:solidFill>
                  <a:schemeClr val="bg1"/>
                </a:solidFill>
                <a:effectLst/>
                <a:latin typeface="Nirmala UI" panose="020B0502040204020203" pitchFamily="34" charset="0"/>
                <a:ea typeface="Nirmala UI" panose="020B0502040204020203" pitchFamily="34" charset="0"/>
                <a:cs typeface="Nirmala UI" panose="020B0502040204020203" pitchFamily="34" charset="0"/>
              </a:rPr>
              <a:t>                                                                                                                                                                                         </a:t>
            </a:r>
          </a:p>
          <a:p>
            <a:pPr algn="just" fontAlgn="base"/>
            <a:endParaRPr lang="en-US" sz="1400" b="1" dirty="0">
              <a:solidFill>
                <a:schemeClr val="bg1"/>
              </a:solidFill>
              <a:latin typeface="Nirmala UI" panose="020B0502040204020203" pitchFamily="34" charset="0"/>
              <a:ea typeface="Nirmala UI" panose="020B0502040204020203" pitchFamily="34" charset="0"/>
              <a:cs typeface="Nirmala UI" panose="020B0502040204020203" pitchFamily="34" charset="0"/>
            </a:endParaRPr>
          </a:p>
          <a:p>
            <a:pPr algn="just" fontAlgn="base"/>
            <a:endParaRPr lang="en-US" sz="1400" b="1" i="0" dirty="0">
              <a:solidFill>
                <a:schemeClr val="bg1"/>
              </a:solidFill>
              <a:effectLst/>
              <a:latin typeface="Nirmala UI" panose="020B0502040204020203" pitchFamily="34" charset="0"/>
              <a:ea typeface="Nirmala UI" panose="020B0502040204020203" pitchFamily="34" charset="0"/>
              <a:cs typeface="Nirmala UI" panose="020B0502040204020203" pitchFamily="34" charset="0"/>
            </a:endParaRPr>
          </a:p>
          <a:p>
            <a:pPr algn="just" fontAlgn="base"/>
            <a:endParaRPr lang="en-US" sz="1400" b="1" dirty="0">
              <a:solidFill>
                <a:schemeClr val="bg1"/>
              </a:solidFill>
              <a:latin typeface="Nirmala UI" panose="020B0502040204020203" pitchFamily="34" charset="0"/>
              <a:ea typeface="Nirmala UI" panose="020B0502040204020203" pitchFamily="34" charset="0"/>
              <a:cs typeface="Nirmala UI" panose="020B0502040204020203" pitchFamily="34" charset="0"/>
            </a:endParaRPr>
          </a:p>
          <a:p>
            <a:pPr algn="just" fontAlgn="base"/>
            <a:r>
              <a:rPr lang="en-US" sz="1400" b="1" dirty="0">
                <a:solidFill>
                  <a:schemeClr val="bg1"/>
                </a:solidFill>
                <a:latin typeface="Nirmala UI" panose="020B0502040204020203" pitchFamily="34" charset="0"/>
                <a:ea typeface="Nirmala UI" panose="020B0502040204020203" pitchFamily="34" charset="0"/>
                <a:cs typeface="Nirmala UI" panose="020B0502040204020203" pitchFamily="34" charset="0"/>
              </a:rPr>
              <a:t>  					</a:t>
            </a:r>
          </a:p>
          <a:p>
            <a:pPr algn="just" fontAlgn="base"/>
            <a:r>
              <a:rPr lang="en-US" sz="1400" b="1" i="0" dirty="0">
                <a:solidFill>
                  <a:schemeClr val="bg1"/>
                </a:solidFill>
                <a:effectLst/>
                <a:latin typeface="Nirmala UI" panose="020B0502040204020203" pitchFamily="34" charset="0"/>
                <a:ea typeface="Nirmala UI" panose="020B0502040204020203" pitchFamily="34" charset="0"/>
                <a:cs typeface="Nirmala UI" panose="020B0502040204020203" pitchFamily="34" charset="0"/>
              </a:rPr>
              <a:t>				</a:t>
            </a:r>
            <a:r>
              <a:rPr lang="en-US" sz="1400" b="1" i="0" dirty="0">
                <a:solidFill>
                  <a:schemeClr val="bg1"/>
                </a:solidFill>
                <a:effectLst/>
                <a:latin typeface="Viner Hand ITC" panose="03070502030502020203" pitchFamily="66" charset="0"/>
                <a:ea typeface="Nirmala UI" panose="020B0502040204020203" pitchFamily="34" charset="0"/>
                <a:cs typeface="Nirmala UI" panose="020B0502040204020203" pitchFamily="34" charset="0"/>
              </a:rPr>
              <a:t>        </a:t>
            </a:r>
            <a:r>
              <a:rPr lang="en-US" sz="3600" b="1" i="0" u="sng" dirty="0">
                <a:solidFill>
                  <a:schemeClr val="bg1"/>
                </a:solidFill>
                <a:effectLst/>
                <a:latin typeface="Viner Hand ITC" panose="03070502030502020203" pitchFamily="66" charset="0"/>
                <a:ea typeface="Nirmala UI" panose="020B0502040204020203" pitchFamily="34" charset="0"/>
                <a:cs typeface="Nirmala UI" panose="020B0502040204020203" pitchFamily="34" charset="0"/>
              </a:rPr>
              <a:t>THE BAWARCHIS’</a:t>
            </a:r>
          </a:p>
        </p:txBody>
      </p:sp>
    </p:spTree>
    <p:extLst>
      <p:ext uri="{BB962C8B-B14F-4D97-AF65-F5344CB8AC3E}">
        <p14:creationId xmlns:p14="http://schemas.microsoft.com/office/powerpoint/2010/main" val="3405523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228</Words>
  <Application>Microsoft Office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Black</vt:lpstr>
      <vt:lpstr>Calibri</vt:lpstr>
      <vt:lpstr>Calibri Light</vt:lpstr>
      <vt:lpstr>Nirmala UI</vt:lpstr>
      <vt:lpstr>Segoe Script</vt:lpstr>
      <vt:lpstr>Viner Hand ITC</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Prakhar Paliwal</dc:creator>
  <cp:lastModifiedBy>Prakhar Paliwal</cp:lastModifiedBy>
  <cp:revision>3</cp:revision>
  <dcterms:created xsi:type="dcterms:W3CDTF">2022-11-29T17:42:20Z</dcterms:created>
  <dcterms:modified xsi:type="dcterms:W3CDTF">2022-12-02T12:55:38Z</dcterms:modified>
</cp:coreProperties>
</file>