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2"/>
  </p:notesMasterIdLst>
  <p:sldIdLst>
    <p:sldId id="256" r:id="rId2"/>
    <p:sldId id="257" r:id="rId3"/>
    <p:sldId id="258" r:id="rId4"/>
    <p:sldId id="259" r:id="rId5"/>
    <p:sldId id="260" r:id="rId6"/>
    <p:sldId id="261" r:id="rId7"/>
    <p:sldId id="344" r:id="rId8"/>
    <p:sldId id="345" r:id="rId9"/>
    <p:sldId id="262" r:id="rId10"/>
    <p:sldId id="263" r:id="rId11"/>
    <p:sldId id="346" r:id="rId12"/>
    <p:sldId id="347" r:id="rId13"/>
    <p:sldId id="348" r:id="rId14"/>
    <p:sldId id="349" r:id="rId15"/>
    <p:sldId id="350" r:id="rId16"/>
    <p:sldId id="351" r:id="rId17"/>
    <p:sldId id="352" r:id="rId18"/>
    <p:sldId id="264" r:id="rId19"/>
    <p:sldId id="353" r:id="rId20"/>
    <p:sldId id="315" r:id="rId21"/>
  </p:sldIdLst>
  <p:sldSz cx="9144000" cy="5143500" type="screen16x9"/>
  <p:notesSz cx="6858000" cy="9144000"/>
  <p:embeddedFontLst>
    <p:embeddedFont>
      <p:font typeface="Dubai Medium" panose="020B0603030403030204" pitchFamily="34" charset="-78"/>
      <p:regular r:id="rId23"/>
      <p:italic r:id="rId24"/>
    </p:embeddedFont>
    <p:embeddedFont>
      <p:font typeface="Lilita One" panose="020B0604020202020204" charset="0"/>
      <p:regular r:id="rId25"/>
    </p:embeddedFont>
    <p:embeddedFont>
      <p:font typeface="Neucha" panose="020B0604020202020204" charset="0"/>
      <p:regular r:id="rId26"/>
    </p:embeddedFont>
    <p:embeddedFont>
      <p:font typeface="Nunito" pitchFamily="2" charset="0"/>
      <p:regular r:id="rId27"/>
      <p:bold r:id="rId28"/>
      <p:italic r:id="rId29"/>
      <p:boldItalic r:id="rId30"/>
    </p:embeddedFont>
    <p:embeddedFont>
      <p:font typeface="Nunito ExtraBold"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2AE2073-AFF8-4ABD-86FB-71AE72D072F8}">
          <p14:sldIdLst>
            <p14:sldId id="256"/>
            <p14:sldId id="257"/>
            <p14:sldId id="258"/>
            <p14:sldId id="259"/>
            <p14:sldId id="260"/>
            <p14:sldId id="261"/>
            <p14:sldId id="344"/>
            <p14:sldId id="345"/>
            <p14:sldId id="262"/>
            <p14:sldId id="263"/>
            <p14:sldId id="346"/>
            <p14:sldId id="347"/>
            <p14:sldId id="348"/>
            <p14:sldId id="349"/>
            <p14:sldId id="350"/>
            <p14:sldId id="351"/>
            <p14:sldId id="352"/>
            <p14:sldId id="264"/>
          </p14:sldIdLst>
        </p14:section>
        <p14:section name="Untitled Section" id="{F878E50B-0B86-4892-BF1A-2BE93BADF23D}">
          <p14:sldIdLst>
            <p14:sldId id="353"/>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5B39AF-A8C1-4F6A-8C6E-4AF63FB541D8}">
  <a:tblStyle styleId="{C35B39AF-A8C1-4F6A-8C6E-4AF63FB541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89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506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4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25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76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082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11ed4d9bfa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11ed4d9bfa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7"/>
        <p:cNvGrpSpPr/>
        <p:nvPr/>
      </p:nvGrpSpPr>
      <p:grpSpPr>
        <a:xfrm>
          <a:off x="0" y="0"/>
          <a:ext cx="0" cy="0"/>
          <a:chOff x="0" y="0"/>
          <a:chExt cx="0" cy="0"/>
        </a:xfrm>
      </p:grpSpPr>
      <p:sp>
        <p:nvSpPr>
          <p:cNvPr id="6268" name="Google Shape;6268;g8e7664239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9" name="Google Shape;6269;g8e7664239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4"/>
        <p:cNvGrpSpPr/>
        <p:nvPr/>
      </p:nvGrpSpPr>
      <p:grpSpPr>
        <a:xfrm>
          <a:off x="0" y="0"/>
          <a:ext cx="0" cy="0"/>
          <a:chOff x="0" y="0"/>
          <a:chExt cx="0" cy="0"/>
        </a:xfrm>
      </p:grpSpPr>
      <p:sp>
        <p:nvSpPr>
          <p:cNvPr id="2675" name="Google Shape;2675;g8c453551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6" name="Google Shape;2676;g8c453551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3"/>
        <p:cNvGrpSpPr/>
        <p:nvPr/>
      </p:nvGrpSpPr>
      <p:grpSpPr>
        <a:xfrm>
          <a:off x="0" y="0"/>
          <a:ext cx="0" cy="0"/>
          <a:chOff x="0" y="0"/>
          <a:chExt cx="0" cy="0"/>
        </a:xfrm>
      </p:grpSpPr>
      <p:sp>
        <p:nvSpPr>
          <p:cNvPr id="2684" name="Google Shape;2684;g8c453551a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5" name="Google Shape;2685;g8c453551a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5"/>
        <p:cNvGrpSpPr/>
        <p:nvPr/>
      </p:nvGrpSpPr>
      <p:grpSpPr>
        <a:xfrm>
          <a:off x="0" y="0"/>
          <a:ext cx="0" cy="0"/>
          <a:chOff x="0" y="0"/>
          <a:chExt cx="0" cy="0"/>
        </a:xfrm>
      </p:grpSpPr>
      <p:sp>
        <p:nvSpPr>
          <p:cNvPr id="2716" name="Google Shape;2716;g11ecabaa1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7" name="Google Shape;2717;g11ecabaa1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0"/>
        <p:cNvGrpSpPr/>
        <p:nvPr/>
      </p:nvGrpSpPr>
      <p:grpSpPr>
        <a:xfrm>
          <a:off x="0" y="0"/>
          <a:ext cx="0" cy="0"/>
          <a:chOff x="0" y="0"/>
          <a:chExt cx="0" cy="0"/>
        </a:xfrm>
      </p:grpSpPr>
      <p:sp>
        <p:nvSpPr>
          <p:cNvPr id="2751" name="Google Shape;2751;g8c453551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8c453551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0"/>
        <p:cNvGrpSpPr/>
        <p:nvPr/>
      </p:nvGrpSpPr>
      <p:grpSpPr>
        <a:xfrm>
          <a:off x="0" y="0"/>
          <a:ext cx="0" cy="0"/>
          <a:chOff x="0" y="0"/>
          <a:chExt cx="0" cy="0"/>
        </a:xfrm>
      </p:grpSpPr>
      <p:sp>
        <p:nvSpPr>
          <p:cNvPr id="2751" name="Google Shape;2751;g8c453551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8c453551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77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0"/>
        <p:cNvGrpSpPr/>
        <p:nvPr/>
      </p:nvGrpSpPr>
      <p:grpSpPr>
        <a:xfrm>
          <a:off x="0" y="0"/>
          <a:ext cx="0" cy="0"/>
          <a:chOff x="0" y="0"/>
          <a:chExt cx="0" cy="0"/>
        </a:xfrm>
      </p:grpSpPr>
      <p:sp>
        <p:nvSpPr>
          <p:cNvPr id="2751" name="Google Shape;2751;g8c453551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8c453551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4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7"/>
        <p:cNvGrpSpPr/>
        <p:nvPr/>
      </p:nvGrpSpPr>
      <p:grpSpPr>
        <a:xfrm>
          <a:off x="0" y="0"/>
          <a:ext cx="0" cy="0"/>
          <a:chOff x="0" y="0"/>
          <a:chExt cx="0" cy="0"/>
        </a:xfrm>
      </p:grpSpPr>
      <p:sp>
        <p:nvSpPr>
          <p:cNvPr id="2858" name="Google Shape;2858;g11ed4d9bf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9" name="Google Shape;2859;g11ed4d9bf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325" y="1242425"/>
            <a:ext cx="44259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Lilita One"/>
              <a:buNone/>
              <a:defRPr sz="5200">
                <a:latin typeface="Lilita One"/>
                <a:ea typeface="Lilita One"/>
                <a:cs typeface="Lilita One"/>
                <a:sym typeface="Lili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396725" y="3157475"/>
            <a:ext cx="30591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0"/>
            <a:ext cx="3330303" cy="466519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46475" y="3874475"/>
            <a:ext cx="996175" cy="685800"/>
            <a:chOff x="1379925" y="685000"/>
            <a:chExt cx="996175" cy="685800"/>
          </a:xfrm>
        </p:grpSpPr>
        <p:sp>
          <p:nvSpPr>
            <p:cNvPr id="13" name="Google Shape;13;p2"/>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5039213" y="4229775"/>
            <a:ext cx="482850" cy="615300"/>
            <a:chOff x="6278450" y="5904625"/>
            <a:chExt cx="482850" cy="615300"/>
          </a:xfrm>
        </p:grpSpPr>
        <p:sp>
          <p:nvSpPr>
            <p:cNvPr id="65" name="Google Shape;65;p2"/>
            <p:cNvSpPr/>
            <p:nvPr/>
          </p:nvSpPr>
          <p:spPr>
            <a:xfrm>
              <a:off x="6278450" y="5986375"/>
              <a:ext cx="482850" cy="533550"/>
            </a:xfrm>
            <a:custGeom>
              <a:avLst/>
              <a:gdLst/>
              <a:ahLst/>
              <a:cxnLst/>
              <a:rect l="l" t="t" r="r" b="b"/>
              <a:pathLst>
                <a:path w="19314" h="21342" extrusionOk="0">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24125" y="5986375"/>
              <a:ext cx="288550" cy="71525"/>
            </a:xfrm>
            <a:custGeom>
              <a:avLst/>
              <a:gdLst/>
              <a:ahLst/>
              <a:cxnLst/>
              <a:rect l="l" t="t" r="r" b="b"/>
              <a:pathLst>
                <a:path w="11542" h="2861" extrusionOk="0">
                  <a:moveTo>
                    <a:pt x="99" y="0"/>
                  </a:moveTo>
                  <a:lnTo>
                    <a:pt x="1" y="613"/>
                  </a:lnTo>
                  <a:lnTo>
                    <a:pt x="11444" y="2861"/>
                  </a:lnTo>
                  <a:lnTo>
                    <a:pt x="11542" y="2248"/>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06150" y="5904625"/>
              <a:ext cx="344950" cy="143075"/>
            </a:xfrm>
            <a:custGeom>
              <a:avLst/>
              <a:gdLst/>
              <a:ahLst/>
              <a:cxnLst/>
              <a:rect l="l" t="t" r="r" b="b"/>
              <a:pathLst>
                <a:path w="13798" h="5723" extrusionOk="0">
                  <a:moveTo>
                    <a:pt x="614" y="1"/>
                  </a:moveTo>
                  <a:lnTo>
                    <a:pt x="1" y="3066"/>
                  </a:lnTo>
                  <a:lnTo>
                    <a:pt x="13184" y="5722"/>
                  </a:lnTo>
                  <a:lnTo>
                    <a:pt x="13797" y="2559"/>
                  </a:lnTo>
                  <a:lnTo>
                    <a:pt x="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16375" y="5904625"/>
              <a:ext cx="30675" cy="81775"/>
            </a:xfrm>
            <a:custGeom>
              <a:avLst/>
              <a:gdLst/>
              <a:ahLst/>
              <a:cxnLst/>
              <a:rect l="l" t="t" r="r" b="b"/>
              <a:pathLst>
                <a:path w="1227" h="3271" extrusionOk="0">
                  <a:moveTo>
                    <a:pt x="613" y="1"/>
                  </a:moveTo>
                  <a:lnTo>
                    <a:pt x="0" y="3172"/>
                  </a:lnTo>
                  <a:lnTo>
                    <a:pt x="613" y="3270"/>
                  </a:lnTo>
                  <a:lnTo>
                    <a:pt x="1226" y="205"/>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47025" y="5912400"/>
              <a:ext cx="28225" cy="79100"/>
            </a:xfrm>
            <a:custGeom>
              <a:avLst/>
              <a:gdLst/>
              <a:ahLst/>
              <a:cxnLst/>
              <a:rect l="l" t="t" r="r" b="b"/>
              <a:pathLst>
                <a:path w="1129" h="3164" extrusionOk="0">
                  <a:moveTo>
                    <a:pt x="613" y="0"/>
                  </a:moveTo>
                  <a:lnTo>
                    <a:pt x="0" y="3065"/>
                  </a:lnTo>
                  <a:lnTo>
                    <a:pt x="515" y="3164"/>
                  </a:lnTo>
                  <a:lnTo>
                    <a:pt x="1128" y="99"/>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475225" y="5917500"/>
              <a:ext cx="30675" cy="81775"/>
            </a:xfrm>
            <a:custGeom>
              <a:avLst/>
              <a:gdLst/>
              <a:ahLst/>
              <a:cxnLst/>
              <a:rect l="l" t="t" r="r" b="b"/>
              <a:pathLst>
                <a:path w="1227" h="3271" extrusionOk="0">
                  <a:moveTo>
                    <a:pt x="613" y="1"/>
                  </a:moveTo>
                  <a:lnTo>
                    <a:pt x="0" y="3164"/>
                  </a:lnTo>
                  <a:lnTo>
                    <a:pt x="613" y="3270"/>
                  </a:lnTo>
                  <a:lnTo>
                    <a:pt x="1226" y="99"/>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505875" y="5922625"/>
              <a:ext cx="28000" cy="81750"/>
            </a:xfrm>
            <a:custGeom>
              <a:avLst/>
              <a:gdLst/>
              <a:ahLst/>
              <a:cxnLst/>
              <a:rect l="l" t="t" r="r" b="b"/>
              <a:pathLst>
                <a:path w="1120" h="3270" extrusionOk="0">
                  <a:moveTo>
                    <a:pt x="613" y="0"/>
                  </a:moveTo>
                  <a:lnTo>
                    <a:pt x="0" y="3163"/>
                  </a:lnTo>
                  <a:lnTo>
                    <a:pt x="507" y="3269"/>
                  </a:lnTo>
                  <a:lnTo>
                    <a:pt x="1120" y="98"/>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33850" y="5930175"/>
              <a:ext cx="30675" cy="79300"/>
            </a:xfrm>
            <a:custGeom>
              <a:avLst/>
              <a:gdLst/>
              <a:ahLst/>
              <a:cxnLst/>
              <a:rect l="l" t="t" r="r" b="b"/>
              <a:pathLst>
                <a:path w="1227" h="3172" extrusionOk="0">
                  <a:moveTo>
                    <a:pt x="614" y="1"/>
                  </a:moveTo>
                  <a:lnTo>
                    <a:pt x="1" y="3066"/>
                  </a:lnTo>
                  <a:lnTo>
                    <a:pt x="516" y="3172"/>
                  </a:lnTo>
                  <a:lnTo>
                    <a:pt x="1227" y="107"/>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562050" y="5935275"/>
              <a:ext cx="30675" cy="81775"/>
            </a:xfrm>
            <a:custGeom>
              <a:avLst/>
              <a:gdLst/>
              <a:ahLst/>
              <a:cxnLst/>
              <a:rect l="l" t="t" r="r" b="b"/>
              <a:pathLst>
                <a:path w="1227" h="3271" extrusionOk="0">
                  <a:moveTo>
                    <a:pt x="712" y="1"/>
                  </a:moveTo>
                  <a:lnTo>
                    <a:pt x="1" y="3066"/>
                  </a:lnTo>
                  <a:lnTo>
                    <a:pt x="614" y="3270"/>
                  </a:lnTo>
                  <a:lnTo>
                    <a:pt x="1227" y="107"/>
                  </a:lnTo>
                  <a:lnTo>
                    <a:pt x="7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92700" y="5940400"/>
              <a:ext cx="28025" cy="81750"/>
            </a:xfrm>
            <a:custGeom>
              <a:avLst/>
              <a:gdLst/>
              <a:ahLst/>
              <a:cxnLst/>
              <a:rect l="l" t="t" r="r" b="b"/>
              <a:pathLst>
                <a:path w="1121" h="3270" extrusionOk="0">
                  <a:moveTo>
                    <a:pt x="614" y="0"/>
                  </a:moveTo>
                  <a:lnTo>
                    <a:pt x="1" y="3171"/>
                  </a:lnTo>
                  <a:lnTo>
                    <a:pt x="508" y="3270"/>
                  </a:lnTo>
                  <a:lnTo>
                    <a:pt x="1121" y="106"/>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620700" y="5945500"/>
              <a:ext cx="30675" cy="81750"/>
            </a:xfrm>
            <a:custGeom>
              <a:avLst/>
              <a:gdLst/>
              <a:ahLst/>
              <a:cxnLst/>
              <a:rect l="l" t="t" r="r" b="b"/>
              <a:pathLst>
                <a:path w="1227" h="3270" extrusionOk="0">
                  <a:moveTo>
                    <a:pt x="614" y="1"/>
                  </a:moveTo>
                  <a:lnTo>
                    <a:pt x="1" y="3172"/>
                  </a:lnTo>
                  <a:lnTo>
                    <a:pt x="614" y="3270"/>
                  </a:lnTo>
                  <a:lnTo>
                    <a:pt x="1227" y="205"/>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1350" y="5953275"/>
              <a:ext cx="28225" cy="79100"/>
            </a:xfrm>
            <a:custGeom>
              <a:avLst/>
              <a:gdLst/>
              <a:ahLst/>
              <a:cxnLst/>
              <a:rect l="l" t="t" r="r" b="b"/>
              <a:pathLst>
                <a:path w="1129" h="3164" extrusionOk="0">
                  <a:moveTo>
                    <a:pt x="614" y="0"/>
                  </a:moveTo>
                  <a:lnTo>
                    <a:pt x="1" y="3065"/>
                  </a:lnTo>
                  <a:lnTo>
                    <a:pt x="516" y="3163"/>
                  </a:lnTo>
                  <a:lnTo>
                    <a:pt x="1129" y="98"/>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79550" y="5958375"/>
              <a:ext cx="30675" cy="81750"/>
            </a:xfrm>
            <a:custGeom>
              <a:avLst/>
              <a:gdLst/>
              <a:ahLst/>
              <a:cxnLst/>
              <a:rect l="l" t="t" r="r" b="b"/>
              <a:pathLst>
                <a:path w="1227" h="3270" extrusionOk="0">
                  <a:moveTo>
                    <a:pt x="614" y="0"/>
                  </a:moveTo>
                  <a:lnTo>
                    <a:pt x="1" y="3164"/>
                  </a:lnTo>
                  <a:lnTo>
                    <a:pt x="614" y="3270"/>
                  </a:lnTo>
                  <a:lnTo>
                    <a:pt x="1227" y="99"/>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0200" y="59634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301525" y="6124300"/>
              <a:ext cx="441800" cy="260550"/>
            </a:xfrm>
            <a:custGeom>
              <a:avLst/>
              <a:gdLst/>
              <a:ahLst/>
              <a:cxnLst/>
              <a:rect l="l" t="t" r="r" b="b"/>
              <a:pathLst>
                <a:path w="17672" h="10422" extrusionOk="0">
                  <a:moveTo>
                    <a:pt x="1431" y="0"/>
                  </a:moveTo>
                  <a:lnTo>
                    <a:pt x="1" y="7152"/>
                  </a:lnTo>
                  <a:lnTo>
                    <a:pt x="16241" y="10421"/>
                  </a:lnTo>
                  <a:lnTo>
                    <a:pt x="17672" y="3172"/>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332175" y="6124300"/>
              <a:ext cx="411150" cy="112400"/>
            </a:xfrm>
            <a:custGeom>
              <a:avLst/>
              <a:gdLst/>
              <a:ahLst/>
              <a:cxnLst/>
              <a:rect l="l" t="t" r="r" b="b"/>
              <a:pathLst>
                <a:path w="16446" h="4496" extrusionOk="0">
                  <a:moveTo>
                    <a:pt x="205" y="0"/>
                  </a:moveTo>
                  <a:lnTo>
                    <a:pt x="1" y="1333"/>
                  </a:lnTo>
                  <a:lnTo>
                    <a:pt x="16241" y="4496"/>
                  </a:lnTo>
                  <a:lnTo>
                    <a:pt x="16446" y="3172"/>
                  </a:lnTo>
                  <a:lnTo>
                    <a:pt x="2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349950" y="6195800"/>
              <a:ext cx="97100" cy="94650"/>
            </a:xfrm>
            <a:custGeom>
              <a:avLst/>
              <a:gdLst/>
              <a:ahLst/>
              <a:cxnLst/>
              <a:rect l="l" t="t" r="r" b="b"/>
              <a:pathLst>
                <a:path w="3884" h="3786" extrusionOk="0">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546725" y="6236675"/>
              <a:ext cx="145525" cy="43550"/>
            </a:xfrm>
            <a:custGeom>
              <a:avLst/>
              <a:gdLst/>
              <a:ahLst/>
              <a:cxnLst/>
              <a:rect l="l" t="t" r="r" b="b"/>
              <a:pathLst>
                <a:path w="5821" h="1742" extrusionOk="0">
                  <a:moveTo>
                    <a:pt x="99" y="1"/>
                  </a:moveTo>
                  <a:lnTo>
                    <a:pt x="1" y="614"/>
                  </a:lnTo>
                  <a:lnTo>
                    <a:pt x="5722" y="1742"/>
                  </a:lnTo>
                  <a:lnTo>
                    <a:pt x="5820" y="1129"/>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38975" y="6275100"/>
              <a:ext cx="145700" cy="43325"/>
            </a:xfrm>
            <a:custGeom>
              <a:avLst/>
              <a:gdLst/>
              <a:ahLst/>
              <a:cxnLst/>
              <a:rect l="l" t="t" r="r" b="b"/>
              <a:pathLst>
                <a:path w="5828" h="1733" extrusionOk="0">
                  <a:moveTo>
                    <a:pt x="107" y="0"/>
                  </a:moveTo>
                  <a:lnTo>
                    <a:pt x="0" y="613"/>
                  </a:lnTo>
                  <a:lnTo>
                    <a:pt x="5722" y="1733"/>
                  </a:lnTo>
                  <a:lnTo>
                    <a:pt x="5828" y="1120"/>
                  </a:lnTo>
                  <a:lnTo>
                    <a:pt x="1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a:off x="8430775" y="3865875"/>
            <a:ext cx="597725" cy="702975"/>
            <a:chOff x="5070725" y="5750900"/>
            <a:chExt cx="597725" cy="702975"/>
          </a:xfrm>
        </p:grpSpPr>
        <p:sp>
          <p:nvSpPr>
            <p:cNvPr id="85" name="Google Shape;85;p2"/>
            <p:cNvSpPr/>
            <p:nvPr/>
          </p:nvSpPr>
          <p:spPr>
            <a:xfrm>
              <a:off x="5469200" y="5750900"/>
              <a:ext cx="199250" cy="176175"/>
            </a:xfrm>
            <a:custGeom>
              <a:avLst/>
              <a:gdLst/>
              <a:ahLst/>
              <a:cxnLst/>
              <a:rect l="l" t="t" r="r" b="b"/>
              <a:pathLst>
                <a:path w="7970" h="7047" extrusionOk="0">
                  <a:moveTo>
                    <a:pt x="1741" y="1"/>
                  </a:moveTo>
                  <a:lnTo>
                    <a:pt x="0" y="2248"/>
                  </a:lnTo>
                  <a:lnTo>
                    <a:pt x="6334" y="7046"/>
                  </a:lnTo>
                  <a:lnTo>
                    <a:pt x="7969" y="4798"/>
                  </a:lnTo>
                  <a:lnTo>
                    <a:pt x="17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476950" y="5756000"/>
              <a:ext cx="48450" cy="61325"/>
            </a:xfrm>
            <a:custGeom>
              <a:avLst/>
              <a:gdLst/>
              <a:ahLst/>
              <a:cxnLst/>
              <a:rect l="l" t="t" r="r" b="b"/>
              <a:pathLst>
                <a:path w="1938" h="2453" extrusionOk="0">
                  <a:moveTo>
                    <a:pt x="1635" y="1"/>
                  </a:moveTo>
                  <a:lnTo>
                    <a:pt x="1" y="2249"/>
                  </a:lnTo>
                  <a:lnTo>
                    <a:pt x="205"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492275" y="5768675"/>
              <a:ext cx="48450" cy="61325"/>
            </a:xfrm>
            <a:custGeom>
              <a:avLst/>
              <a:gdLst/>
              <a:ahLst/>
              <a:cxnLst/>
              <a:rect l="l" t="t" r="r" b="b"/>
              <a:pathLst>
                <a:path w="1938" h="2453" extrusionOk="0">
                  <a:moveTo>
                    <a:pt x="1635" y="1"/>
                  </a:moveTo>
                  <a:lnTo>
                    <a:pt x="1" y="2150"/>
                  </a:lnTo>
                  <a:lnTo>
                    <a:pt x="303"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07600" y="5778900"/>
              <a:ext cx="48450" cy="61325"/>
            </a:xfrm>
            <a:custGeom>
              <a:avLst/>
              <a:gdLst/>
              <a:ahLst/>
              <a:cxnLst/>
              <a:rect l="l" t="t" r="r" b="b"/>
              <a:pathLst>
                <a:path w="1938" h="2453" extrusionOk="0">
                  <a:moveTo>
                    <a:pt x="1635" y="0"/>
                  </a:moveTo>
                  <a:lnTo>
                    <a:pt x="1" y="2248"/>
                  </a:lnTo>
                  <a:lnTo>
                    <a:pt x="303" y="2452"/>
                  </a:lnTo>
                  <a:lnTo>
                    <a:pt x="1938" y="311"/>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22925" y="5791775"/>
              <a:ext cx="48450" cy="61325"/>
            </a:xfrm>
            <a:custGeom>
              <a:avLst/>
              <a:gdLst/>
              <a:ahLst/>
              <a:cxnLst/>
              <a:rect l="l" t="t" r="r" b="b"/>
              <a:pathLst>
                <a:path w="1938" h="2453" extrusionOk="0">
                  <a:moveTo>
                    <a:pt x="1635" y="0"/>
                  </a:moveTo>
                  <a:lnTo>
                    <a:pt x="1" y="2248"/>
                  </a:lnTo>
                  <a:lnTo>
                    <a:pt x="303" y="2452"/>
                  </a:lnTo>
                  <a:lnTo>
                    <a:pt x="1938" y="205"/>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538250" y="5804450"/>
              <a:ext cx="48450" cy="61325"/>
            </a:xfrm>
            <a:custGeom>
              <a:avLst/>
              <a:gdLst/>
              <a:ahLst/>
              <a:cxnLst/>
              <a:rect l="l" t="t" r="r" b="b"/>
              <a:pathLst>
                <a:path w="1938" h="2453" extrusionOk="0">
                  <a:moveTo>
                    <a:pt x="1635" y="0"/>
                  </a:moveTo>
                  <a:lnTo>
                    <a:pt x="1" y="2150"/>
                  </a:lnTo>
                  <a:lnTo>
                    <a:pt x="303" y="2452"/>
                  </a:lnTo>
                  <a:lnTo>
                    <a:pt x="1938" y="204"/>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553575" y="5814650"/>
              <a:ext cx="48450" cy="61325"/>
            </a:xfrm>
            <a:custGeom>
              <a:avLst/>
              <a:gdLst/>
              <a:ahLst/>
              <a:cxnLst/>
              <a:rect l="l" t="t" r="r" b="b"/>
              <a:pathLst>
                <a:path w="1938" h="2453" extrusionOk="0">
                  <a:moveTo>
                    <a:pt x="1733" y="1"/>
                  </a:moveTo>
                  <a:lnTo>
                    <a:pt x="1" y="2248"/>
                  </a:lnTo>
                  <a:lnTo>
                    <a:pt x="303" y="2453"/>
                  </a:lnTo>
                  <a:lnTo>
                    <a:pt x="1938" y="311"/>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68900" y="5827525"/>
              <a:ext cx="51125" cy="61325"/>
            </a:xfrm>
            <a:custGeom>
              <a:avLst/>
              <a:gdLst/>
              <a:ahLst/>
              <a:cxnLst/>
              <a:rect l="l" t="t" r="r" b="b"/>
              <a:pathLst>
                <a:path w="2045" h="2453" extrusionOk="0">
                  <a:moveTo>
                    <a:pt x="1733" y="1"/>
                  </a:moveTo>
                  <a:lnTo>
                    <a:pt x="1" y="2248"/>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584225" y="5840200"/>
              <a:ext cx="51125" cy="61325"/>
            </a:xfrm>
            <a:custGeom>
              <a:avLst/>
              <a:gdLst/>
              <a:ahLst/>
              <a:cxnLst/>
              <a:rect l="l" t="t" r="r" b="b"/>
              <a:pathLst>
                <a:path w="2045" h="2453" extrusionOk="0">
                  <a:moveTo>
                    <a:pt x="1733" y="0"/>
                  </a:moveTo>
                  <a:lnTo>
                    <a:pt x="1" y="2150"/>
                  </a:lnTo>
                  <a:lnTo>
                    <a:pt x="303" y="2452"/>
                  </a:lnTo>
                  <a:lnTo>
                    <a:pt x="2044" y="205"/>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599550" y="5850425"/>
              <a:ext cx="51125" cy="61325"/>
            </a:xfrm>
            <a:custGeom>
              <a:avLst/>
              <a:gdLst/>
              <a:ahLst/>
              <a:cxnLst/>
              <a:rect l="l" t="t" r="r" b="b"/>
              <a:pathLst>
                <a:path w="2045" h="2453" extrusionOk="0">
                  <a:moveTo>
                    <a:pt x="1733" y="0"/>
                  </a:moveTo>
                  <a:lnTo>
                    <a:pt x="1" y="2248"/>
                  </a:lnTo>
                  <a:lnTo>
                    <a:pt x="303" y="2452"/>
                  </a:lnTo>
                  <a:lnTo>
                    <a:pt x="2044" y="204"/>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14875" y="5863275"/>
              <a:ext cx="51125" cy="61325"/>
            </a:xfrm>
            <a:custGeom>
              <a:avLst/>
              <a:gdLst/>
              <a:ahLst/>
              <a:cxnLst/>
              <a:rect l="l" t="t" r="r" b="b"/>
              <a:pathLst>
                <a:path w="2045" h="2453" extrusionOk="0">
                  <a:moveTo>
                    <a:pt x="1733" y="1"/>
                  </a:moveTo>
                  <a:lnTo>
                    <a:pt x="1" y="2249"/>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70725" y="5832625"/>
              <a:ext cx="531300" cy="621250"/>
            </a:xfrm>
            <a:custGeom>
              <a:avLst/>
              <a:gdLst/>
              <a:ahLst/>
              <a:cxnLst/>
              <a:rect l="l" t="t" r="r" b="b"/>
              <a:pathLst>
                <a:path w="21252" h="24850" extrusionOk="0">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096275" y="5980775"/>
              <a:ext cx="383150" cy="446850"/>
            </a:xfrm>
            <a:custGeom>
              <a:avLst/>
              <a:gdLst/>
              <a:ahLst/>
              <a:cxnLst/>
              <a:rect l="l" t="t" r="r" b="b"/>
              <a:pathLst>
                <a:path w="15326" h="17874" extrusionOk="0">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53875" y="5804450"/>
              <a:ext cx="173700" cy="143050"/>
            </a:xfrm>
            <a:custGeom>
              <a:avLst/>
              <a:gdLst/>
              <a:ahLst/>
              <a:cxnLst/>
              <a:rect l="l" t="t" r="r" b="b"/>
              <a:pathLst>
                <a:path w="6948" h="5722" extrusionOk="0">
                  <a:moveTo>
                    <a:pt x="719" y="0"/>
                  </a:moveTo>
                  <a:lnTo>
                    <a:pt x="0" y="924"/>
                  </a:lnTo>
                  <a:lnTo>
                    <a:pt x="6236" y="5721"/>
                  </a:lnTo>
                  <a:lnTo>
                    <a:pt x="6947" y="4806"/>
                  </a:lnTo>
                  <a:lnTo>
                    <a:pt x="719"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096275" y="6289725"/>
              <a:ext cx="145725" cy="137900"/>
            </a:xfrm>
            <a:custGeom>
              <a:avLst/>
              <a:gdLst/>
              <a:ahLst/>
              <a:cxnLst/>
              <a:rect l="l" t="t" r="r" b="b"/>
              <a:pathLst>
                <a:path w="5829" h="5516" extrusionOk="0">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442650" y="4290013"/>
            <a:ext cx="840250" cy="618825"/>
            <a:chOff x="1584275" y="3431500"/>
            <a:chExt cx="840250" cy="618825"/>
          </a:xfrm>
        </p:grpSpPr>
        <p:sp>
          <p:nvSpPr>
            <p:cNvPr id="101" name="Google Shape;101;p2"/>
            <p:cNvSpPr/>
            <p:nvPr/>
          </p:nvSpPr>
          <p:spPr>
            <a:xfrm>
              <a:off x="1849900" y="3431500"/>
              <a:ext cx="158400" cy="143000"/>
            </a:xfrm>
            <a:custGeom>
              <a:avLst/>
              <a:gdLst/>
              <a:ahLst/>
              <a:cxnLst/>
              <a:rect l="l" t="t" r="r" b="b"/>
              <a:pathLst>
                <a:path w="6336" h="5720" extrusionOk="0">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872800" y="3446800"/>
              <a:ext cx="135500" cy="127725"/>
            </a:xfrm>
            <a:custGeom>
              <a:avLst/>
              <a:gdLst/>
              <a:ahLst/>
              <a:cxnLst/>
              <a:rect l="l" t="t" r="r" b="b"/>
              <a:pathLst>
                <a:path w="5420" h="5109" extrusionOk="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60125" y="3482550"/>
              <a:ext cx="137950" cy="48650"/>
            </a:xfrm>
            <a:custGeom>
              <a:avLst/>
              <a:gdLst/>
              <a:ahLst/>
              <a:cxnLst/>
              <a:rect l="l" t="t" r="r" b="b"/>
              <a:pathLst>
                <a:path w="5518" h="1946" extrusionOk="0">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857475" y="3477450"/>
              <a:ext cx="140600" cy="48650"/>
            </a:xfrm>
            <a:custGeom>
              <a:avLst/>
              <a:gdLst/>
              <a:ahLst/>
              <a:cxnLst/>
              <a:rect l="l" t="t" r="r" b="b"/>
              <a:pathLst>
                <a:path w="5624" h="1946" extrusionOk="0">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
            <p:cNvGrpSpPr/>
            <p:nvPr/>
          </p:nvGrpSpPr>
          <p:grpSpPr>
            <a:xfrm>
              <a:off x="2268800" y="3907175"/>
              <a:ext cx="155725" cy="143150"/>
              <a:chOff x="2268800" y="3907175"/>
              <a:chExt cx="155725" cy="143150"/>
            </a:xfrm>
          </p:grpSpPr>
          <p:sp>
            <p:nvSpPr>
              <p:cNvPr id="106" name="Google Shape;106;p2"/>
              <p:cNvSpPr/>
              <p:nvPr/>
            </p:nvSpPr>
            <p:spPr>
              <a:xfrm>
                <a:off x="2268800" y="3907175"/>
                <a:ext cx="155725" cy="143150"/>
              </a:xfrm>
              <a:custGeom>
                <a:avLst/>
                <a:gdLst/>
                <a:ahLst/>
                <a:cxnLst/>
                <a:rect l="l" t="t" r="r" b="b"/>
                <a:pathLst>
                  <a:path w="6229" h="5726" extrusionOk="0">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17225" y="3909200"/>
                <a:ext cx="107300" cy="140400"/>
              </a:xfrm>
              <a:custGeom>
                <a:avLst/>
                <a:gdLst/>
                <a:ahLst/>
                <a:cxnLst/>
                <a:rect l="l" t="t" r="r" b="b"/>
                <a:pathLst>
                  <a:path w="4292" h="5616" extrusionOk="0">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94325" y="3929625"/>
                <a:ext cx="109750" cy="104650"/>
              </a:xfrm>
              <a:custGeom>
                <a:avLst/>
                <a:gdLst/>
                <a:ahLst/>
                <a:cxnLst/>
                <a:rect l="l" t="t" r="r" b="b"/>
                <a:pathLst>
                  <a:path w="4390" h="4186" extrusionOk="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91675" y="3926975"/>
                <a:ext cx="109950" cy="104850"/>
              </a:xfrm>
              <a:custGeom>
                <a:avLst/>
                <a:gdLst/>
                <a:ahLst/>
                <a:cxnLst/>
                <a:rect l="l" t="t" r="r" b="b"/>
                <a:pathLst>
                  <a:path w="4398" h="4194" extrusionOk="0">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
            <p:cNvSpPr/>
            <p:nvPr/>
          </p:nvSpPr>
          <p:spPr>
            <a:xfrm>
              <a:off x="1584275" y="3575875"/>
              <a:ext cx="163500" cy="142975"/>
            </a:xfrm>
            <a:custGeom>
              <a:avLst/>
              <a:gdLst/>
              <a:ahLst/>
              <a:cxnLst/>
              <a:rect l="l" t="t" r="r" b="b"/>
              <a:pathLst>
                <a:path w="6540" h="5719" extrusionOk="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91825" y="3635800"/>
              <a:ext cx="145725" cy="83050"/>
            </a:xfrm>
            <a:custGeom>
              <a:avLst/>
              <a:gdLst/>
              <a:ahLst/>
              <a:cxnLst/>
              <a:rect l="l" t="t" r="r" b="b"/>
              <a:pathLst>
                <a:path w="5829" h="3322" extrusionOk="0">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96950" y="3615375"/>
              <a:ext cx="132825" cy="71525"/>
            </a:xfrm>
            <a:custGeom>
              <a:avLst/>
              <a:gdLst/>
              <a:ahLst/>
              <a:cxnLst/>
              <a:rect l="l" t="t" r="r" b="b"/>
              <a:pathLst>
                <a:path w="5313" h="2861" extrusionOk="0">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99600" y="3612900"/>
              <a:ext cx="132850" cy="68900"/>
            </a:xfrm>
            <a:custGeom>
              <a:avLst/>
              <a:gdLst/>
              <a:ahLst/>
              <a:cxnLst/>
              <a:rect l="l" t="t" r="r" b="b"/>
              <a:pathLst>
                <a:path w="5314" h="2756" extrusionOk="0">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_1_1_1_3_1">
    <p:spTree>
      <p:nvGrpSpPr>
        <p:cNvPr id="1" name="Shape 1352"/>
        <p:cNvGrpSpPr/>
        <p:nvPr/>
      </p:nvGrpSpPr>
      <p:grpSpPr>
        <a:xfrm>
          <a:off x="0" y="0"/>
          <a:ext cx="0" cy="0"/>
          <a:chOff x="0" y="0"/>
          <a:chExt cx="0" cy="0"/>
        </a:xfrm>
      </p:grpSpPr>
      <p:sp>
        <p:nvSpPr>
          <p:cNvPr id="1353" name="Google Shape;1353;p27"/>
          <p:cNvSpPr/>
          <p:nvPr/>
        </p:nvSpPr>
        <p:spPr>
          <a:xfrm flipH="1">
            <a:off x="28"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1355" name="Google Shape;1355;p27"/>
          <p:cNvGrpSpPr/>
          <p:nvPr/>
        </p:nvGrpSpPr>
        <p:grpSpPr>
          <a:xfrm flipH="1">
            <a:off x="88678" y="4256525"/>
            <a:ext cx="996175" cy="685800"/>
            <a:chOff x="1379925" y="685000"/>
            <a:chExt cx="996175" cy="685800"/>
          </a:xfrm>
        </p:grpSpPr>
        <p:sp>
          <p:nvSpPr>
            <p:cNvPr id="1356" name="Google Shape;1356;p27"/>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7"/>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7"/>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7"/>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7"/>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7"/>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7"/>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7"/>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7"/>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7"/>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7"/>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7"/>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7"/>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7"/>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7"/>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7"/>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7"/>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7"/>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7"/>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7"/>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7"/>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7"/>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7"/>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7"/>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7"/>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27"/>
          <p:cNvGrpSpPr/>
          <p:nvPr/>
        </p:nvGrpSpPr>
        <p:grpSpPr>
          <a:xfrm flipH="1">
            <a:off x="8541303" y="2390750"/>
            <a:ext cx="480225" cy="615300"/>
            <a:chOff x="912850" y="4743425"/>
            <a:chExt cx="480225" cy="615300"/>
          </a:xfrm>
        </p:grpSpPr>
        <p:sp>
          <p:nvSpPr>
            <p:cNvPr id="1408" name="Google Shape;1408;p27"/>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7"/>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7"/>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7"/>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7"/>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7"/>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7"/>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7"/>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7"/>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7"/>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7"/>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7"/>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7"/>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7"/>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7"/>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7"/>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7"/>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7"/>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7"/>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7"/>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7"/>
          <p:cNvSpPr/>
          <p:nvPr/>
        </p:nvSpPr>
        <p:spPr>
          <a:xfrm>
            <a:off x="8764217" y="32422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7"/>
          <p:cNvSpPr/>
          <p:nvPr/>
        </p:nvSpPr>
        <p:spPr>
          <a:xfrm>
            <a:off x="8541304" y="9249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7"/>
          <p:cNvSpPr/>
          <p:nvPr/>
        </p:nvSpPr>
        <p:spPr>
          <a:xfrm>
            <a:off x="8946564" y="1274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7"/>
          <p:cNvSpPr/>
          <p:nvPr/>
        </p:nvSpPr>
        <p:spPr>
          <a:xfrm>
            <a:off x="8484800" y="576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7"/>
          <p:cNvSpPr/>
          <p:nvPr/>
        </p:nvSpPr>
        <p:spPr>
          <a:xfrm>
            <a:off x="8386109" y="160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7"/>
          <p:cNvSpPr/>
          <p:nvPr/>
        </p:nvSpPr>
        <p:spPr>
          <a:xfrm>
            <a:off x="6732284" y="269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7"/>
          <p:cNvSpPr/>
          <p:nvPr/>
        </p:nvSpPr>
        <p:spPr>
          <a:xfrm flipH="1">
            <a:off x="486165" y="3679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7"/>
          <p:cNvSpPr/>
          <p:nvPr/>
        </p:nvSpPr>
        <p:spPr>
          <a:xfrm flipH="1">
            <a:off x="556668" y="822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7"/>
          <p:cNvSpPr/>
          <p:nvPr/>
        </p:nvSpPr>
        <p:spPr>
          <a:xfrm flipH="1">
            <a:off x="398167" y="10167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7"/>
          <p:cNvSpPr/>
          <p:nvPr/>
        </p:nvSpPr>
        <p:spPr>
          <a:xfrm flipH="1">
            <a:off x="157915" y="4170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7"/>
          <p:cNvSpPr/>
          <p:nvPr/>
        </p:nvSpPr>
        <p:spPr>
          <a:xfrm rot="10800000" flipH="1">
            <a:off x="7459953" y="36"/>
            <a:ext cx="1695422" cy="249723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_1_1_1_1_1_1_1_2">
    <p:spTree>
      <p:nvGrpSpPr>
        <p:cNvPr id="1" name="Shape 2288"/>
        <p:cNvGrpSpPr/>
        <p:nvPr/>
      </p:nvGrpSpPr>
      <p:grpSpPr>
        <a:xfrm>
          <a:off x="0" y="0"/>
          <a:ext cx="0" cy="0"/>
          <a:chOff x="0" y="0"/>
          <a:chExt cx="0" cy="0"/>
        </a:xfrm>
      </p:grpSpPr>
      <p:sp>
        <p:nvSpPr>
          <p:cNvPr id="2289" name="Google Shape;2289;p51"/>
          <p:cNvSpPr txBox="1">
            <a:spLocks noGrp="1"/>
          </p:cNvSpPr>
          <p:nvPr>
            <p:ph type="title"/>
          </p:nvPr>
        </p:nvSpPr>
        <p:spPr>
          <a:xfrm>
            <a:off x="2488075" y="920500"/>
            <a:ext cx="41679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5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2290" name="Google Shape;2290;p51"/>
          <p:cNvGrpSpPr/>
          <p:nvPr/>
        </p:nvGrpSpPr>
        <p:grpSpPr>
          <a:xfrm flipH="1">
            <a:off x="190497" y="65920"/>
            <a:ext cx="2270722" cy="1349163"/>
            <a:chOff x="5158247" y="5691845"/>
            <a:chExt cx="2270722" cy="1349163"/>
          </a:xfrm>
        </p:grpSpPr>
        <p:sp>
          <p:nvSpPr>
            <p:cNvPr id="2291" name="Google Shape;2291;p51"/>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5332967" y="56918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7" name="Google Shape;2297;p51"/>
          <p:cNvGrpSpPr/>
          <p:nvPr/>
        </p:nvGrpSpPr>
        <p:grpSpPr>
          <a:xfrm>
            <a:off x="8554648" y="1707199"/>
            <a:ext cx="589312" cy="962674"/>
            <a:chOff x="3236798" y="7844724"/>
            <a:chExt cx="589312" cy="962674"/>
          </a:xfrm>
        </p:grpSpPr>
        <p:sp>
          <p:nvSpPr>
            <p:cNvPr id="2298" name="Google Shape;2298;p51"/>
            <p:cNvSpPr/>
            <p:nvPr/>
          </p:nvSpPr>
          <p:spPr>
            <a:xfrm>
              <a:off x="3236798" y="78447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3765911" y="8747268"/>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3525935" y="84934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3765928" y="78938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2" name="Google Shape;2302;p51"/>
          <p:cNvGrpSpPr/>
          <p:nvPr/>
        </p:nvGrpSpPr>
        <p:grpSpPr>
          <a:xfrm>
            <a:off x="5123308" y="4675623"/>
            <a:ext cx="987293" cy="324364"/>
            <a:chOff x="5694208" y="9209048"/>
            <a:chExt cx="987293" cy="324364"/>
          </a:xfrm>
        </p:grpSpPr>
        <p:sp>
          <p:nvSpPr>
            <p:cNvPr id="2303" name="Google Shape;2303;p51"/>
            <p:cNvSpPr/>
            <p:nvPr/>
          </p:nvSpPr>
          <p:spPr>
            <a:xfrm>
              <a:off x="6064540" y="932548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5694208" y="944878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6621626" y="920904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6" name="Google Shape;2306;p51"/>
          <p:cNvSpPr/>
          <p:nvPr/>
        </p:nvSpPr>
        <p:spPr>
          <a:xfrm rot="-5400000">
            <a:off x="7033096" y="-403711"/>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0"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flipH="1">
            <a:off x="34" y="3181350"/>
            <a:ext cx="1332091" cy="196225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txBox="1">
            <a:spLocks noGrp="1"/>
          </p:cNvSpPr>
          <p:nvPr>
            <p:ph type="subTitle" idx="1"/>
          </p:nvPr>
        </p:nvSpPr>
        <p:spPr>
          <a:xfrm>
            <a:off x="2488075" y="1500375"/>
            <a:ext cx="4167900" cy="8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10" name="Google Shape;2310;p51"/>
          <p:cNvSpPr txBox="1"/>
          <p:nvPr/>
        </p:nvSpPr>
        <p:spPr>
          <a:xfrm>
            <a:off x="2209625" y="3289175"/>
            <a:ext cx="4724700" cy="64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2"/>
                </a:solidFill>
                <a:latin typeface="Nunito"/>
                <a:ea typeface="Nunito"/>
                <a:cs typeface="Nunito"/>
                <a:sym typeface="Nunito"/>
              </a:rPr>
              <a:t>CREDITS: </a:t>
            </a:r>
            <a:r>
              <a:rPr lang="en" sz="1200">
                <a:solidFill>
                  <a:schemeClr val="lt2"/>
                </a:solidFill>
                <a:latin typeface="Nunito"/>
                <a:ea typeface="Nunito"/>
                <a:cs typeface="Nunito"/>
                <a:sym typeface="Nunito"/>
              </a:rPr>
              <a:t>This presentation template was created by </a:t>
            </a:r>
            <a:r>
              <a:rPr lang="en" sz="1200" b="1">
                <a:solidFill>
                  <a:schemeClr val="lt2"/>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lt2"/>
                </a:solidFill>
                <a:latin typeface="Nunito"/>
                <a:ea typeface="Nunito"/>
                <a:cs typeface="Nunito"/>
                <a:sym typeface="Nunito"/>
              </a:rPr>
              <a:t>, including icons by</a:t>
            </a:r>
            <a:r>
              <a:rPr lang="en" sz="1200" b="1">
                <a:solidFill>
                  <a:schemeClr val="lt2"/>
                </a:solidFill>
                <a:latin typeface="Nunito"/>
                <a:ea typeface="Nunito"/>
                <a:cs typeface="Nunito"/>
                <a:sym typeface="Nunito"/>
              </a:rPr>
              <a:t> </a:t>
            </a:r>
            <a:r>
              <a:rPr lang="en" sz="1200" b="1">
                <a:solidFill>
                  <a:schemeClr val="lt2"/>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lt2"/>
                </a:solidFill>
                <a:latin typeface="Nunito"/>
                <a:ea typeface="Nunito"/>
                <a:cs typeface="Nunito"/>
                <a:sym typeface="Nunito"/>
              </a:rPr>
              <a:t>, and infographics &amp; images by </a:t>
            </a:r>
            <a:r>
              <a:rPr lang="en" sz="1200" b="1">
                <a:solidFill>
                  <a:schemeClr val="lt2"/>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a:solidFill>
                <a:schemeClr val="lt2"/>
              </a:solidFill>
              <a:latin typeface="Nunito"/>
              <a:ea typeface="Nunito"/>
              <a:cs typeface="Nunito"/>
              <a:sym typeface="Nunito"/>
            </a:endParaRPr>
          </a:p>
        </p:txBody>
      </p:sp>
      <p:grpSp>
        <p:nvGrpSpPr>
          <p:cNvPr id="2311" name="Google Shape;2311;p51"/>
          <p:cNvGrpSpPr/>
          <p:nvPr/>
        </p:nvGrpSpPr>
        <p:grpSpPr>
          <a:xfrm>
            <a:off x="7127363" y="2515738"/>
            <a:ext cx="1795725" cy="2292400"/>
            <a:chOff x="3962225" y="1536275"/>
            <a:chExt cx="1795725" cy="2292400"/>
          </a:xfrm>
        </p:grpSpPr>
        <p:sp>
          <p:nvSpPr>
            <p:cNvPr id="2312" name="Google Shape;2312;p51"/>
            <p:cNvSpPr/>
            <p:nvPr/>
          </p:nvSpPr>
          <p:spPr>
            <a:xfrm>
              <a:off x="3962225" y="1655850"/>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054175" y="2052025"/>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4031275" y="2049175"/>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4061925" y="2057325"/>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046600" y="2085325"/>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4043950" y="2080225"/>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4207425" y="1970275"/>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4184525" y="1967450"/>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1"/>
            <p:cNvSpPr/>
            <p:nvPr/>
          </p:nvSpPr>
          <p:spPr>
            <a:xfrm>
              <a:off x="4217650" y="1975600"/>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4202325" y="2003600"/>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4199850" y="1998475"/>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4363325" y="1888550"/>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4340250" y="1885725"/>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4373550" y="1893875"/>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4355575" y="1921850"/>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4355575" y="1916750"/>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4516575" y="1806825"/>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4493500" y="1803975"/>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4526800" y="1812125"/>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1"/>
            <p:cNvSpPr/>
            <p:nvPr/>
          </p:nvSpPr>
          <p:spPr>
            <a:xfrm>
              <a:off x="4511475" y="1840125"/>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1"/>
            <p:cNvSpPr/>
            <p:nvPr/>
          </p:nvSpPr>
          <p:spPr>
            <a:xfrm>
              <a:off x="4508825" y="1835025"/>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4672275" y="1725075"/>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4649400" y="1722175"/>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4682500" y="1730400"/>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4667175" y="1758400"/>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4664725" y="1753275"/>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4128350" y="2195050"/>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4105250" y="2192225"/>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4138550" y="2200375"/>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4123225" y="2228350"/>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4120575" y="2223250"/>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4284050" y="2113325"/>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4261150" y="2110475"/>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94275" y="2118625"/>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4276475" y="2146625"/>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4276475" y="2141525"/>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4437300" y="2031575"/>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4414425" y="2028675"/>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4447525" y="2036900"/>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4432200" y="2064900"/>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429750" y="2059775"/>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593200" y="1949850"/>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570125" y="1946950"/>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603425" y="1955175"/>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588100" y="1980700"/>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585450" y="1978050"/>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748900" y="1868125"/>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726025" y="1865200"/>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756675" y="1870775"/>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741350" y="1898975"/>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738700" y="1896325"/>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830650" y="2448025"/>
              <a:ext cx="482850" cy="533550"/>
            </a:xfrm>
            <a:custGeom>
              <a:avLst/>
              <a:gdLst/>
              <a:ahLst/>
              <a:cxnLst/>
              <a:rect l="l" t="t" r="r" b="b"/>
              <a:pathLst>
                <a:path w="19314" h="21342" extrusionOk="0">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976325" y="2448025"/>
              <a:ext cx="288550" cy="71525"/>
            </a:xfrm>
            <a:custGeom>
              <a:avLst/>
              <a:gdLst/>
              <a:ahLst/>
              <a:cxnLst/>
              <a:rect l="l" t="t" r="r" b="b"/>
              <a:pathLst>
                <a:path w="11542" h="2861" extrusionOk="0">
                  <a:moveTo>
                    <a:pt x="99" y="0"/>
                  </a:moveTo>
                  <a:lnTo>
                    <a:pt x="1" y="613"/>
                  </a:lnTo>
                  <a:lnTo>
                    <a:pt x="11444" y="2861"/>
                  </a:lnTo>
                  <a:lnTo>
                    <a:pt x="11542" y="2248"/>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958350" y="2366275"/>
              <a:ext cx="344950" cy="143075"/>
            </a:xfrm>
            <a:custGeom>
              <a:avLst/>
              <a:gdLst/>
              <a:ahLst/>
              <a:cxnLst/>
              <a:rect l="l" t="t" r="r" b="b"/>
              <a:pathLst>
                <a:path w="13798" h="5723" extrusionOk="0">
                  <a:moveTo>
                    <a:pt x="614" y="1"/>
                  </a:moveTo>
                  <a:lnTo>
                    <a:pt x="1" y="3066"/>
                  </a:lnTo>
                  <a:lnTo>
                    <a:pt x="13184" y="5722"/>
                  </a:lnTo>
                  <a:lnTo>
                    <a:pt x="13797" y="2559"/>
                  </a:lnTo>
                  <a:lnTo>
                    <a:pt x="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968575" y="2366275"/>
              <a:ext cx="30675" cy="81775"/>
            </a:xfrm>
            <a:custGeom>
              <a:avLst/>
              <a:gdLst/>
              <a:ahLst/>
              <a:cxnLst/>
              <a:rect l="l" t="t" r="r" b="b"/>
              <a:pathLst>
                <a:path w="1227" h="3271" extrusionOk="0">
                  <a:moveTo>
                    <a:pt x="613" y="1"/>
                  </a:moveTo>
                  <a:lnTo>
                    <a:pt x="0" y="3172"/>
                  </a:lnTo>
                  <a:lnTo>
                    <a:pt x="613" y="3270"/>
                  </a:lnTo>
                  <a:lnTo>
                    <a:pt x="1226" y="205"/>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999225" y="2374050"/>
              <a:ext cx="28225" cy="79100"/>
            </a:xfrm>
            <a:custGeom>
              <a:avLst/>
              <a:gdLst/>
              <a:ahLst/>
              <a:cxnLst/>
              <a:rect l="l" t="t" r="r" b="b"/>
              <a:pathLst>
                <a:path w="1129" h="3164" extrusionOk="0">
                  <a:moveTo>
                    <a:pt x="613" y="0"/>
                  </a:moveTo>
                  <a:lnTo>
                    <a:pt x="0" y="3065"/>
                  </a:lnTo>
                  <a:lnTo>
                    <a:pt x="515" y="3164"/>
                  </a:lnTo>
                  <a:lnTo>
                    <a:pt x="1128" y="99"/>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5027425" y="2379150"/>
              <a:ext cx="30675" cy="81775"/>
            </a:xfrm>
            <a:custGeom>
              <a:avLst/>
              <a:gdLst/>
              <a:ahLst/>
              <a:cxnLst/>
              <a:rect l="l" t="t" r="r" b="b"/>
              <a:pathLst>
                <a:path w="1227" h="3271" extrusionOk="0">
                  <a:moveTo>
                    <a:pt x="613" y="1"/>
                  </a:moveTo>
                  <a:lnTo>
                    <a:pt x="0" y="3164"/>
                  </a:lnTo>
                  <a:lnTo>
                    <a:pt x="613" y="3270"/>
                  </a:lnTo>
                  <a:lnTo>
                    <a:pt x="1226" y="99"/>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5058075" y="2384275"/>
              <a:ext cx="28000" cy="81750"/>
            </a:xfrm>
            <a:custGeom>
              <a:avLst/>
              <a:gdLst/>
              <a:ahLst/>
              <a:cxnLst/>
              <a:rect l="l" t="t" r="r" b="b"/>
              <a:pathLst>
                <a:path w="1120" h="3270" extrusionOk="0">
                  <a:moveTo>
                    <a:pt x="613" y="0"/>
                  </a:moveTo>
                  <a:lnTo>
                    <a:pt x="0" y="3163"/>
                  </a:lnTo>
                  <a:lnTo>
                    <a:pt x="507" y="3269"/>
                  </a:lnTo>
                  <a:lnTo>
                    <a:pt x="1120"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5086050" y="2391825"/>
              <a:ext cx="30675" cy="79300"/>
            </a:xfrm>
            <a:custGeom>
              <a:avLst/>
              <a:gdLst/>
              <a:ahLst/>
              <a:cxnLst/>
              <a:rect l="l" t="t" r="r" b="b"/>
              <a:pathLst>
                <a:path w="1227" h="3172" extrusionOk="0">
                  <a:moveTo>
                    <a:pt x="614" y="1"/>
                  </a:moveTo>
                  <a:lnTo>
                    <a:pt x="1" y="3066"/>
                  </a:lnTo>
                  <a:lnTo>
                    <a:pt x="516" y="3172"/>
                  </a:lnTo>
                  <a:lnTo>
                    <a:pt x="1227"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5114250" y="2396925"/>
              <a:ext cx="30675" cy="81775"/>
            </a:xfrm>
            <a:custGeom>
              <a:avLst/>
              <a:gdLst/>
              <a:ahLst/>
              <a:cxnLst/>
              <a:rect l="l" t="t" r="r" b="b"/>
              <a:pathLst>
                <a:path w="1227" h="3271" extrusionOk="0">
                  <a:moveTo>
                    <a:pt x="712" y="1"/>
                  </a:moveTo>
                  <a:lnTo>
                    <a:pt x="1" y="3066"/>
                  </a:lnTo>
                  <a:lnTo>
                    <a:pt x="614" y="3270"/>
                  </a:lnTo>
                  <a:lnTo>
                    <a:pt x="1227" y="107"/>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5144900" y="2402050"/>
              <a:ext cx="28025" cy="81750"/>
            </a:xfrm>
            <a:custGeom>
              <a:avLst/>
              <a:gdLst/>
              <a:ahLst/>
              <a:cxnLst/>
              <a:rect l="l" t="t" r="r" b="b"/>
              <a:pathLst>
                <a:path w="1121" h="3270" extrusionOk="0">
                  <a:moveTo>
                    <a:pt x="614" y="0"/>
                  </a:moveTo>
                  <a:lnTo>
                    <a:pt x="1" y="3171"/>
                  </a:lnTo>
                  <a:lnTo>
                    <a:pt x="508" y="3270"/>
                  </a:lnTo>
                  <a:lnTo>
                    <a:pt x="1121"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5172900" y="2407150"/>
              <a:ext cx="30675" cy="81750"/>
            </a:xfrm>
            <a:custGeom>
              <a:avLst/>
              <a:gdLst/>
              <a:ahLst/>
              <a:cxnLst/>
              <a:rect l="l" t="t" r="r" b="b"/>
              <a:pathLst>
                <a:path w="1227" h="3270" extrusionOk="0">
                  <a:moveTo>
                    <a:pt x="614" y="1"/>
                  </a:moveTo>
                  <a:lnTo>
                    <a:pt x="1" y="3172"/>
                  </a:lnTo>
                  <a:lnTo>
                    <a:pt x="614" y="3270"/>
                  </a:lnTo>
                  <a:lnTo>
                    <a:pt x="1227" y="205"/>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5203550" y="2414925"/>
              <a:ext cx="28225" cy="79100"/>
            </a:xfrm>
            <a:custGeom>
              <a:avLst/>
              <a:gdLst/>
              <a:ahLst/>
              <a:cxnLst/>
              <a:rect l="l" t="t" r="r" b="b"/>
              <a:pathLst>
                <a:path w="1129" h="3164" extrusionOk="0">
                  <a:moveTo>
                    <a:pt x="614" y="0"/>
                  </a:moveTo>
                  <a:lnTo>
                    <a:pt x="1" y="3065"/>
                  </a:lnTo>
                  <a:lnTo>
                    <a:pt x="516" y="3163"/>
                  </a:lnTo>
                  <a:lnTo>
                    <a:pt x="1129"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5231750" y="2420025"/>
              <a:ext cx="30675" cy="81750"/>
            </a:xfrm>
            <a:custGeom>
              <a:avLst/>
              <a:gdLst/>
              <a:ahLst/>
              <a:cxnLst/>
              <a:rect l="l" t="t" r="r" b="b"/>
              <a:pathLst>
                <a:path w="1227" h="3270" extrusionOk="0">
                  <a:moveTo>
                    <a:pt x="614" y="0"/>
                  </a:moveTo>
                  <a:lnTo>
                    <a:pt x="1" y="3164"/>
                  </a:lnTo>
                  <a:lnTo>
                    <a:pt x="614" y="3270"/>
                  </a:lnTo>
                  <a:lnTo>
                    <a:pt x="1227" y="99"/>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5262400" y="242512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4853725" y="2585950"/>
              <a:ext cx="441800" cy="260550"/>
            </a:xfrm>
            <a:custGeom>
              <a:avLst/>
              <a:gdLst/>
              <a:ahLst/>
              <a:cxnLst/>
              <a:rect l="l" t="t" r="r" b="b"/>
              <a:pathLst>
                <a:path w="17672" h="10422" extrusionOk="0">
                  <a:moveTo>
                    <a:pt x="1431" y="0"/>
                  </a:moveTo>
                  <a:lnTo>
                    <a:pt x="1" y="7152"/>
                  </a:lnTo>
                  <a:lnTo>
                    <a:pt x="16241" y="10421"/>
                  </a:lnTo>
                  <a:lnTo>
                    <a:pt x="17672" y="3172"/>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4830650" y="2792925"/>
              <a:ext cx="424025" cy="188650"/>
            </a:xfrm>
            <a:custGeom>
              <a:avLst/>
              <a:gdLst/>
              <a:ahLst/>
              <a:cxnLst/>
              <a:rect l="l" t="t" r="r" b="b"/>
              <a:pathLst>
                <a:path w="16961" h="7546" extrusionOk="0">
                  <a:moveTo>
                    <a:pt x="16960" y="3164"/>
                  </a:moveTo>
                  <a:lnTo>
                    <a:pt x="16945" y="3241"/>
                  </a:lnTo>
                  <a:lnTo>
                    <a:pt x="16945" y="3241"/>
                  </a:lnTo>
                  <a:cubicBezTo>
                    <a:pt x="16950" y="3215"/>
                    <a:pt x="16955" y="3190"/>
                    <a:pt x="16960" y="3164"/>
                  </a:cubicBezTo>
                  <a:close/>
                  <a:moveTo>
                    <a:pt x="719" y="1"/>
                  </a:moveTo>
                  <a:lnTo>
                    <a:pt x="311" y="2044"/>
                  </a:lnTo>
                  <a:cubicBezTo>
                    <a:pt x="0" y="3679"/>
                    <a:pt x="1332" y="5207"/>
                    <a:pt x="3172" y="5616"/>
                  </a:cubicBezTo>
                  <a:lnTo>
                    <a:pt x="12571" y="7455"/>
                  </a:lnTo>
                  <a:cubicBezTo>
                    <a:pt x="12860" y="7516"/>
                    <a:pt x="13145" y="7545"/>
                    <a:pt x="13421" y="7545"/>
                  </a:cubicBezTo>
                  <a:cubicBezTo>
                    <a:pt x="14996" y="7545"/>
                    <a:pt x="16294" y="6598"/>
                    <a:pt x="16551" y="5207"/>
                  </a:cubicBezTo>
                  <a:lnTo>
                    <a:pt x="16945" y="3241"/>
                  </a:lnTo>
                  <a:lnTo>
                    <a:pt x="16945" y="3241"/>
                  </a:lnTo>
                  <a:cubicBezTo>
                    <a:pt x="16655" y="4590"/>
                    <a:pt x="15375" y="5502"/>
                    <a:pt x="13829" y="5502"/>
                  </a:cubicBezTo>
                  <a:cubicBezTo>
                    <a:pt x="13553" y="5502"/>
                    <a:pt x="13269" y="5473"/>
                    <a:pt x="12980" y="5412"/>
                  </a:cubicBezTo>
                  <a:lnTo>
                    <a:pt x="3580" y="3573"/>
                  </a:lnTo>
                  <a:cubicBezTo>
                    <a:pt x="1741" y="3164"/>
                    <a:pt x="409" y="1636"/>
                    <a:pt x="71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4884375" y="2585950"/>
              <a:ext cx="411150" cy="112400"/>
            </a:xfrm>
            <a:custGeom>
              <a:avLst/>
              <a:gdLst/>
              <a:ahLst/>
              <a:cxnLst/>
              <a:rect l="l" t="t" r="r" b="b"/>
              <a:pathLst>
                <a:path w="16446" h="4496" extrusionOk="0">
                  <a:moveTo>
                    <a:pt x="205" y="0"/>
                  </a:moveTo>
                  <a:lnTo>
                    <a:pt x="1" y="1333"/>
                  </a:lnTo>
                  <a:lnTo>
                    <a:pt x="16241" y="4496"/>
                  </a:lnTo>
                  <a:lnTo>
                    <a:pt x="16446" y="3172"/>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4902150" y="2657450"/>
              <a:ext cx="97100" cy="94650"/>
            </a:xfrm>
            <a:custGeom>
              <a:avLst/>
              <a:gdLst/>
              <a:ahLst/>
              <a:cxnLst/>
              <a:rect l="l" t="t" r="r" b="b"/>
              <a:pathLst>
                <a:path w="3884" h="3786" extrusionOk="0">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5098925" y="2698325"/>
              <a:ext cx="145525" cy="43550"/>
            </a:xfrm>
            <a:custGeom>
              <a:avLst/>
              <a:gdLst/>
              <a:ahLst/>
              <a:cxnLst/>
              <a:rect l="l" t="t" r="r" b="b"/>
              <a:pathLst>
                <a:path w="5821" h="1742" extrusionOk="0">
                  <a:moveTo>
                    <a:pt x="99" y="1"/>
                  </a:moveTo>
                  <a:lnTo>
                    <a:pt x="1" y="614"/>
                  </a:lnTo>
                  <a:lnTo>
                    <a:pt x="5722" y="1742"/>
                  </a:lnTo>
                  <a:lnTo>
                    <a:pt x="5820" y="1129"/>
                  </a:lnTo>
                  <a:lnTo>
                    <a:pt x="99"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5091175" y="2736750"/>
              <a:ext cx="145700" cy="43325"/>
            </a:xfrm>
            <a:custGeom>
              <a:avLst/>
              <a:gdLst/>
              <a:ahLst/>
              <a:cxnLst/>
              <a:rect l="l" t="t" r="r" b="b"/>
              <a:pathLst>
                <a:path w="5828" h="1733" extrusionOk="0">
                  <a:moveTo>
                    <a:pt x="107" y="0"/>
                  </a:moveTo>
                  <a:lnTo>
                    <a:pt x="0" y="613"/>
                  </a:lnTo>
                  <a:lnTo>
                    <a:pt x="5722" y="1733"/>
                  </a:lnTo>
                  <a:lnTo>
                    <a:pt x="5828" y="1120"/>
                  </a:lnTo>
                  <a:lnTo>
                    <a:pt x="107"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4754025" y="3193850"/>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4759125" y="3201600"/>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4774450" y="3214275"/>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4787325" y="3229600"/>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4800000" y="3242475"/>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4812875" y="3257800"/>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4825525" y="3273125"/>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4840850" y="3285800"/>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4853725" y="3301125"/>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4866400" y="3314000"/>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4879275" y="3329325"/>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4266275" y="3268000"/>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4294275" y="3400825"/>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4736250" y="3239825"/>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4294275" y="3666475"/>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4891950" y="35592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5068275" y="3559200"/>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5065625" y="3119875"/>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5499850" y="3004825"/>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5499850" y="3127425"/>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5650650" y="2966625"/>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5425875" y="3099425"/>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5443650" y="3257800"/>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5395225" y="3301125"/>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5346600" y="3344650"/>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5088725" y="3316450"/>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5088725" y="3421275"/>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577875" y="3329325"/>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600775" y="3400825"/>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268725" y="2655000"/>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276475" y="2713650"/>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294275" y="2706100"/>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312250" y="2700975"/>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330025" y="2693225"/>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348000" y="2688100"/>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368450" y="2680550"/>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386225" y="2675450"/>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404200" y="2667675"/>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421975" y="2662575"/>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4439950" y="2655000"/>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4314700" y="2741850"/>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4391325" y="2910425"/>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4289150" y="2718750"/>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4519025" y="3280675"/>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5469200" y="1536275"/>
              <a:ext cx="199250" cy="176175"/>
            </a:xfrm>
            <a:custGeom>
              <a:avLst/>
              <a:gdLst/>
              <a:ahLst/>
              <a:cxnLst/>
              <a:rect l="l" t="t" r="r" b="b"/>
              <a:pathLst>
                <a:path w="7970" h="7047" extrusionOk="0">
                  <a:moveTo>
                    <a:pt x="1741" y="1"/>
                  </a:moveTo>
                  <a:lnTo>
                    <a:pt x="0" y="2248"/>
                  </a:lnTo>
                  <a:lnTo>
                    <a:pt x="6334" y="7046"/>
                  </a:lnTo>
                  <a:lnTo>
                    <a:pt x="7969" y="4798"/>
                  </a:lnTo>
                  <a:lnTo>
                    <a:pt x="1741"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5476950" y="1541375"/>
              <a:ext cx="48450" cy="61325"/>
            </a:xfrm>
            <a:custGeom>
              <a:avLst/>
              <a:gdLst/>
              <a:ahLst/>
              <a:cxnLst/>
              <a:rect l="l" t="t" r="r" b="b"/>
              <a:pathLst>
                <a:path w="1938" h="2453" extrusionOk="0">
                  <a:moveTo>
                    <a:pt x="1635" y="1"/>
                  </a:moveTo>
                  <a:lnTo>
                    <a:pt x="1" y="2249"/>
                  </a:lnTo>
                  <a:lnTo>
                    <a:pt x="205" y="2453"/>
                  </a:lnTo>
                  <a:lnTo>
                    <a:pt x="1938" y="205"/>
                  </a:lnTo>
                  <a:lnTo>
                    <a:pt x="1635"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5492275" y="1554050"/>
              <a:ext cx="48450" cy="61325"/>
            </a:xfrm>
            <a:custGeom>
              <a:avLst/>
              <a:gdLst/>
              <a:ahLst/>
              <a:cxnLst/>
              <a:rect l="l" t="t" r="r" b="b"/>
              <a:pathLst>
                <a:path w="1938" h="2453" extrusionOk="0">
                  <a:moveTo>
                    <a:pt x="1635" y="1"/>
                  </a:moveTo>
                  <a:lnTo>
                    <a:pt x="1" y="2150"/>
                  </a:lnTo>
                  <a:lnTo>
                    <a:pt x="303" y="2453"/>
                  </a:lnTo>
                  <a:lnTo>
                    <a:pt x="1938" y="205"/>
                  </a:lnTo>
                  <a:lnTo>
                    <a:pt x="1635"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5507600" y="1564275"/>
              <a:ext cx="48450" cy="61325"/>
            </a:xfrm>
            <a:custGeom>
              <a:avLst/>
              <a:gdLst/>
              <a:ahLst/>
              <a:cxnLst/>
              <a:rect l="l" t="t" r="r" b="b"/>
              <a:pathLst>
                <a:path w="1938" h="2453" extrusionOk="0">
                  <a:moveTo>
                    <a:pt x="1635" y="0"/>
                  </a:moveTo>
                  <a:lnTo>
                    <a:pt x="1" y="2248"/>
                  </a:lnTo>
                  <a:lnTo>
                    <a:pt x="303" y="2452"/>
                  </a:lnTo>
                  <a:lnTo>
                    <a:pt x="1938" y="311"/>
                  </a:lnTo>
                  <a:lnTo>
                    <a:pt x="1635"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5522925" y="1577150"/>
              <a:ext cx="48450" cy="61325"/>
            </a:xfrm>
            <a:custGeom>
              <a:avLst/>
              <a:gdLst/>
              <a:ahLst/>
              <a:cxnLst/>
              <a:rect l="l" t="t" r="r" b="b"/>
              <a:pathLst>
                <a:path w="1938" h="2453" extrusionOk="0">
                  <a:moveTo>
                    <a:pt x="1635" y="0"/>
                  </a:moveTo>
                  <a:lnTo>
                    <a:pt x="1" y="2248"/>
                  </a:lnTo>
                  <a:lnTo>
                    <a:pt x="303" y="2452"/>
                  </a:lnTo>
                  <a:lnTo>
                    <a:pt x="1938" y="205"/>
                  </a:lnTo>
                  <a:lnTo>
                    <a:pt x="1635"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5538250" y="1589825"/>
              <a:ext cx="48450" cy="61325"/>
            </a:xfrm>
            <a:custGeom>
              <a:avLst/>
              <a:gdLst/>
              <a:ahLst/>
              <a:cxnLst/>
              <a:rect l="l" t="t" r="r" b="b"/>
              <a:pathLst>
                <a:path w="1938" h="2453" extrusionOk="0">
                  <a:moveTo>
                    <a:pt x="1635" y="0"/>
                  </a:moveTo>
                  <a:lnTo>
                    <a:pt x="1" y="2150"/>
                  </a:lnTo>
                  <a:lnTo>
                    <a:pt x="303" y="2452"/>
                  </a:lnTo>
                  <a:lnTo>
                    <a:pt x="1938" y="204"/>
                  </a:lnTo>
                  <a:lnTo>
                    <a:pt x="1635"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5553575" y="1600025"/>
              <a:ext cx="48450" cy="61325"/>
            </a:xfrm>
            <a:custGeom>
              <a:avLst/>
              <a:gdLst/>
              <a:ahLst/>
              <a:cxnLst/>
              <a:rect l="l" t="t" r="r" b="b"/>
              <a:pathLst>
                <a:path w="1938" h="2453" extrusionOk="0">
                  <a:moveTo>
                    <a:pt x="1733" y="1"/>
                  </a:moveTo>
                  <a:lnTo>
                    <a:pt x="1" y="2248"/>
                  </a:lnTo>
                  <a:lnTo>
                    <a:pt x="303" y="2453"/>
                  </a:lnTo>
                  <a:lnTo>
                    <a:pt x="1938" y="311"/>
                  </a:lnTo>
                  <a:lnTo>
                    <a:pt x="1733"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5568900" y="1612900"/>
              <a:ext cx="51125" cy="61325"/>
            </a:xfrm>
            <a:custGeom>
              <a:avLst/>
              <a:gdLst/>
              <a:ahLst/>
              <a:cxnLst/>
              <a:rect l="l" t="t" r="r" b="b"/>
              <a:pathLst>
                <a:path w="2045" h="2453" extrusionOk="0">
                  <a:moveTo>
                    <a:pt x="1733" y="1"/>
                  </a:moveTo>
                  <a:lnTo>
                    <a:pt x="1" y="2248"/>
                  </a:lnTo>
                  <a:lnTo>
                    <a:pt x="303" y="2453"/>
                  </a:lnTo>
                  <a:lnTo>
                    <a:pt x="2044" y="205"/>
                  </a:lnTo>
                  <a:lnTo>
                    <a:pt x="1733"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5584225" y="1625575"/>
              <a:ext cx="51125" cy="61325"/>
            </a:xfrm>
            <a:custGeom>
              <a:avLst/>
              <a:gdLst/>
              <a:ahLst/>
              <a:cxnLst/>
              <a:rect l="l" t="t" r="r" b="b"/>
              <a:pathLst>
                <a:path w="2045" h="2453" extrusionOk="0">
                  <a:moveTo>
                    <a:pt x="1733" y="0"/>
                  </a:moveTo>
                  <a:lnTo>
                    <a:pt x="1" y="2150"/>
                  </a:lnTo>
                  <a:lnTo>
                    <a:pt x="303" y="2452"/>
                  </a:lnTo>
                  <a:lnTo>
                    <a:pt x="2044" y="205"/>
                  </a:lnTo>
                  <a:lnTo>
                    <a:pt x="1733"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5599550" y="1635800"/>
              <a:ext cx="51125" cy="61325"/>
            </a:xfrm>
            <a:custGeom>
              <a:avLst/>
              <a:gdLst/>
              <a:ahLst/>
              <a:cxnLst/>
              <a:rect l="l" t="t" r="r" b="b"/>
              <a:pathLst>
                <a:path w="2045" h="2453" extrusionOk="0">
                  <a:moveTo>
                    <a:pt x="1733" y="0"/>
                  </a:moveTo>
                  <a:lnTo>
                    <a:pt x="1" y="2248"/>
                  </a:lnTo>
                  <a:lnTo>
                    <a:pt x="303" y="2452"/>
                  </a:lnTo>
                  <a:lnTo>
                    <a:pt x="2044" y="204"/>
                  </a:lnTo>
                  <a:lnTo>
                    <a:pt x="1733" y="0"/>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5614875" y="1648650"/>
              <a:ext cx="51125" cy="61325"/>
            </a:xfrm>
            <a:custGeom>
              <a:avLst/>
              <a:gdLst/>
              <a:ahLst/>
              <a:cxnLst/>
              <a:rect l="l" t="t" r="r" b="b"/>
              <a:pathLst>
                <a:path w="2045" h="2453" extrusionOk="0">
                  <a:moveTo>
                    <a:pt x="1733" y="1"/>
                  </a:moveTo>
                  <a:lnTo>
                    <a:pt x="1" y="2249"/>
                  </a:lnTo>
                  <a:lnTo>
                    <a:pt x="303" y="2453"/>
                  </a:lnTo>
                  <a:lnTo>
                    <a:pt x="2044" y="205"/>
                  </a:lnTo>
                  <a:lnTo>
                    <a:pt x="1733" y="1"/>
                  </a:lnTo>
                  <a:close/>
                </a:path>
              </a:pathLst>
            </a:custGeom>
            <a:solidFill>
              <a:srgbClr val="306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1"/>
            <p:cNvSpPr/>
            <p:nvPr/>
          </p:nvSpPr>
          <p:spPr>
            <a:xfrm>
              <a:off x="5070725" y="1618000"/>
              <a:ext cx="531300" cy="621250"/>
            </a:xfrm>
            <a:custGeom>
              <a:avLst/>
              <a:gdLst/>
              <a:ahLst/>
              <a:cxnLst/>
              <a:rect l="l" t="t" r="r" b="b"/>
              <a:pathLst>
                <a:path w="21252" h="24850" extrusionOk="0">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1"/>
            <p:cNvSpPr/>
            <p:nvPr/>
          </p:nvSpPr>
          <p:spPr>
            <a:xfrm>
              <a:off x="5096275" y="1766150"/>
              <a:ext cx="383150" cy="446850"/>
            </a:xfrm>
            <a:custGeom>
              <a:avLst/>
              <a:gdLst/>
              <a:ahLst/>
              <a:cxnLst/>
              <a:rect l="l" t="t" r="r" b="b"/>
              <a:pathLst>
                <a:path w="15326" h="17874" extrusionOk="0">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5453875" y="1589825"/>
              <a:ext cx="173700" cy="143050"/>
            </a:xfrm>
            <a:custGeom>
              <a:avLst/>
              <a:gdLst/>
              <a:ahLst/>
              <a:cxnLst/>
              <a:rect l="l" t="t" r="r" b="b"/>
              <a:pathLst>
                <a:path w="6948" h="5722" extrusionOk="0">
                  <a:moveTo>
                    <a:pt x="719" y="0"/>
                  </a:moveTo>
                  <a:lnTo>
                    <a:pt x="0" y="924"/>
                  </a:lnTo>
                  <a:lnTo>
                    <a:pt x="6236" y="5721"/>
                  </a:lnTo>
                  <a:lnTo>
                    <a:pt x="6947" y="4806"/>
                  </a:lnTo>
                  <a:lnTo>
                    <a:pt x="719"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1"/>
            <p:cNvSpPr/>
            <p:nvPr/>
          </p:nvSpPr>
          <p:spPr>
            <a:xfrm>
              <a:off x="5096275" y="2075100"/>
              <a:ext cx="145725" cy="137900"/>
            </a:xfrm>
            <a:custGeom>
              <a:avLst/>
              <a:gdLst/>
              <a:ahLst/>
              <a:cxnLst/>
              <a:rect l="l" t="t" r="r" b="b"/>
              <a:pathLst>
                <a:path w="5829" h="5516" extrusionOk="0">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Background 1">
  <p:cSld name="CUSTOM_3">
    <p:spTree>
      <p:nvGrpSpPr>
        <p:cNvPr id="1" name="Shape 2442"/>
        <p:cNvGrpSpPr/>
        <p:nvPr/>
      </p:nvGrpSpPr>
      <p:grpSpPr>
        <a:xfrm>
          <a:off x="0" y="0"/>
          <a:ext cx="0" cy="0"/>
          <a:chOff x="0" y="0"/>
          <a:chExt cx="0" cy="0"/>
        </a:xfrm>
      </p:grpSpPr>
      <p:sp>
        <p:nvSpPr>
          <p:cNvPr id="2443" name="Google Shape;2443;p52"/>
          <p:cNvSpPr/>
          <p:nvPr/>
        </p:nvSpPr>
        <p:spPr>
          <a:xfrm>
            <a:off x="6115050"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2"/>
          <p:cNvSpPr/>
          <p:nvPr/>
        </p:nvSpPr>
        <p:spPr>
          <a:xfrm>
            <a:off x="0"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5" name="Google Shape;2445;p52"/>
          <p:cNvGrpSpPr/>
          <p:nvPr/>
        </p:nvGrpSpPr>
        <p:grpSpPr>
          <a:xfrm>
            <a:off x="6873272" y="2960366"/>
            <a:ext cx="2214279" cy="2073916"/>
            <a:chOff x="5158247" y="4662291"/>
            <a:chExt cx="2214279" cy="2073916"/>
          </a:xfrm>
        </p:grpSpPr>
        <p:sp>
          <p:nvSpPr>
            <p:cNvPr id="2446" name="Google Shape;2446;p52"/>
            <p:cNvSpPr/>
            <p:nvPr/>
          </p:nvSpPr>
          <p:spPr>
            <a:xfrm>
              <a:off x="7115205" y="466229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6458128" y="66760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52"/>
          <p:cNvGrpSpPr/>
          <p:nvPr/>
        </p:nvGrpSpPr>
        <p:grpSpPr>
          <a:xfrm flipH="1">
            <a:off x="6873272" y="-5"/>
            <a:ext cx="2270722" cy="1272963"/>
            <a:chOff x="5158247" y="5768045"/>
            <a:chExt cx="2270722" cy="1272963"/>
          </a:xfrm>
        </p:grpSpPr>
        <p:sp>
          <p:nvSpPr>
            <p:cNvPr id="2453" name="Google Shape;2453;p52"/>
            <p:cNvSpPr/>
            <p:nvPr/>
          </p:nvSpPr>
          <p:spPr>
            <a:xfrm>
              <a:off x="55546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Background 2">
  <p:cSld name="CUSTOM_3_1">
    <p:spTree>
      <p:nvGrpSpPr>
        <p:cNvPr id="1" name="Shape 2459"/>
        <p:cNvGrpSpPr/>
        <p:nvPr/>
      </p:nvGrpSpPr>
      <p:grpSpPr>
        <a:xfrm>
          <a:off x="0" y="0"/>
          <a:ext cx="0" cy="0"/>
          <a:chOff x="0" y="0"/>
          <a:chExt cx="0" cy="0"/>
        </a:xfrm>
      </p:grpSpPr>
      <p:sp>
        <p:nvSpPr>
          <p:cNvPr id="2460" name="Google Shape;2460;p53"/>
          <p:cNvSpPr/>
          <p:nvPr/>
        </p:nvSpPr>
        <p:spPr>
          <a:xfrm>
            <a:off x="5726630" y="4669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3"/>
          <p:cNvSpPr/>
          <p:nvPr/>
        </p:nvSpPr>
        <p:spPr>
          <a:xfrm>
            <a:off x="4285742" y="47182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3"/>
          <p:cNvSpPr/>
          <p:nvPr/>
        </p:nvSpPr>
        <p:spPr>
          <a:xfrm>
            <a:off x="6096703" y="5092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3"/>
          <p:cNvSpPr/>
          <p:nvPr/>
        </p:nvSpPr>
        <p:spPr>
          <a:xfrm>
            <a:off x="5634938" y="4394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3"/>
          <p:cNvSpPr/>
          <p:nvPr/>
        </p:nvSpPr>
        <p:spPr>
          <a:xfrm>
            <a:off x="5383848" y="46645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3"/>
          <p:cNvSpPr/>
          <p:nvPr/>
        </p:nvSpPr>
        <p:spPr>
          <a:xfrm>
            <a:off x="3882422" y="4088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3"/>
          <p:cNvSpPr/>
          <p:nvPr/>
        </p:nvSpPr>
        <p:spPr>
          <a:xfrm rot="-5400000">
            <a:off x="379925" y="2820412"/>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3"/>
          <p:cNvSpPr/>
          <p:nvPr/>
        </p:nvSpPr>
        <p:spPr>
          <a:xfrm rot="-5400000">
            <a:off x="6696375" y="5622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9525" y="-9525"/>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flipH="1">
            <a:off x="642711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flipH="1">
            <a:off x="481012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flipH="1">
            <a:off x="527182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flipH="1">
            <a:off x="537057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flipH="1">
            <a:off x="702064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 Background 3">
  <p:cSld name="CUSTOM_3_1_1">
    <p:spTree>
      <p:nvGrpSpPr>
        <p:cNvPr id="1" name="Shape 2475"/>
        <p:cNvGrpSpPr/>
        <p:nvPr/>
      </p:nvGrpSpPr>
      <p:grpSpPr>
        <a:xfrm>
          <a:off x="0" y="0"/>
          <a:ext cx="0" cy="0"/>
          <a:chOff x="0" y="0"/>
          <a:chExt cx="0" cy="0"/>
        </a:xfrm>
      </p:grpSpPr>
      <p:sp>
        <p:nvSpPr>
          <p:cNvPr id="2476" name="Google Shape;2476;p54"/>
          <p:cNvSpPr/>
          <p:nvPr/>
        </p:nvSpPr>
        <p:spPr>
          <a:xfrm>
            <a:off x="8317430" y="4498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6876542" y="45467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8687503" y="4921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8225738" y="4223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7974648" y="44930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6473222" y="3916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flipH="1">
            <a:off x="849026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flipH="1">
            <a:off x="687327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flipH="1">
            <a:off x="733497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flipH="1">
            <a:off x="743372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flipH="1">
            <a:off x="908379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rot="5400000">
            <a:off x="-571851" y="2686210"/>
            <a:ext cx="3029130" cy="1885434"/>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0" y="-9525"/>
            <a:ext cx="4687105" cy="634373"/>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 Background 4">
  <p:cSld name="CUSTOM_3_1_1_1">
    <p:spTree>
      <p:nvGrpSpPr>
        <p:cNvPr id="1" name="Shape 2490"/>
        <p:cNvGrpSpPr/>
        <p:nvPr/>
      </p:nvGrpSpPr>
      <p:grpSpPr>
        <a:xfrm>
          <a:off x="0" y="0"/>
          <a:ext cx="0" cy="0"/>
          <a:chOff x="0" y="0"/>
          <a:chExt cx="0" cy="0"/>
        </a:xfrm>
      </p:grpSpPr>
      <p:sp>
        <p:nvSpPr>
          <p:cNvPr id="2491" name="Google Shape;2491;p55"/>
          <p:cNvSpPr/>
          <p:nvPr/>
        </p:nvSpPr>
        <p:spPr>
          <a:xfrm rot="10800000">
            <a:off x="0" y="0"/>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2" name="Google Shape;2492;p55"/>
          <p:cNvGrpSpPr/>
          <p:nvPr/>
        </p:nvGrpSpPr>
        <p:grpSpPr>
          <a:xfrm flipH="1">
            <a:off x="294513" y="168438"/>
            <a:ext cx="837425" cy="742113"/>
            <a:chOff x="6215925" y="6858088"/>
            <a:chExt cx="837425" cy="742113"/>
          </a:xfrm>
        </p:grpSpPr>
        <p:sp>
          <p:nvSpPr>
            <p:cNvPr id="2493" name="Google Shape;2493;p55"/>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5"/>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5" name="Google Shape;2495;p55"/>
            <p:cNvGrpSpPr/>
            <p:nvPr/>
          </p:nvGrpSpPr>
          <p:grpSpPr>
            <a:xfrm>
              <a:off x="6361025" y="6858088"/>
              <a:ext cx="692325" cy="623250"/>
              <a:chOff x="6361025" y="6858088"/>
              <a:chExt cx="692325" cy="623250"/>
            </a:xfrm>
          </p:grpSpPr>
          <p:sp>
            <p:nvSpPr>
              <p:cNvPr id="2496" name="Google Shape;2496;p55"/>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5"/>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5"/>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5"/>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5"/>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5"/>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5"/>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5"/>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5"/>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5"/>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6" name="Google Shape;2506;p55"/>
          <p:cNvSpPr/>
          <p:nvPr/>
        </p:nvSpPr>
        <p:spPr>
          <a:xfrm flipH="1">
            <a:off x="1460188" y="6434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5"/>
          <p:cNvSpPr/>
          <p:nvPr/>
        </p:nvSpPr>
        <p:spPr>
          <a:xfrm flipH="1">
            <a:off x="1530690" y="3577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5"/>
          <p:cNvSpPr/>
          <p:nvPr/>
        </p:nvSpPr>
        <p:spPr>
          <a:xfrm flipH="1">
            <a:off x="1372189" y="12921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5"/>
          <p:cNvSpPr/>
          <p:nvPr/>
        </p:nvSpPr>
        <p:spPr>
          <a:xfrm flipH="1">
            <a:off x="1131937" y="6925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5"/>
          <p:cNvSpPr/>
          <p:nvPr/>
        </p:nvSpPr>
        <p:spPr>
          <a:xfrm>
            <a:off x="8540889" y="875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5"/>
          <p:cNvSpPr/>
          <p:nvPr/>
        </p:nvSpPr>
        <p:spPr>
          <a:xfrm>
            <a:off x="7176201" y="85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5"/>
          <p:cNvSpPr/>
          <p:nvPr/>
        </p:nvSpPr>
        <p:spPr>
          <a:xfrm>
            <a:off x="8910962" y="1298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5"/>
          <p:cNvSpPr/>
          <p:nvPr/>
        </p:nvSpPr>
        <p:spPr>
          <a:xfrm>
            <a:off x="8449197" y="600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5"/>
          <p:cNvSpPr/>
          <p:nvPr/>
        </p:nvSpPr>
        <p:spPr>
          <a:xfrm>
            <a:off x="8350507" y="184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5"/>
          <p:cNvSpPr/>
          <p:nvPr/>
        </p:nvSpPr>
        <p:spPr>
          <a:xfrm>
            <a:off x="6696681" y="293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5"/>
          <p:cNvSpPr/>
          <p:nvPr/>
        </p:nvSpPr>
        <p:spPr>
          <a:xfrm flipH="1">
            <a:off x="236474" y="46451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5"/>
          <p:cNvSpPr/>
          <p:nvPr/>
        </p:nvSpPr>
        <p:spPr>
          <a:xfrm flipH="1">
            <a:off x="1614964" y="38554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5"/>
          <p:cNvSpPr/>
          <p:nvPr/>
        </p:nvSpPr>
        <p:spPr>
          <a:xfrm flipH="1">
            <a:off x="67281" y="50682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5"/>
          <p:cNvSpPr/>
          <p:nvPr/>
        </p:nvSpPr>
        <p:spPr>
          <a:xfrm flipH="1">
            <a:off x="528981" y="43701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5"/>
          <p:cNvSpPr/>
          <p:nvPr/>
        </p:nvSpPr>
        <p:spPr>
          <a:xfrm flipH="1">
            <a:off x="627736" y="39541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5"/>
          <p:cNvSpPr/>
          <p:nvPr/>
        </p:nvSpPr>
        <p:spPr>
          <a:xfrm flipH="1">
            <a:off x="2277803" y="40635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5"/>
          <p:cNvSpPr/>
          <p:nvPr/>
        </p:nvSpPr>
        <p:spPr>
          <a:xfrm>
            <a:off x="6520050"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5"/>
          <p:cNvSpPr/>
          <p:nvPr/>
        </p:nvSpPr>
        <p:spPr>
          <a:xfrm>
            <a:off x="7792737" y="3471749"/>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5"/>
          <p:cNvSpPr/>
          <p:nvPr/>
        </p:nvSpPr>
        <p:spPr>
          <a:xfrm>
            <a:off x="7923050" y="3186068"/>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5"/>
          <p:cNvSpPr/>
          <p:nvPr/>
        </p:nvSpPr>
        <p:spPr>
          <a:xfrm>
            <a:off x="8081875" y="4120477"/>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5"/>
          <p:cNvSpPr/>
          <p:nvPr/>
        </p:nvSpPr>
        <p:spPr>
          <a:xfrm>
            <a:off x="8321868" y="3520844"/>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55"/>
          <p:cNvGrpSpPr/>
          <p:nvPr/>
        </p:nvGrpSpPr>
        <p:grpSpPr>
          <a:xfrm flipH="1">
            <a:off x="7339075" y="4119838"/>
            <a:ext cx="985925" cy="744150"/>
            <a:chOff x="1666700" y="5967688"/>
            <a:chExt cx="985925" cy="744150"/>
          </a:xfrm>
        </p:grpSpPr>
        <p:sp>
          <p:nvSpPr>
            <p:cNvPr id="2528" name="Google Shape;2528;p55"/>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5"/>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5"/>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5"/>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5"/>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5"/>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5"/>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5"/>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5"/>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5"/>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5"/>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5"/>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 Background 5">
  <p:cSld name="CUSTOM_3_1_1_1_1">
    <p:spTree>
      <p:nvGrpSpPr>
        <p:cNvPr id="1" name="Shape 2579"/>
        <p:cNvGrpSpPr/>
        <p:nvPr/>
      </p:nvGrpSpPr>
      <p:grpSpPr>
        <a:xfrm>
          <a:off x="0" y="0"/>
          <a:ext cx="0" cy="0"/>
          <a:chOff x="0" y="0"/>
          <a:chExt cx="0" cy="0"/>
        </a:xfrm>
      </p:grpSpPr>
      <p:grpSp>
        <p:nvGrpSpPr>
          <p:cNvPr id="2580" name="Google Shape;2580;p56"/>
          <p:cNvGrpSpPr/>
          <p:nvPr/>
        </p:nvGrpSpPr>
        <p:grpSpPr>
          <a:xfrm flipH="1">
            <a:off x="0" y="4066120"/>
            <a:ext cx="2270722" cy="1272963"/>
            <a:chOff x="5158247" y="5768045"/>
            <a:chExt cx="2270722" cy="1272963"/>
          </a:xfrm>
        </p:grpSpPr>
        <p:sp>
          <p:nvSpPr>
            <p:cNvPr id="2581" name="Google Shape;2581;p56"/>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6"/>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6"/>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6"/>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6"/>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6"/>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56"/>
          <p:cNvGrpSpPr/>
          <p:nvPr/>
        </p:nvGrpSpPr>
        <p:grpSpPr>
          <a:xfrm>
            <a:off x="0" y="-5"/>
            <a:ext cx="2270722" cy="1272963"/>
            <a:chOff x="5158247" y="5768045"/>
            <a:chExt cx="2270722" cy="1272963"/>
          </a:xfrm>
        </p:grpSpPr>
        <p:sp>
          <p:nvSpPr>
            <p:cNvPr id="2588" name="Google Shape;2588;p56"/>
            <p:cNvSpPr/>
            <p:nvPr/>
          </p:nvSpPr>
          <p:spPr>
            <a:xfrm>
              <a:off x="55546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6"/>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6"/>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6"/>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6"/>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6"/>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4" name="Google Shape;2594;p56"/>
          <p:cNvSpPr/>
          <p:nvPr/>
        </p:nvSpPr>
        <p:spPr>
          <a:xfrm flipH="1">
            <a:off x="37"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6"/>
          <p:cNvSpPr/>
          <p:nvPr/>
        </p:nvSpPr>
        <p:spPr>
          <a:xfrm flipH="1">
            <a:off x="7200851"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713275" y="2288400"/>
            <a:ext cx="768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3"/>
          <p:cNvSpPr/>
          <p:nvPr/>
        </p:nvSpPr>
        <p:spPr>
          <a:xfrm>
            <a:off x="0" y="0"/>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7000875" y="2141325"/>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a:spLocks noGrp="1"/>
          </p:cNvSpPr>
          <p:nvPr>
            <p:ph type="subTitle" idx="1"/>
          </p:nvPr>
        </p:nvSpPr>
        <p:spPr>
          <a:xfrm>
            <a:off x="1988250" y="3078375"/>
            <a:ext cx="51675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9" name="Google Shape;119;p3"/>
          <p:cNvSpPr txBox="1">
            <a:spLocks noGrp="1"/>
          </p:cNvSpPr>
          <p:nvPr>
            <p:ph type="title" idx="2" hasCustomPrompt="1"/>
          </p:nvPr>
        </p:nvSpPr>
        <p:spPr>
          <a:xfrm>
            <a:off x="3994525" y="1619250"/>
            <a:ext cx="1125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grpSp>
        <p:nvGrpSpPr>
          <p:cNvPr id="120" name="Google Shape;120;p3"/>
          <p:cNvGrpSpPr/>
          <p:nvPr/>
        </p:nvGrpSpPr>
        <p:grpSpPr>
          <a:xfrm>
            <a:off x="714013" y="3855263"/>
            <a:ext cx="985925" cy="744150"/>
            <a:chOff x="1666700" y="5967688"/>
            <a:chExt cx="985925" cy="744150"/>
          </a:xfrm>
        </p:grpSpPr>
        <p:sp>
          <p:nvSpPr>
            <p:cNvPr id="121" name="Google Shape;121;p3"/>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580675" y="3130200"/>
            <a:ext cx="531275" cy="821125"/>
            <a:chOff x="238125" y="3188925"/>
            <a:chExt cx="531275" cy="821125"/>
          </a:xfrm>
        </p:grpSpPr>
        <p:sp>
          <p:nvSpPr>
            <p:cNvPr id="173" name="Google Shape;173;p3"/>
            <p:cNvSpPr/>
            <p:nvPr/>
          </p:nvSpPr>
          <p:spPr>
            <a:xfrm>
              <a:off x="281625" y="3275750"/>
              <a:ext cx="487775" cy="734300"/>
            </a:xfrm>
            <a:custGeom>
              <a:avLst/>
              <a:gdLst/>
              <a:ahLst/>
              <a:cxnLst/>
              <a:rect l="l" t="t" r="r" b="b"/>
              <a:pathLst>
                <a:path w="19511" h="29372" extrusionOk="0">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4950" y="3418800"/>
              <a:ext cx="365375" cy="316750"/>
            </a:xfrm>
            <a:custGeom>
              <a:avLst/>
              <a:gdLst/>
              <a:ahLst/>
              <a:cxnLst/>
              <a:rect l="l" t="t" r="r" b="b"/>
              <a:pathLst>
                <a:path w="14615" h="12670" extrusionOk="0">
                  <a:moveTo>
                    <a:pt x="11852" y="0"/>
                  </a:moveTo>
                  <a:lnTo>
                    <a:pt x="1" y="3474"/>
                  </a:lnTo>
                  <a:lnTo>
                    <a:pt x="2657" y="12669"/>
                  </a:lnTo>
                  <a:lnTo>
                    <a:pt x="14615" y="9195"/>
                  </a:lnTo>
                  <a:lnTo>
                    <a:pt x="118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38125" y="3188925"/>
              <a:ext cx="360250" cy="178800"/>
            </a:xfrm>
            <a:custGeom>
              <a:avLst/>
              <a:gdLst/>
              <a:ahLst/>
              <a:cxnLst/>
              <a:rect l="l" t="t" r="r" b="b"/>
              <a:pathLst>
                <a:path w="14410" h="7152" extrusionOk="0">
                  <a:moveTo>
                    <a:pt x="13486" y="0"/>
                  </a:moveTo>
                  <a:lnTo>
                    <a:pt x="0" y="3981"/>
                  </a:lnTo>
                  <a:lnTo>
                    <a:pt x="1022" y="7152"/>
                  </a:lnTo>
                  <a:lnTo>
                    <a:pt x="14410" y="3270"/>
                  </a:lnTo>
                  <a:lnTo>
                    <a:pt x="13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50975" y="32808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81625" y="3273100"/>
              <a:ext cx="35800" cy="84425"/>
            </a:xfrm>
            <a:custGeom>
              <a:avLst/>
              <a:gdLst/>
              <a:ahLst/>
              <a:cxnLst/>
              <a:rect l="l" t="t" r="r" b="b"/>
              <a:pathLst>
                <a:path w="1432" h="3377" extrusionOk="0">
                  <a:moveTo>
                    <a:pt x="508" y="1"/>
                  </a:moveTo>
                  <a:lnTo>
                    <a:pt x="1" y="107"/>
                  </a:lnTo>
                  <a:lnTo>
                    <a:pt x="916" y="3376"/>
                  </a:lnTo>
                  <a:lnTo>
                    <a:pt x="1431" y="3172"/>
                  </a:lnTo>
                  <a:lnTo>
                    <a:pt x="50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09625" y="3262875"/>
              <a:ext cx="38450" cy="84425"/>
            </a:xfrm>
            <a:custGeom>
              <a:avLst/>
              <a:gdLst/>
              <a:ahLst/>
              <a:cxnLst/>
              <a:rect l="l" t="t" r="r" b="b"/>
              <a:pathLst>
                <a:path w="1538" h="3377" extrusionOk="0">
                  <a:moveTo>
                    <a:pt x="614" y="1"/>
                  </a:moveTo>
                  <a:lnTo>
                    <a:pt x="1" y="205"/>
                  </a:lnTo>
                  <a:lnTo>
                    <a:pt x="1022" y="3377"/>
                  </a:lnTo>
                  <a:lnTo>
                    <a:pt x="1537" y="3270"/>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40275" y="3255325"/>
              <a:ext cx="38450" cy="84200"/>
            </a:xfrm>
            <a:custGeom>
              <a:avLst/>
              <a:gdLst/>
              <a:ahLst/>
              <a:cxnLst/>
              <a:rect l="l" t="t" r="r" b="b"/>
              <a:pathLst>
                <a:path w="1538" h="3368" extrusionOk="0">
                  <a:moveTo>
                    <a:pt x="614" y="1"/>
                  </a:moveTo>
                  <a:lnTo>
                    <a:pt x="1" y="205"/>
                  </a:lnTo>
                  <a:lnTo>
                    <a:pt x="924" y="3368"/>
                  </a:lnTo>
                  <a:lnTo>
                    <a:pt x="1537"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0925" y="3245100"/>
              <a:ext cx="38450" cy="84225"/>
            </a:xfrm>
            <a:custGeom>
              <a:avLst/>
              <a:gdLst/>
              <a:ahLst/>
              <a:cxnLst/>
              <a:rect l="l" t="t" r="r" b="b"/>
              <a:pathLst>
                <a:path w="1538" h="3369" extrusionOk="0">
                  <a:moveTo>
                    <a:pt x="516" y="1"/>
                  </a:moveTo>
                  <a:lnTo>
                    <a:pt x="1" y="205"/>
                  </a:lnTo>
                  <a:lnTo>
                    <a:pt x="924" y="3368"/>
                  </a:lnTo>
                  <a:lnTo>
                    <a:pt x="1537" y="3270"/>
                  </a:lnTo>
                  <a:lnTo>
                    <a:pt x="516"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1575" y="3237350"/>
              <a:ext cx="35800" cy="84400"/>
            </a:xfrm>
            <a:custGeom>
              <a:avLst/>
              <a:gdLst/>
              <a:ahLst/>
              <a:cxnLst/>
              <a:rect l="l" t="t" r="r" b="b"/>
              <a:pathLst>
                <a:path w="1432" h="3376" extrusionOk="0">
                  <a:moveTo>
                    <a:pt x="516" y="0"/>
                  </a:moveTo>
                  <a:lnTo>
                    <a:pt x="1" y="205"/>
                  </a:lnTo>
                  <a:lnTo>
                    <a:pt x="924" y="3376"/>
                  </a:lnTo>
                  <a:lnTo>
                    <a:pt x="1431" y="3172"/>
                  </a:lnTo>
                  <a:lnTo>
                    <a:pt x="516"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29775" y="3229775"/>
              <a:ext cx="38250" cy="81775"/>
            </a:xfrm>
            <a:custGeom>
              <a:avLst/>
              <a:gdLst/>
              <a:ahLst/>
              <a:cxnLst/>
              <a:rect l="l" t="t" r="r" b="b"/>
              <a:pathLst>
                <a:path w="1530" h="3271" extrusionOk="0">
                  <a:moveTo>
                    <a:pt x="614" y="1"/>
                  </a:moveTo>
                  <a:lnTo>
                    <a:pt x="1" y="99"/>
                  </a:lnTo>
                  <a:lnTo>
                    <a:pt x="916" y="3270"/>
                  </a:lnTo>
                  <a:lnTo>
                    <a:pt x="1529"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60425" y="32195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91075" y="3211800"/>
              <a:ext cx="35800" cy="84425"/>
            </a:xfrm>
            <a:custGeom>
              <a:avLst/>
              <a:gdLst/>
              <a:ahLst/>
              <a:cxnLst/>
              <a:rect l="l" t="t" r="r" b="b"/>
              <a:pathLst>
                <a:path w="1432" h="3377" extrusionOk="0">
                  <a:moveTo>
                    <a:pt x="507" y="1"/>
                  </a:moveTo>
                  <a:lnTo>
                    <a:pt x="1" y="107"/>
                  </a:lnTo>
                  <a:lnTo>
                    <a:pt x="916" y="3376"/>
                  </a:lnTo>
                  <a:lnTo>
                    <a:pt x="1431" y="3172"/>
                  </a:lnTo>
                  <a:lnTo>
                    <a:pt x="507"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9075" y="3201575"/>
              <a:ext cx="38450" cy="84425"/>
            </a:xfrm>
            <a:custGeom>
              <a:avLst/>
              <a:gdLst/>
              <a:ahLst/>
              <a:cxnLst/>
              <a:rect l="l" t="t" r="r" b="b"/>
              <a:pathLst>
                <a:path w="1538" h="3377" extrusionOk="0">
                  <a:moveTo>
                    <a:pt x="613" y="1"/>
                  </a:moveTo>
                  <a:lnTo>
                    <a:pt x="0" y="205"/>
                  </a:lnTo>
                  <a:lnTo>
                    <a:pt x="1022" y="3377"/>
                  </a:lnTo>
                  <a:lnTo>
                    <a:pt x="1537" y="3270"/>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49725" y="3194025"/>
              <a:ext cx="38450" cy="84200"/>
            </a:xfrm>
            <a:custGeom>
              <a:avLst/>
              <a:gdLst/>
              <a:ahLst/>
              <a:cxnLst/>
              <a:rect l="l" t="t" r="r" b="b"/>
              <a:pathLst>
                <a:path w="1538" h="3368" extrusionOk="0">
                  <a:moveTo>
                    <a:pt x="613" y="1"/>
                  </a:moveTo>
                  <a:lnTo>
                    <a:pt x="0" y="99"/>
                  </a:lnTo>
                  <a:lnTo>
                    <a:pt x="924" y="3368"/>
                  </a:lnTo>
                  <a:lnTo>
                    <a:pt x="1537" y="3164"/>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281625" y="3275750"/>
              <a:ext cx="309000" cy="122625"/>
            </a:xfrm>
            <a:custGeom>
              <a:avLst/>
              <a:gdLst/>
              <a:ahLst/>
              <a:cxnLst/>
              <a:rect l="l" t="t" r="r" b="b"/>
              <a:pathLst>
                <a:path w="12360" h="4905" extrusionOk="0">
                  <a:moveTo>
                    <a:pt x="11950" y="1"/>
                  </a:moveTo>
                  <a:lnTo>
                    <a:pt x="1" y="3475"/>
                  </a:lnTo>
                  <a:lnTo>
                    <a:pt x="410" y="4905"/>
                  </a:lnTo>
                  <a:lnTo>
                    <a:pt x="12359" y="1325"/>
                  </a:lnTo>
                  <a:lnTo>
                    <a:pt x="11950"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7500" y="3574500"/>
              <a:ext cx="86850" cy="38425"/>
            </a:xfrm>
            <a:custGeom>
              <a:avLst/>
              <a:gdLst/>
              <a:ahLst/>
              <a:cxnLst/>
              <a:rect l="l" t="t" r="r" b="b"/>
              <a:pathLst>
                <a:path w="3474" h="1537" extrusionOk="0">
                  <a:moveTo>
                    <a:pt x="3367" y="0"/>
                  </a:moveTo>
                  <a:lnTo>
                    <a:pt x="0" y="1022"/>
                  </a:lnTo>
                  <a:lnTo>
                    <a:pt x="204" y="1537"/>
                  </a:lnTo>
                  <a:lnTo>
                    <a:pt x="3474" y="613"/>
                  </a:lnTo>
                  <a:lnTo>
                    <a:pt x="3367"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49725" y="3546500"/>
              <a:ext cx="86875" cy="38250"/>
            </a:xfrm>
            <a:custGeom>
              <a:avLst/>
              <a:gdLst/>
              <a:ahLst/>
              <a:cxnLst/>
              <a:rect l="l" t="t" r="r" b="b"/>
              <a:pathLst>
                <a:path w="3475" h="1530" extrusionOk="0">
                  <a:moveTo>
                    <a:pt x="3270" y="1"/>
                  </a:moveTo>
                  <a:lnTo>
                    <a:pt x="0" y="1022"/>
                  </a:lnTo>
                  <a:lnTo>
                    <a:pt x="205" y="1529"/>
                  </a:lnTo>
                  <a:lnTo>
                    <a:pt x="3474" y="614"/>
                  </a:lnTo>
                  <a:lnTo>
                    <a:pt x="3270"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175" y="3518300"/>
              <a:ext cx="86850" cy="38450"/>
            </a:xfrm>
            <a:custGeom>
              <a:avLst/>
              <a:gdLst/>
              <a:ahLst/>
              <a:cxnLst/>
              <a:rect l="l" t="t" r="r" b="b"/>
              <a:pathLst>
                <a:path w="3474" h="1538" extrusionOk="0">
                  <a:moveTo>
                    <a:pt x="3269" y="1"/>
                  </a:moveTo>
                  <a:lnTo>
                    <a:pt x="0" y="1022"/>
                  </a:lnTo>
                  <a:lnTo>
                    <a:pt x="98" y="1537"/>
                  </a:lnTo>
                  <a:lnTo>
                    <a:pt x="3474" y="614"/>
                  </a:lnTo>
                  <a:lnTo>
                    <a:pt x="3269"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60725" y="3514550"/>
              <a:ext cx="84400" cy="75050"/>
            </a:xfrm>
            <a:custGeom>
              <a:avLst/>
              <a:gdLst/>
              <a:ahLst/>
              <a:cxnLst/>
              <a:rect l="l" t="t" r="r" b="b"/>
              <a:pathLst>
                <a:path w="3376" h="3002" extrusionOk="0">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50200" y="3847900"/>
              <a:ext cx="319200" cy="162150"/>
            </a:xfrm>
            <a:custGeom>
              <a:avLst/>
              <a:gdLst/>
              <a:ahLst/>
              <a:cxnLst/>
              <a:rect l="l" t="t" r="r" b="b"/>
              <a:pathLst>
                <a:path w="12768" h="6486" extrusionOk="0">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7950550" y="4029050"/>
            <a:ext cx="480225" cy="615300"/>
            <a:chOff x="912850" y="4743425"/>
            <a:chExt cx="480225" cy="615300"/>
          </a:xfrm>
        </p:grpSpPr>
        <p:sp>
          <p:nvSpPr>
            <p:cNvPr id="194" name="Google Shape;194;p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6710472" y="173020"/>
            <a:ext cx="2270722" cy="1272963"/>
            <a:chOff x="5158247" y="5768045"/>
            <a:chExt cx="2270722" cy="1272963"/>
          </a:xfrm>
        </p:grpSpPr>
        <p:sp>
          <p:nvSpPr>
            <p:cNvPr id="215" name="Google Shape;215;p3"/>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7593350" y="539488"/>
            <a:ext cx="837425" cy="742113"/>
            <a:chOff x="6215925" y="6858088"/>
            <a:chExt cx="837425" cy="742113"/>
          </a:xfrm>
        </p:grpSpPr>
        <p:sp>
          <p:nvSpPr>
            <p:cNvPr id="222" name="Google Shape;222;p3"/>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3"/>
            <p:cNvGrpSpPr/>
            <p:nvPr/>
          </p:nvGrpSpPr>
          <p:grpSpPr>
            <a:xfrm>
              <a:off x="6361025" y="6858088"/>
              <a:ext cx="692325" cy="623250"/>
              <a:chOff x="6361025" y="6858088"/>
              <a:chExt cx="692325" cy="623250"/>
            </a:xfrm>
          </p:grpSpPr>
          <p:sp>
            <p:nvSpPr>
              <p:cNvPr id="225" name="Google Shape;225;p3"/>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 name="Google Shape;235;p3"/>
          <p:cNvGrpSpPr/>
          <p:nvPr/>
        </p:nvGrpSpPr>
        <p:grpSpPr>
          <a:xfrm>
            <a:off x="713333" y="539498"/>
            <a:ext cx="987293" cy="324364"/>
            <a:chOff x="5694208" y="9209048"/>
            <a:chExt cx="987293" cy="324364"/>
          </a:xfrm>
        </p:grpSpPr>
        <p:sp>
          <p:nvSpPr>
            <p:cNvPr id="236" name="Google Shape;236;p3"/>
            <p:cNvSpPr/>
            <p:nvPr/>
          </p:nvSpPr>
          <p:spPr>
            <a:xfrm>
              <a:off x="6064540" y="932548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694208" y="944878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621626" y="920904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9"/>
        <p:cNvGrpSpPr/>
        <p:nvPr/>
      </p:nvGrpSpPr>
      <p:grpSpPr>
        <a:xfrm>
          <a:off x="0" y="0"/>
          <a:ext cx="0" cy="0"/>
          <a:chOff x="0" y="0"/>
          <a:chExt cx="0" cy="0"/>
        </a:xfrm>
      </p:grpSpPr>
      <p:sp>
        <p:nvSpPr>
          <p:cNvPr id="240" name="Google Shape;240;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1" name="Google Shape;241;p4"/>
          <p:cNvSpPr txBox="1">
            <a:spLocks noGrp="1"/>
          </p:cNvSpPr>
          <p:nvPr>
            <p:ph type="body" idx="1"/>
          </p:nvPr>
        </p:nvSpPr>
        <p:spPr>
          <a:xfrm>
            <a:off x="713225" y="1076275"/>
            <a:ext cx="7717500" cy="35232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242" name="Google Shape;242;p4"/>
          <p:cNvSpPr/>
          <p:nvPr/>
        </p:nvSpPr>
        <p:spPr>
          <a:xfrm>
            <a:off x="6619463" y="1445974"/>
            <a:ext cx="2524525" cy="371844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 y="-1"/>
            <a:ext cx="2524525" cy="371844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4"/>
          <p:cNvGrpSpPr/>
          <p:nvPr/>
        </p:nvGrpSpPr>
        <p:grpSpPr>
          <a:xfrm>
            <a:off x="5744381" y="4698442"/>
            <a:ext cx="966103" cy="469116"/>
            <a:chOff x="7362156" y="4422542"/>
            <a:chExt cx="966103" cy="469116"/>
          </a:xfrm>
        </p:grpSpPr>
        <p:sp>
          <p:nvSpPr>
            <p:cNvPr id="245" name="Google Shape;245;p4"/>
            <p:cNvSpPr/>
            <p:nvPr/>
          </p:nvSpPr>
          <p:spPr>
            <a:xfrm>
              <a:off x="7552538" y="4422542"/>
              <a:ext cx="260950" cy="257560"/>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8268384" y="4496732"/>
              <a:ext cx="59875" cy="56436"/>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362156" y="4835156"/>
              <a:ext cx="60134" cy="56501"/>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4"/>
          <p:cNvSpPr/>
          <p:nvPr/>
        </p:nvSpPr>
        <p:spPr>
          <a:xfrm>
            <a:off x="5734176" y="4658062"/>
            <a:ext cx="60134" cy="56501"/>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4"/>
          <p:cNvGrpSpPr/>
          <p:nvPr/>
        </p:nvGrpSpPr>
        <p:grpSpPr>
          <a:xfrm>
            <a:off x="8061938" y="4275213"/>
            <a:ext cx="985925" cy="744150"/>
            <a:chOff x="1666700" y="5967688"/>
            <a:chExt cx="985925" cy="744150"/>
          </a:xfrm>
        </p:grpSpPr>
        <p:sp>
          <p:nvSpPr>
            <p:cNvPr id="250" name="Google Shape;250;p4"/>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4"/>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4"/>
          <p:cNvGrpSpPr/>
          <p:nvPr/>
        </p:nvGrpSpPr>
        <p:grpSpPr>
          <a:xfrm>
            <a:off x="179825" y="158500"/>
            <a:ext cx="674325" cy="1173675"/>
            <a:chOff x="4266275" y="6869625"/>
            <a:chExt cx="674325" cy="1173675"/>
          </a:xfrm>
        </p:grpSpPr>
        <p:sp>
          <p:nvSpPr>
            <p:cNvPr id="305" name="Google Shape;305;p4"/>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4"/>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5"/>
        <p:cNvGrpSpPr/>
        <p:nvPr/>
      </p:nvGrpSpPr>
      <p:grpSpPr>
        <a:xfrm>
          <a:off x="0" y="0"/>
          <a:ext cx="0" cy="0"/>
          <a:chOff x="0" y="0"/>
          <a:chExt cx="0" cy="0"/>
        </a:xfrm>
      </p:grpSpPr>
      <p:sp>
        <p:nvSpPr>
          <p:cNvPr id="456" name="Google Shape;456;p9"/>
          <p:cNvSpPr/>
          <p:nvPr/>
        </p:nvSpPr>
        <p:spPr>
          <a:xfrm>
            <a:off x="7172325" y="2239350"/>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9"/>
          <p:cNvGrpSpPr/>
          <p:nvPr/>
        </p:nvGrpSpPr>
        <p:grpSpPr>
          <a:xfrm>
            <a:off x="7172313" y="4341638"/>
            <a:ext cx="985925" cy="744150"/>
            <a:chOff x="1666700" y="5967688"/>
            <a:chExt cx="985925" cy="744150"/>
          </a:xfrm>
        </p:grpSpPr>
        <p:sp>
          <p:nvSpPr>
            <p:cNvPr id="458" name="Google Shape;458;p9"/>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9"/>
          <p:cNvGrpSpPr/>
          <p:nvPr/>
        </p:nvGrpSpPr>
        <p:grpSpPr>
          <a:xfrm>
            <a:off x="8430725" y="4291775"/>
            <a:ext cx="480225" cy="615300"/>
            <a:chOff x="912850" y="4743425"/>
            <a:chExt cx="480225" cy="615300"/>
          </a:xfrm>
        </p:grpSpPr>
        <p:sp>
          <p:nvSpPr>
            <p:cNvPr id="510" name="Google Shape;510;p9"/>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9"/>
          <p:cNvSpPr/>
          <p:nvPr/>
        </p:nvSpPr>
        <p:spPr>
          <a:xfrm rot="5400000" flipH="1">
            <a:off x="466225" y="-456625"/>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9"/>
          <p:cNvGrpSpPr/>
          <p:nvPr/>
        </p:nvGrpSpPr>
        <p:grpSpPr>
          <a:xfrm>
            <a:off x="179825" y="158500"/>
            <a:ext cx="674325" cy="1173675"/>
            <a:chOff x="4266275" y="6869625"/>
            <a:chExt cx="674325" cy="1173675"/>
          </a:xfrm>
        </p:grpSpPr>
        <p:sp>
          <p:nvSpPr>
            <p:cNvPr id="541" name="Google Shape;541;p9"/>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9"/>
          <p:cNvSpPr txBox="1">
            <a:spLocks noGrp="1"/>
          </p:cNvSpPr>
          <p:nvPr>
            <p:ph type="subTitle" idx="1"/>
          </p:nvPr>
        </p:nvSpPr>
        <p:spPr>
          <a:xfrm>
            <a:off x="4937225" y="2200875"/>
            <a:ext cx="34011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4" name="Google Shape;574;p9"/>
          <p:cNvSpPr txBox="1">
            <a:spLocks noGrp="1"/>
          </p:cNvSpPr>
          <p:nvPr>
            <p:ph type="title"/>
          </p:nvPr>
        </p:nvSpPr>
        <p:spPr>
          <a:xfrm>
            <a:off x="4937225" y="1751925"/>
            <a:ext cx="34011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8"/>
        <p:cNvGrpSpPr/>
        <p:nvPr/>
      </p:nvGrpSpPr>
      <p:grpSpPr>
        <a:xfrm>
          <a:off x="0" y="0"/>
          <a:ext cx="0" cy="0"/>
          <a:chOff x="0" y="0"/>
          <a:chExt cx="0" cy="0"/>
        </a:xfrm>
      </p:grpSpPr>
      <p:sp>
        <p:nvSpPr>
          <p:cNvPr id="679" name="Google Shape;679;p13"/>
          <p:cNvSpPr/>
          <p:nvPr/>
        </p:nvSpPr>
        <p:spPr>
          <a:xfrm>
            <a:off x="7915700" y="333430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1" name="Google Shape;681;p13"/>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7823198" y="47298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7953511" y="18730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8112335" y="112171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8352328" y="52208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13"/>
          <p:cNvGrpSpPr/>
          <p:nvPr/>
        </p:nvGrpSpPr>
        <p:grpSpPr>
          <a:xfrm>
            <a:off x="188950" y="4381475"/>
            <a:ext cx="480225" cy="615300"/>
            <a:chOff x="912850" y="4743425"/>
            <a:chExt cx="480225" cy="615300"/>
          </a:xfrm>
        </p:grpSpPr>
        <p:sp>
          <p:nvSpPr>
            <p:cNvPr id="687" name="Google Shape;687;p1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13"/>
          <p:cNvSpPr txBox="1">
            <a:spLocks noGrp="1"/>
          </p:cNvSpPr>
          <p:nvPr>
            <p:ph type="subTitle" idx="1"/>
          </p:nvPr>
        </p:nvSpPr>
        <p:spPr>
          <a:xfrm>
            <a:off x="724560"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08" name="Google Shape;708;p13"/>
          <p:cNvSpPr txBox="1">
            <a:spLocks noGrp="1"/>
          </p:cNvSpPr>
          <p:nvPr>
            <p:ph type="subTitle" idx="2"/>
          </p:nvPr>
        </p:nvSpPr>
        <p:spPr>
          <a:xfrm>
            <a:off x="724560"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09" name="Google Shape;709;p13"/>
          <p:cNvSpPr txBox="1">
            <a:spLocks noGrp="1"/>
          </p:cNvSpPr>
          <p:nvPr>
            <p:ph type="subTitle" idx="3"/>
          </p:nvPr>
        </p:nvSpPr>
        <p:spPr>
          <a:xfrm>
            <a:off x="3527025"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0" name="Google Shape;710;p13"/>
          <p:cNvSpPr txBox="1">
            <a:spLocks noGrp="1"/>
          </p:cNvSpPr>
          <p:nvPr>
            <p:ph type="subTitle" idx="4"/>
          </p:nvPr>
        </p:nvSpPr>
        <p:spPr>
          <a:xfrm>
            <a:off x="3527025"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1" name="Google Shape;711;p13"/>
          <p:cNvSpPr txBox="1">
            <a:spLocks noGrp="1"/>
          </p:cNvSpPr>
          <p:nvPr>
            <p:ph type="subTitle" idx="5"/>
          </p:nvPr>
        </p:nvSpPr>
        <p:spPr>
          <a:xfrm>
            <a:off x="6338794"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2" name="Google Shape;712;p13"/>
          <p:cNvSpPr txBox="1">
            <a:spLocks noGrp="1"/>
          </p:cNvSpPr>
          <p:nvPr>
            <p:ph type="subTitle" idx="6"/>
          </p:nvPr>
        </p:nvSpPr>
        <p:spPr>
          <a:xfrm>
            <a:off x="6338794"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3" name="Google Shape;713;p13"/>
          <p:cNvSpPr txBox="1">
            <a:spLocks noGrp="1"/>
          </p:cNvSpPr>
          <p:nvPr>
            <p:ph type="subTitle" idx="7"/>
          </p:nvPr>
        </p:nvSpPr>
        <p:spPr>
          <a:xfrm>
            <a:off x="724560"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4" name="Google Shape;714;p13"/>
          <p:cNvSpPr txBox="1">
            <a:spLocks noGrp="1"/>
          </p:cNvSpPr>
          <p:nvPr>
            <p:ph type="subTitle" idx="8"/>
          </p:nvPr>
        </p:nvSpPr>
        <p:spPr>
          <a:xfrm>
            <a:off x="724560"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5" name="Google Shape;715;p13"/>
          <p:cNvSpPr txBox="1">
            <a:spLocks noGrp="1"/>
          </p:cNvSpPr>
          <p:nvPr>
            <p:ph type="subTitle" idx="9"/>
          </p:nvPr>
        </p:nvSpPr>
        <p:spPr>
          <a:xfrm>
            <a:off x="3527025"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6" name="Google Shape;716;p13"/>
          <p:cNvSpPr txBox="1">
            <a:spLocks noGrp="1"/>
          </p:cNvSpPr>
          <p:nvPr>
            <p:ph type="subTitle" idx="13"/>
          </p:nvPr>
        </p:nvSpPr>
        <p:spPr>
          <a:xfrm>
            <a:off x="3527025"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7" name="Google Shape;717;p13"/>
          <p:cNvSpPr txBox="1">
            <a:spLocks noGrp="1"/>
          </p:cNvSpPr>
          <p:nvPr>
            <p:ph type="subTitle" idx="14"/>
          </p:nvPr>
        </p:nvSpPr>
        <p:spPr>
          <a:xfrm>
            <a:off x="6338794" y="1892575"/>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8" name="Google Shape;718;p13"/>
          <p:cNvSpPr txBox="1">
            <a:spLocks noGrp="1"/>
          </p:cNvSpPr>
          <p:nvPr>
            <p:ph type="subTitle" idx="15"/>
          </p:nvPr>
        </p:nvSpPr>
        <p:spPr>
          <a:xfrm>
            <a:off x="6338794"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9" name="Google Shape;719;p13"/>
          <p:cNvSpPr txBox="1">
            <a:spLocks noGrp="1"/>
          </p:cNvSpPr>
          <p:nvPr>
            <p:ph type="title" idx="16" hasCustomPrompt="1"/>
          </p:nvPr>
        </p:nvSpPr>
        <p:spPr>
          <a:xfrm>
            <a:off x="1484760" y="1406875"/>
            <a:ext cx="5736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0" name="Google Shape;720;p13"/>
          <p:cNvSpPr txBox="1">
            <a:spLocks noGrp="1"/>
          </p:cNvSpPr>
          <p:nvPr>
            <p:ph type="title" idx="17" hasCustomPrompt="1"/>
          </p:nvPr>
        </p:nvSpPr>
        <p:spPr>
          <a:xfrm>
            <a:off x="4286025"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1" name="Google Shape;721;p13"/>
          <p:cNvSpPr txBox="1">
            <a:spLocks noGrp="1"/>
          </p:cNvSpPr>
          <p:nvPr>
            <p:ph type="title" idx="18" hasCustomPrompt="1"/>
          </p:nvPr>
        </p:nvSpPr>
        <p:spPr>
          <a:xfrm>
            <a:off x="7097794"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2" name="Google Shape;722;p13"/>
          <p:cNvSpPr txBox="1">
            <a:spLocks noGrp="1"/>
          </p:cNvSpPr>
          <p:nvPr>
            <p:ph type="title" idx="19" hasCustomPrompt="1"/>
          </p:nvPr>
        </p:nvSpPr>
        <p:spPr>
          <a:xfrm>
            <a:off x="1483560"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3" name="Google Shape;723;p13"/>
          <p:cNvSpPr txBox="1">
            <a:spLocks noGrp="1"/>
          </p:cNvSpPr>
          <p:nvPr>
            <p:ph type="title" idx="20" hasCustomPrompt="1"/>
          </p:nvPr>
        </p:nvSpPr>
        <p:spPr>
          <a:xfrm>
            <a:off x="4286025"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4" name="Google Shape;724;p13"/>
          <p:cNvSpPr txBox="1">
            <a:spLocks noGrp="1"/>
          </p:cNvSpPr>
          <p:nvPr>
            <p:ph type="title" idx="21" hasCustomPrompt="1"/>
          </p:nvPr>
        </p:nvSpPr>
        <p:spPr>
          <a:xfrm>
            <a:off x="7097794"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5" name="Google Shape;725;p13"/>
          <p:cNvSpPr/>
          <p:nvPr/>
        </p:nvSpPr>
        <p:spPr>
          <a:xfrm>
            <a:off x="2483740" y="171622"/>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113408" y="294927"/>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040826" y="55185"/>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3"/>
          <p:cNvGrpSpPr/>
          <p:nvPr/>
        </p:nvGrpSpPr>
        <p:grpSpPr>
          <a:xfrm>
            <a:off x="8430775" y="49513"/>
            <a:ext cx="674325" cy="1173675"/>
            <a:chOff x="4266275" y="6869625"/>
            <a:chExt cx="674325" cy="1173675"/>
          </a:xfrm>
        </p:grpSpPr>
        <p:sp>
          <p:nvSpPr>
            <p:cNvPr id="729" name="Google Shape;729;p13"/>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5">
    <p:spTree>
      <p:nvGrpSpPr>
        <p:cNvPr id="1" name="Shape 761"/>
        <p:cNvGrpSpPr/>
        <p:nvPr/>
      </p:nvGrpSpPr>
      <p:grpSpPr>
        <a:xfrm>
          <a:off x="0" y="0"/>
          <a:ext cx="0" cy="0"/>
          <a:chOff x="0" y="0"/>
          <a:chExt cx="0" cy="0"/>
        </a:xfrm>
      </p:grpSpPr>
      <p:sp>
        <p:nvSpPr>
          <p:cNvPr id="762" name="Google Shape;762;p14"/>
          <p:cNvSpPr/>
          <p:nvPr/>
        </p:nvSpPr>
        <p:spPr>
          <a:xfrm>
            <a:off x="7915700" y="333430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4" name="Google Shape;764;p14"/>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7823198" y="47298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7953511" y="18730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8112335" y="112171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8352328" y="52208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14"/>
          <p:cNvGrpSpPr/>
          <p:nvPr/>
        </p:nvGrpSpPr>
        <p:grpSpPr>
          <a:xfrm>
            <a:off x="188950" y="4381475"/>
            <a:ext cx="480225" cy="615300"/>
            <a:chOff x="912850" y="4743425"/>
            <a:chExt cx="480225" cy="615300"/>
          </a:xfrm>
        </p:grpSpPr>
        <p:sp>
          <p:nvSpPr>
            <p:cNvPr id="770" name="Google Shape;770;p14"/>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14"/>
          <p:cNvSpPr txBox="1">
            <a:spLocks noGrp="1"/>
          </p:cNvSpPr>
          <p:nvPr>
            <p:ph type="subTitle" idx="1"/>
          </p:nvPr>
        </p:nvSpPr>
        <p:spPr>
          <a:xfrm>
            <a:off x="2046783" y="3085489"/>
            <a:ext cx="2194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91" name="Google Shape;791;p14"/>
          <p:cNvSpPr txBox="1">
            <a:spLocks noGrp="1"/>
          </p:cNvSpPr>
          <p:nvPr>
            <p:ph type="subTitle" idx="2"/>
          </p:nvPr>
        </p:nvSpPr>
        <p:spPr>
          <a:xfrm>
            <a:off x="2046783" y="3470328"/>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92" name="Google Shape;792;p14"/>
          <p:cNvSpPr txBox="1">
            <a:spLocks noGrp="1"/>
          </p:cNvSpPr>
          <p:nvPr>
            <p:ph type="subTitle" idx="3"/>
          </p:nvPr>
        </p:nvSpPr>
        <p:spPr>
          <a:xfrm>
            <a:off x="2046783" y="1429352"/>
            <a:ext cx="2194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93" name="Google Shape;793;p14"/>
          <p:cNvSpPr txBox="1">
            <a:spLocks noGrp="1"/>
          </p:cNvSpPr>
          <p:nvPr>
            <p:ph type="subTitle" idx="4"/>
          </p:nvPr>
        </p:nvSpPr>
        <p:spPr>
          <a:xfrm>
            <a:off x="2046783" y="1814191"/>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94" name="Google Shape;794;p14"/>
          <p:cNvSpPr txBox="1">
            <a:spLocks noGrp="1"/>
          </p:cNvSpPr>
          <p:nvPr>
            <p:ph type="subTitle" idx="5"/>
          </p:nvPr>
        </p:nvSpPr>
        <p:spPr>
          <a:xfrm>
            <a:off x="5867184" y="1429352"/>
            <a:ext cx="2194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95" name="Google Shape;795;p14"/>
          <p:cNvSpPr txBox="1">
            <a:spLocks noGrp="1"/>
          </p:cNvSpPr>
          <p:nvPr>
            <p:ph type="subTitle" idx="6"/>
          </p:nvPr>
        </p:nvSpPr>
        <p:spPr>
          <a:xfrm>
            <a:off x="5867184" y="1814191"/>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96" name="Google Shape;796;p14"/>
          <p:cNvSpPr txBox="1">
            <a:spLocks noGrp="1"/>
          </p:cNvSpPr>
          <p:nvPr>
            <p:ph type="subTitle" idx="7"/>
          </p:nvPr>
        </p:nvSpPr>
        <p:spPr>
          <a:xfrm>
            <a:off x="5867184" y="3085489"/>
            <a:ext cx="2194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97" name="Google Shape;797;p14"/>
          <p:cNvSpPr txBox="1">
            <a:spLocks noGrp="1"/>
          </p:cNvSpPr>
          <p:nvPr>
            <p:ph type="subTitle" idx="8"/>
          </p:nvPr>
        </p:nvSpPr>
        <p:spPr>
          <a:xfrm>
            <a:off x="5867184" y="3470328"/>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98" name="Google Shape;798;p14"/>
          <p:cNvSpPr txBox="1">
            <a:spLocks noGrp="1"/>
          </p:cNvSpPr>
          <p:nvPr>
            <p:ph type="title" idx="9" hasCustomPrompt="1"/>
          </p:nvPr>
        </p:nvSpPr>
        <p:spPr>
          <a:xfrm>
            <a:off x="1204763" y="1752358"/>
            <a:ext cx="5736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99" name="Google Shape;799;p14"/>
          <p:cNvSpPr txBox="1">
            <a:spLocks noGrp="1"/>
          </p:cNvSpPr>
          <p:nvPr>
            <p:ph type="title" idx="13" hasCustomPrompt="1"/>
          </p:nvPr>
        </p:nvSpPr>
        <p:spPr>
          <a:xfrm>
            <a:off x="5026027" y="1752358"/>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800" name="Google Shape;800;p14"/>
          <p:cNvSpPr txBox="1">
            <a:spLocks noGrp="1"/>
          </p:cNvSpPr>
          <p:nvPr>
            <p:ph type="title" idx="14" hasCustomPrompt="1"/>
          </p:nvPr>
        </p:nvSpPr>
        <p:spPr>
          <a:xfrm>
            <a:off x="5026021" y="3414924"/>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801" name="Google Shape;801;p14"/>
          <p:cNvSpPr txBox="1">
            <a:spLocks noGrp="1"/>
          </p:cNvSpPr>
          <p:nvPr>
            <p:ph type="title" idx="15" hasCustomPrompt="1"/>
          </p:nvPr>
        </p:nvSpPr>
        <p:spPr>
          <a:xfrm>
            <a:off x="1205588" y="3414924"/>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802" name="Google Shape;802;p14"/>
          <p:cNvSpPr/>
          <p:nvPr/>
        </p:nvSpPr>
        <p:spPr>
          <a:xfrm>
            <a:off x="2483740" y="171622"/>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2113408" y="294927"/>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3040826" y="55185"/>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14"/>
          <p:cNvGrpSpPr/>
          <p:nvPr/>
        </p:nvGrpSpPr>
        <p:grpSpPr>
          <a:xfrm>
            <a:off x="8430775" y="49513"/>
            <a:ext cx="674325" cy="1173675"/>
            <a:chOff x="4266275" y="6869625"/>
            <a:chExt cx="674325" cy="1173675"/>
          </a:xfrm>
        </p:grpSpPr>
        <p:sp>
          <p:nvSpPr>
            <p:cNvPr id="806" name="Google Shape;806;p14"/>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8">
    <p:spTree>
      <p:nvGrpSpPr>
        <p:cNvPr id="1" name="Shape 1048"/>
        <p:cNvGrpSpPr/>
        <p:nvPr/>
      </p:nvGrpSpPr>
      <p:grpSpPr>
        <a:xfrm>
          <a:off x="0" y="0"/>
          <a:ext cx="0" cy="0"/>
          <a:chOff x="0" y="0"/>
          <a:chExt cx="0" cy="0"/>
        </a:xfrm>
      </p:grpSpPr>
      <p:sp>
        <p:nvSpPr>
          <p:cNvPr id="1049" name="Google Shape;1049;p18"/>
          <p:cNvSpPr txBox="1">
            <a:spLocks noGrp="1"/>
          </p:cNvSpPr>
          <p:nvPr>
            <p:ph type="subTitle" idx="1"/>
          </p:nvPr>
        </p:nvSpPr>
        <p:spPr>
          <a:xfrm>
            <a:off x="1536150" y="2567625"/>
            <a:ext cx="60717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0" name="Google Shape;1050;p18"/>
          <p:cNvSpPr txBox="1">
            <a:spLocks noGrp="1"/>
          </p:cNvSpPr>
          <p:nvPr>
            <p:ph type="title"/>
          </p:nvPr>
        </p:nvSpPr>
        <p:spPr>
          <a:xfrm>
            <a:off x="1536150" y="1661475"/>
            <a:ext cx="6071700" cy="9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1" name="Google Shape;1051;p18"/>
          <p:cNvSpPr/>
          <p:nvPr/>
        </p:nvSpPr>
        <p:spPr>
          <a:xfrm rot="10800000">
            <a:off x="0" y="0"/>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18"/>
          <p:cNvGrpSpPr/>
          <p:nvPr/>
        </p:nvGrpSpPr>
        <p:grpSpPr>
          <a:xfrm flipH="1">
            <a:off x="294513" y="168438"/>
            <a:ext cx="837425" cy="742113"/>
            <a:chOff x="6215925" y="6858088"/>
            <a:chExt cx="837425" cy="742113"/>
          </a:xfrm>
        </p:grpSpPr>
        <p:sp>
          <p:nvSpPr>
            <p:cNvPr id="1053" name="Google Shape;1053;p18"/>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18"/>
            <p:cNvGrpSpPr/>
            <p:nvPr/>
          </p:nvGrpSpPr>
          <p:grpSpPr>
            <a:xfrm>
              <a:off x="6361025" y="6858088"/>
              <a:ext cx="692325" cy="623250"/>
              <a:chOff x="6361025" y="6858088"/>
              <a:chExt cx="692325" cy="623250"/>
            </a:xfrm>
          </p:grpSpPr>
          <p:sp>
            <p:nvSpPr>
              <p:cNvPr id="1056" name="Google Shape;1056;p18"/>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8"/>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6" name="Google Shape;1066;p18"/>
          <p:cNvSpPr/>
          <p:nvPr/>
        </p:nvSpPr>
        <p:spPr>
          <a:xfrm flipH="1">
            <a:off x="1460188" y="6434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flipH="1">
            <a:off x="1530690" y="3577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flipH="1">
            <a:off x="1372189" y="12921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flipH="1">
            <a:off x="1131937" y="6925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8540889" y="875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7176201" y="85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8910962" y="1298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8449197" y="600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8350507" y="184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6696681" y="293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flipH="1">
            <a:off x="236474" y="46451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flipH="1">
            <a:off x="1614964" y="38554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flipH="1">
            <a:off x="67281" y="50682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flipH="1">
            <a:off x="528981" y="43701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flipH="1">
            <a:off x="627736" y="39541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flipH="1">
            <a:off x="2277803" y="40635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6520050"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7792737" y="3471749"/>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7923050" y="3186068"/>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8081875" y="4120477"/>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8321868" y="3520844"/>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18"/>
          <p:cNvGrpSpPr/>
          <p:nvPr/>
        </p:nvGrpSpPr>
        <p:grpSpPr>
          <a:xfrm flipH="1">
            <a:off x="7339075" y="4119838"/>
            <a:ext cx="985925" cy="744150"/>
            <a:chOff x="1666700" y="5967688"/>
            <a:chExt cx="985925" cy="744150"/>
          </a:xfrm>
        </p:grpSpPr>
        <p:sp>
          <p:nvSpPr>
            <p:cNvPr id="1088" name="Google Shape;1088;p18"/>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_1_1_1_3">
    <p:spTree>
      <p:nvGrpSpPr>
        <p:cNvPr id="1" name="Shape 1265"/>
        <p:cNvGrpSpPr/>
        <p:nvPr/>
      </p:nvGrpSpPr>
      <p:grpSpPr>
        <a:xfrm>
          <a:off x="0" y="0"/>
          <a:ext cx="0" cy="0"/>
          <a:chOff x="0" y="0"/>
          <a:chExt cx="0" cy="0"/>
        </a:xfrm>
      </p:grpSpPr>
      <p:sp>
        <p:nvSpPr>
          <p:cNvPr id="1266" name="Google Shape;1266;p26"/>
          <p:cNvSpPr/>
          <p:nvPr/>
        </p:nvSpPr>
        <p:spPr>
          <a:xfrm>
            <a:off x="6531425"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1268" name="Google Shape;1268;p26"/>
          <p:cNvGrpSpPr/>
          <p:nvPr/>
        </p:nvGrpSpPr>
        <p:grpSpPr>
          <a:xfrm>
            <a:off x="215138" y="4345425"/>
            <a:ext cx="996175" cy="685800"/>
            <a:chOff x="1379925" y="685000"/>
            <a:chExt cx="996175" cy="685800"/>
          </a:xfrm>
        </p:grpSpPr>
        <p:sp>
          <p:nvSpPr>
            <p:cNvPr id="1269" name="Google Shape;1269;p26"/>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26"/>
          <p:cNvGrpSpPr/>
          <p:nvPr/>
        </p:nvGrpSpPr>
        <p:grpSpPr>
          <a:xfrm>
            <a:off x="8266150" y="4248125"/>
            <a:ext cx="480225" cy="615300"/>
            <a:chOff x="912850" y="4743425"/>
            <a:chExt cx="480225" cy="615300"/>
          </a:xfrm>
        </p:grpSpPr>
        <p:sp>
          <p:nvSpPr>
            <p:cNvPr id="1321" name="Google Shape;1321;p26"/>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1" name="Google Shape;1341;p26"/>
          <p:cNvSpPr/>
          <p:nvPr/>
        </p:nvSpPr>
        <p:spPr>
          <a:xfrm flipH="1">
            <a:off x="321590" y="851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flipH="1">
            <a:off x="1700081" y="61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flipH="1">
            <a:off x="152397" y="1274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flipH="1">
            <a:off x="614097" y="576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flipH="1">
            <a:off x="712853" y="160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flipH="1">
            <a:off x="2362920" y="269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8408223" y="3679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8538536" y="822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8697360" y="10167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8937353" y="4170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rot="10800000">
            <a:off x="28" y="36"/>
            <a:ext cx="1695422" cy="249723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800"/>
              <a:buFont typeface="Lilita One"/>
              <a:buNone/>
              <a:defRPr sz="2800">
                <a:solidFill>
                  <a:schemeClr val="lt2"/>
                </a:solidFill>
                <a:latin typeface="Lilita One"/>
                <a:ea typeface="Lilita One"/>
                <a:cs typeface="Lilita One"/>
                <a:sym typeface="Lilit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marL="914400" lvl="1"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marL="1371600" lvl="2"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marL="1828800" lvl="3"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marL="2286000" lvl="4"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marL="2743200" lvl="5"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marL="3200400" lvl="6"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marL="3657600" lvl="7"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marL="4114800" lvl="8" indent="-317500" rtl="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4" r:id="rId8"/>
    <p:sldLayoutId id="2147483672" r:id="rId9"/>
    <p:sldLayoutId id="2147483673" r:id="rId10"/>
    <p:sldLayoutId id="2147483697" r:id="rId11"/>
    <p:sldLayoutId id="2147483698" r:id="rId12"/>
    <p:sldLayoutId id="2147483699" r:id="rId13"/>
    <p:sldLayoutId id="2147483700" r:id="rId14"/>
    <p:sldLayoutId id="2147483701" r:id="rId15"/>
    <p:sldLayoutId id="214748370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59"/>
          <p:cNvSpPr/>
          <p:nvPr/>
        </p:nvSpPr>
        <p:spPr>
          <a:xfrm>
            <a:off x="1044249" y="2597569"/>
            <a:ext cx="3863785" cy="4617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5" name="Google Shape;2605;p59"/>
          <p:cNvSpPr/>
          <p:nvPr/>
        </p:nvSpPr>
        <p:spPr>
          <a:xfrm>
            <a:off x="4542142" y="2191510"/>
            <a:ext cx="3717608" cy="175295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6" name="Google Shape;2606;p59"/>
          <p:cNvGrpSpPr/>
          <p:nvPr/>
        </p:nvGrpSpPr>
        <p:grpSpPr>
          <a:xfrm>
            <a:off x="6022848" y="1916823"/>
            <a:ext cx="1475782" cy="2122585"/>
            <a:chOff x="582175" y="1028475"/>
            <a:chExt cx="2389225" cy="3530725"/>
          </a:xfrm>
        </p:grpSpPr>
        <p:sp>
          <p:nvSpPr>
            <p:cNvPr id="2607" name="Google Shape;2607;p59"/>
            <p:cNvSpPr/>
            <p:nvPr/>
          </p:nvSpPr>
          <p:spPr>
            <a:xfrm>
              <a:off x="582175" y="1223250"/>
              <a:ext cx="2389225" cy="3335950"/>
            </a:xfrm>
            <a:custGeom>
              <a:avLst/>
              <a:gdLst/>
              <a:ahLst/>
              <a:cxnLst/>
              <a:rect l="l" t="t" r="r" b="b"/>
              <a:pathLst>
                <a:path w="95569" h="133438" extrusionOk="0">
                  <a:moveTo>
                    <a:pt x="1" y="1"/>
                  </a:moveTo>
                  <a:lnTo>
                    <a:pt x="1" y="133437"/>
                  </a:lnTo>
                  <a:lnTo>
                    <a:pt x="95569" y="133437"/>
                  </a:lnTo>
                  <a:lnTo>
                    <a:pt x="955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9"/>
            <p:cNvSpPr/>
            <p:nvPr/>
          </p:nvSpPr>
          <p:spPr>
            <a:xfrm>
              <a:off x="828600" y="1488175"/>
              <a:ext cx="1893225" cy="2806325"/>
            </a:xfrm>
            <a:custGeom>
              <a:avLst/>
              <a:gdLst/>
              <a:ahLst/>
              <a:cxnLst/>
              <a:rect l="l" t="t" r="r" b="b"/>
              <a:pathLst>
                <a:path w="75729" h="112253" extrusionOk="0">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9"/>
            <p:cNvSpPr/>
            <p:nvPr/>
          </p:nvSpPr>
          <p:spPr>
            <a:xfrm>
              <a:off x="828600" y="4169575"/>
              <a:ext cx="124925" cy="124925"/>
            </a:xfrm>
            <a:custGeom>
              <a:avLst/>
              <a:gdLst/>
              <a:ahLst/>
              <a:cxnLst/>
              <a:rect l="l" t="t" r="r" b="b"/>
              <a:pathLst>
                <a:path w="4997" h="4997" extrusionOk="0">
                  <a:moveTo>
                    <a:pt x="0" y="0"/>
                  </a:moveTo>
                  <a:lnTo>
                    <a:pt x="4997" y="4997"/>
                  </a:lnTo>
                  <a:lnTo>
                    <a:pt x="4997" y="0"/>
                  </a:lnTo>
                  <a:close/>
                </a:path>
              </a:pathLst>
            </a:custGeom>
            <a:solidFill>
              <a:srgbClr val="ECE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9"/>
            <p:cNvSpPr/>
            <p:nvPr/>
          </p:nvSpPr>
          <p:spPr>
            <a:xfrm>
              <a:off x="1376475" y="1125850"/>
              <a:ext cx="800650" cy="213100"/>
            </a:xfrm>
            <a:custGeom>
              <a:avLst/>
              <a:gdLst/>
              <a:ahLst/>
              <a:cxnLst/>
              <a:rect l="l" t="t" r="r" b="b"/>
              <a:pathLst>
                <a:path w="32026" h="8524" extrusionOk="0">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9"/>
            <p:cNvSpPr/>
            <p:nvPr/>
          </p:nvSpPr>
          <p:spPr>
            <a:xfrm>
              <a:off x="2177100" y="1238600"/>
              <a:ext cx="25" cy="100350"/>
            </a:xfrm>
            <a:custGeom>
              <a:avLst/>
              <a:gdLst/>
              <a:ahLst/>
              <a:cxnLst/>
              <a:rect l="l" t="t" r="r" b="b"/>
              <a:pathLst>
                <a:path w="1" h="4014" extrusionOk="0">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9"/>
            <p:cNvSpPr/>
            <p:nvPr/>
          </p:nvSpPr>
          <p:spPr>
            <a:xfrm>
              <a:off x="1376475" y="1131950"/>
              <a:ext cx="800650" cy="207000"/>
            </a:xfrm>
            <a:custGeom>
              <a:avLst/>
              <a:gdLst/>
              <a:ahLst/>
              <a:cxnLst/>
              <a:rect l="l" t="t" r="r" b="b"/>
              <a:pathLst>
                <a:path w="32026" h="8280" extrusionOk="0">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9"/>
            <p:cNvSpPr/>
            <p:nvPr/>
          </p:nvSpPr>
          <p:spPr>
            <a:xfrm>
              <a:off x="1677925" y="1028475"/>
              <a:ext cx="194825" cy="194800"/>
            </a:xfrm>
            <a:custGeom>
              <a:avLst/>
              <a:gdLst/>
              <a:ahLst/>
              <a:cxnLst/>
              <a:rect l="l" t="t" r="r" b="b"/>
              <a:pathLst>
                <a:path w="7793" h="7792" extrusionOk="0">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9"/>
            <p:cNvSpPr/>
            <p:nvPr/>
          </p:nvSpPr>
          <p:spPr>
            <a:xfrm>
              <a:off x="1355275" y="1326750"/>
              <a:ext cx="843025" cy="33625"/>
            </a:xfrm>
            <a:custGeom>
              <a:avLst/>
              <a:gdLst/>
              <a:ahLst/>
              <a:cxnLst/>
              <a:rect l="l" t="t" r="r" b="b"/>
              <a:pathLst>
                <a:path w="33721" h="1345" extrusionOk="0">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5" name="Google Shape;2615;p59"/>
          <p:cNvSpPr txBox="1">
            <a:spLocks noGrp="1"/>
          </p:cNvSpPr>
          <p:nvPr>
            <p:ph type="ctrTitle"/>
          </p:nvPr>
        </p:nvSpPr>
        <p:spPr>
          <a:xfrm>
            <a:off x="283510" y="833534"/>
            <a:ext cx="8576979" cy="801682"/>
          </a:xfrm>
          <a:prstGeom prst="rect">
            <a:avLst/>
          </a:prstGeom>
        </p:spPr>
        <p:txBody>
          <a:bodyPr spcFirstLastPara="1" wrap="square" lIns="91425" tIns="91425" rIns="91425" bIns="91425" anchor="b" anchorCtr="0">
            <a:noAutofit/>
          </a:bodyPr>
          <a:lstStyle/>
          <a:p>
            <a:pPr lvl="0"/>
            <a:r>
              <a:rPr lang="en-IN" sz="3200" dirty="0"/>
              <a:t>HEART DISEASE DIAGNOSTIC-ANALYSIS</a:t>
            </a:r>
            <a:endParaRPr sz="7000" dirty="0"/>
          </a:p>
        </p:txBody>
      </p:sp>
      <p:sp>
        <p:nvSpPr>
          <p:cNvPr id="2616" name="Google Shape;2616;p59"/>
          <p:cNvSpPr txBox="1">
            <a:spLocks noGrp="1"/>
          </p:cNvSpPr>
          <p:nvPr>
            <p:ph type="subTitle" idx="1"/>
          </p:nvPr>
        </p:nvSpPr>
        <p:spPr>
          <a:xfrm>
            <a:off x="719616" y="1773821"/>
            <a:ext cx="4630258" cy="613987"/>
          </a:xfrm>
          <a:prstGeom prst="rect">
            <a:avLst/>
          </a:prstGeom>
        </p:spPr>
        <p:txBody>
          <a:bodyPr spcFirstLastPara="1" wrap="square" lIns="91425" tIns="91425" rIns="91425" bIns="91425" anchor="t" anchorCtr="0">
            <a:noAutofit/>
          </a:bodyPr>
          <a:lstStyle/>
          <a:p>
            <a:pPr marL="0" lvl="0" indent="0"/>
            <a:r>
              <a:rPr lang="en-IN" sz="2400" dirty="0"/>
              <a:t>Detailed Project Report</a:t>
            </a:r>
            <a:endParaRPr sz="2400" dirty="0"/>
          </a:p>
        </p:txBody>
      </p:sp>
      <p:grpSp>
        <p:nvGrpSpPr>
          <p:cNvPr id="2617" name="Google Shape;2617;p59"/>
          <p:cNvGrpSpPr/>
          <p:nvPr/>
        </p:nvGrpSpPr>
        <p:grpSpPr>
          <a:xfrm>
            <a:off x="6437523" y="2244897"/>
            <a:ext cx="2067753" cy="1952948"/>
            <a:chOff x="1607575" y="3957150"/>
            <a:chExt cx="1629625" cy="1452800"/>
          </a:xfrm>
        </p:grpSpPr>
        <p:sp>
          <p:nvSpPr>
            <p:cNvPr id="2618" name="Google Shape;2618;p59"/>
            <p:cNvSpPr/>
            <p:nvPr/>
          </p:nvSpPr>
          <p:spPr>
            <a:xfrm>
              <a:off x="1681025" y="3984350"/>
              <a:ext cx="100675" cy="99375"/>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9"/>
            <p:cNvSpPr/>
            <p:nvPr/>
          </p:nvSpPr>
          <p:spPr>
            <a:xfrm>
              <a:off x="3072650" y="4261850"/>
              <a:ext cx="99275" cy="99375"/>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9"/>
            <p:cNvSpPr/>
            <p:nvPr/>
          </p:nvSpPr>
          <p:spPr>
            <a:xfrm>
              <a:off x="2546150" y="3957150"/>
              <a:ext cx="93950" cy="9392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9"/>
            <p:cNvSpPr/>
            <p:nvPr/>
          </p:nvSpPr>
          <p:spPr>
            <a:xfrm>
              <a:off x="2710800" y="5329725"/>
              <a:ext cx="80225" cy="80225"/>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9"/>
            <p:cNvSpPr/>
            <p:nvPr/>
          </p:nvSpPr>
          <p:spPr>
            <a:xfrm>
              <a:off x="1619850" y="4758400"/>
              <a:ext cx="100700" cy="99275"/>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9"/>
            <p:cNvSpPr/>
            <p:nvPr/>
          </p:nvSpPr>
          <p:spPr>
            <a:xfrm>
              <a:off x="3188225" y="4985525"/>
              <a:ext cx="23200" cy="21800"/>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9"/>
            <p:cNvSpPr/>
            <p:nvPr/>
          </p:nvSpPr>
          <p:spPr>
            <a:xfrm>
              <a:off x="3215425" y="4425075"/>
              <a:ext cx="21775" cy="2322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9"/>
            <p:cNvSpPr/>
            <p:nvPr/>
          </p:nvSpPr>
          <p:spPr>
            <a:xfrm>
              <a:off x="3037275" y="4155750"/>
              <a:ext cx="21800" cy="2320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9"/>
            <p:cNvSpPr/>
            <p:nvPr/>
          </p:nvSpPr>
          <p:spPr>
            <a:xfrm>
              <a:off x="2999200" y="3995225"/>
              <a:ext cx="21775" cy="21800"/>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9"/>
            <p:cNvSpPr/>
            <p:nvPr/>
          </p:nvSpPr>
          <p:spPr>
            <a:xfrm>
              <a:off x="2361150" y="4037450"/>
              <a:ext cx="23225" cy="23100"/>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9"/>
            <p:cNvSpPr/>
            <p:nvPr/>
          </p:nvSpPr>
          <p:spPr>
            <a:xfrm>
              <a:off x="1957200" y="4012975"/>
              <a:ext cx="23100" cy="21775"/>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9"/>
            <p:cNvSpPr/>
            <p:nvPr/>
          </p:nvSpPr>
          <p:spPr>
            <a:xfrm>
              <a:off x="1607575" y="4143550"/>
              <a:ext cx="23200" cy="21800"/>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9"/>
            <p:cNvSpPr/>
            <p:nvPr/>
          </p:nvSpPr>
          <p:spPr>
            <a:xfrm>
              <a:off x="1670125" y="4648175"/>
              <a:ext cx="23225" cy="2320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9"/>
            <p:cNvSpPr/>
            <p:nvPr/>
          </p:nvSpPr>
          <p:spPr>
            <a:xfrm>
              <a:off x="1731400" y="5008700"/>
              <a:ext cx="23100" cy="23100"/>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9"/>
            <p:cNvSpPr/>
            <p:nvPr/>
          </p:nvSpPr>
          <p:spPr>
            <a:xfrm>
              <a:off x="2567925" y="5377300"/>
              <a:ext cx="23200" cy="2320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9"/>
            <p:cNvSpPr/>
            <p:nvPr/>
          </p:nvSpPr>
          <p:spPr>
            <a:xfrm>
              <a:off x="2925725" y="5284800"/>
              <a:ext cx="23100" cy="21775"/>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9"/>
            <p:cNvSpPr/>
            <p:nvPr/>
          </p:nvSpPr>
          <p:spPr>
            <a:xfrm>
              <a:off x="2059175" y="5306550"/>
              <a:ext cx="23200" cy="2320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9"/>
            <p:cNvSpPr/>
            <p:nvPr/>
          </p:nvSpPr>
          <p:spPr>
            <a:xfrm>
              <a:off x="1829350" y="4488700"/>
              <a:ext cx="821625" cy="674250"/>
            </a:xfrm>
            <a:custGeom>
              <a:avLst/>
              <a:gdLst/>
              <a:ahLst/>
              <a:cxnLst/>
              <a:rect l="l" t="t" r="r" b="b"/>
              <a:pathLst>
                <a:path w="32865" h="26970" extrusionOk="0">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9"/>
            <p:cNvSpPr/>
            <p:nvPr/>
          </p:nvSpPr>
          <p:spPr>
            <a:xfrm>
              <a:off x="1829350" y="4697150"/>
              <a:ext cx="810750" cy="465800"/>
            </a:xfrm>
            <a:custGeom>
              <a:avLst/>
              <a:gdLst/>
              <a:ahLst/>
              <a:cxnLst/>
              <a:rect l="l" t="t" r="r" b="b"/>
              <a:pathLst>
                <a:path w="32430" h="18632" extrusionOk="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9"/>
            <p:cNvSpPr/>
            <p:nvPr/>
          </p:nvSpPr>
          <p:spPr>
            <a:xfrm>
              <a:off x="1976250" y="4829000"/>
              <a:ext cx="167300" cy="163450"/>
            </a:xfrm>
            <a:custGeom>
              <a:avLst/>
              <a:gdLst/>
              <a:ahLst/>
              <a:cxnLst/>
              <a:rect l="l" t="t" r="r" b="b"/>
              <a:pathLst>
                <a:path w="6692" h="6538" extrusionOk="0">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9"/>
            <p:cNvSpPr/>
            <p:nvPr/>
          </p:nvSpPr>
          <p:spPr>
            <a:xfrm>
              <a:off x="2053725" y="4965175"/>
              <a:ext cx="44975" cy="88400"/>
            </a:xfrm>
            <a:custGeom>
              <a:avLst/>
              <a:gdLst/>
              <a:ahLst/>
              <a:cxnLst/>
              <a:rect l="l" t="t" r="r" b="b"/>
              <a:pathLst>
                <a:path w="1799" h="3536" extrusionOk="0">
                  <a:moveTo>
                    <a:pt x="1" y="1"/>
                  </a:moveTo>
                  <a:lnTo>
                    <a:pt x="493" y="3535"/>
                  </a:lnTo>
                  <a:lnTo>
                    <a:pt x="1799" y="3535"/>
                  </a:lnTo>
                  <a:cubicBezTo>
                    <a:pt x="1416" y="2503"/>
                    <a:pt x="1255" y="218"/>
                    <a:pt x="1255" y="218"/>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9"/>
            <p:cNvSpPr/>
            <p:nvPr/>
          </p:nvSpPr>
          <p:spPr>
            <a:xfrm>
              <a:off x="2200650" y="4488700"/>
              <a:ext cx="330625" cy="283350"/>
            </a:xfrm>
            <a:custGeom>
              <a:avLst/>
              <a:gdLst/>
              <a:ahLst/>
              <a:cxnLst/>
              <a:rect l="l" t="t" r="r" b="b"/>
              <a:pathLst>
                <a:path w="13225" h="11334" extrusionOk="0">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9"/>
            <p:cNvSpPr/>
            <p:nvPr/>
          </p:nvSpPr>
          <p:spPr>
            <a:xfrm>
              <a:off x="2347550" y="4528475"/>
              <a:ext cx="236725" cy="174125"/>
            </a:xfrm>
            <a:custGeom>
              <a:avLst/>
              <a:gdLst/>
              <a:ahLst/>
              <a:cxnLst/>
              <a:rect l="l" t="t" r="r" b="b"/>
              <a:pathLst>
                <a:path w="9469" h="6965" extrusionOk="0">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9"/>
            <p:cNvSpPr/>
            <p:nvPr/>
          </p:nvSpPr>
          <p:spPr>
            <a:xfrm>
              <a:off x="2523100" y="4735225"/>
              <a:ext cx="58450" cy="58575"/>
            </a:xfrm>
            <a:custGeom>
              <a:avLst/>
              <a:gdLst/>
              <a:ahLst/>
              <a:cxnLst/>
              <a:rect l="l" t="t" r="r" b="b"/>
              <a:pathLst>
                <a:path w="2338" h="2343" extrusionOk="0">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9"/>
            <p:cNvSpPr/>
            <p:nvPr/>
          </p:nvSpPr>
          <p:spPr>
            <a:xfrm>
              <a:off x="1957200" y="4653625"/>
              <a:ext cx="198650" cy="66725"/>
            </a:xfrm>
            <a:custGeom>
              <a:avLst/>
              <a:gdLst/>
              <a:ahLst/>
              <a:cxnLst/>
              <a:rect l="l" t="t" r="r" b="b"/>
              <a:pathLst>
                <a:path w="7946" h="2669" extrusionOk="0">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9"/>
            <p:cNvSpPr/>
            <p:nvPr/>
          </p:nvSpPr>
          <p:spPr>
            <a:xfrm>
              <a:off x="1906825" y="4706725"/>
              <a:ext cx="46275" cy="51700"/>
            </a:xfrm>
            <a:custGeom>
              <a:avLst/>
              <a:gdLst/>
              <a:ahLst/>
              <a:cxnLst/>
              <a:rect l="l" t="t" r="r" b="b"/>
              <a:pathLst>
                <a:path w="1851" h="2068" extrusionOk="0">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9"/>
            <p:cNvSpPr/>
            <p:nvPr/>
          </p:nvSpPr>
          <p:spPr>
            <a:xfrm>
              <a:off x="2585675" y="4294500"/>
              <a:ext cx="405375" cy="178275"/>
            </a:xfrm>
            <a:custGeom>
              <a:avLst/>
              <a:gdLst/>
              <a:ahLst/>
              <a:cxnLst/>
              <a:rect l="l" t="t" r="r" b="b"/>
              <a:pathLst>
                <a:path w="16215" h="7131" extrusionOk="0">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9"/>
            <p:cNvSpPr/>
            <p:nvPr/>
          </p:nvSpPr>
          <p:spPr>
            <a:xfrm>
              <a:off x="2463250" y="4133475"/>
              <a:ext cx="253025" cy="399150"/>
            </a:xfrm>
            <a:custGeom>
              <a:avLst/>
              <a:gdLst/>
              <a:ahLst/>
              <a:cxnLst/>
              <a:rect l="l" t="t" r="r" b="b"/>
              <a:pathLst>
                <a:path w="10121" h="15966" extrusionOk="0">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9"/>
            <p:cNvSpPr/>
            <p:nvPr/>
          </p:nvSpPr>
          <p:spPr>
            <a:xfrm>
              <a:off x="2472700" y="4132675"/>
              <a:ext cx="238125" cy="399950"/>
            </a:xfrm>
            <a:custGeom>
              <a:avLst/>
              <a:gdLst/>
              <a:ahLst/>
              <a:cxnLst/>
              <a:rect l="l" t="t" r="r" b="b"/>
              <a:pathLst>
                <a:path w="9525" h="15998" extrusionOk="0">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9"/>
            <p:cNvSpPr/>
            <p:nvPr/>
          </p:nvSpPr>
          <p:spPr>
            <a:xfrm>
              <a:off x="2524400" y="4120700"/>
              <a:ext cx="35400" cy="28650"/>
            </a:xfrm>
            <a:custGeom>
              <a:avLst/>
              <a:gdLst/>
              <a:ahLst/>
              <a:cxnLst/>
              <a:rect l="l" t="t" r="r" b="b"/>
              <a:pathLst>
                <a:path w="1416" h="1146" extrusionOk="0">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9"/>
            <p:cNvSpPr/>
            <p:nvPr/>
          </p:nvSpPr>
          <p:spPr>
            <a:xfrm>
              <a:off x="2524400" y="4125825"/>
              <a:ext cx="35400" cy="23525"/>
            </a:xfrm>
            <a:custGeom>
              <a:avLst/>
              <a:gdLst/>
              <a:ahLst/>
              <a:cxnLst/>
              <a:rect l="l" t="t" r="r" b="b"/>
              <a:pathLst>
                <a:path w="1416" h="941" extrusionOk="0">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9"/>
            <p:cNvSpPr/>
            <p:nvPr/>
          </p:nvSpPr>
          <p:spPr>
            <a:xfrm>
              <a:off x="2540725" y="4102675"/>
              <a:ext cx="66325" cy="48350"/>
            </a:xfrm>
            <a:custGeom>
              <a:avLst/>
              <a:gdLst/>
              <a:ahLst/>
              <a:cxnLst/>
              <a:rect l="l" t="t" r="r" b="b"/>
              <a:pathLst>
                <a:path w="2653" h="1934" extrusionOk="0">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9"/>
            <p:cNvSpPr/>
            <p:nvPr/>
          </p:nvSpPr>
          <p:spPr>
            <a:xfrm>
              <a:off x="2540725" y="4102750"/>
              <a:ext cx="61275" cy="48275"/>
            </a:xfrm>
            <a:custGeom>
              <a:avLst/>
              <a:gdLst/>
              <a:ahLst/>
              <a:cxnLst/>
              <a:rect l="l" t="t" r="r" b="b"/>
              <a:pathLst>
                <a:path w="2451" h="1931" extrusionOk="0">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9"/>
            <p:cNvSpPr/>
            <p:nvPr/>
          </p:nvSpPr>
          <p:spPr>
            <a:xfrm>
              <a:off x="2865875" y="4029275"/>
              <a:ext cx="142800" cy="433925"/>
            </a:xfrm>
            <a:custGeom>
              <a:avLst/>
              <a:gdLst/>
              <a:ahLst/>
              <a:cxnLst/>
              <a:rect l="l" t="t" r="r" b="b"/>
              <a:pathLst>
                <a:path w="5712" h="17357" extrusionOk="0">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9"/>
            <p:cNvSpPr/>
            <p:nvPr/>
          </p:nvSpPr>
          <p:spPr>
            <a:xfrm>
              <a:off x="2865875" y="4028750"/>
              <a:ext cx="127900" cy="435875"/>
            </a:xfrm>
            <a:custGeom>
              <a:avLst/>
              <a:gdLst/>
              <a:ahLst/>
              <a:cxnLst/>
              <a:rect l="l" t="t" r="r" b="b"/>
              <a:pathLst>
                <a:path w="5116" h="17435" extrusionOk="0">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9"/>
            <p:cNvSpPr/>
            <p:nvPr/>
          </p:nvSpPr>
          <p:spPr>
            <a:xfrm>
              <a:off x="2844125" y="4027550"/>
              <a:ext cx="33975" cy="26575"/>
            </a:xfrm>
            <a:custGeom>
              <a:avLst/>
              <a:gdLst/>
              <a:ahLst/>
              <a:cxnLst/>
              <a:rect l="l" t="t" r="r" b="b"/>
              <a:pathLst>
                <a:path w="1359" h="1063" extrusionOk="0">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9"/>
            <p:cNvSpPr/>
            <p:nvPr/>
          </p:nvSpPr>
          <p:spPr>
            <a:xfrm>
              <a:off x="2846850" y="4027550"/>
              <a:ext cx="31250" cy="26750"/>
            </a:xfrm>
            <a:custGeom>
              <a:avLst/>
              <a:gdLst/>
              <a:ahLst/>
              <a:cxnLst/>
              <a:rect l="l" t="t" r="r" b="b"/>
              <a:pathLst>
                <a:path w="1250" h="1070" extrusionOk="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9"/>
            <p:cNvSpPr/>
            <p:nvPr/>
          </p:nvSpPr>
          <p:spPr>
            <a:xfrm>
              <a:off x="2795150" y="4022200"/>
              <a:ext cx="65325" cy="49225"/>
            </a:xfrm>
            <a:custGeom>
              <a:avLst/>
              <a:gdLst/>
              <a:ahLst/>
              <a:cxnLst/>
              <a:rect l="l" t="t" r="r" b="b"/>
              <a:pathLst>
                <a:path w="2613" h="1969" extrusionOk="0">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9"/>
            <p:cNvSpPr/>
            <p:nvPr/>
          </p:nvSpPr>
          <p:spPr>
            <a:xfrm>
              <a:off x="2801900" y="4022200"/>
              <a:ext cx="58575" cy="49225"/>
            </a:xfrm>
            <a:custGeom>
              <a:avLst/>
              <a:gdLst/>
              <a:ahLst/>
              <a:cxnLst/>
              <a:rect l="l" t="t" r="r" b="b"/>
              <a:pathLst>
                <a:path w="2343" h="1969" extrusionOk="0">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9"/>
            <p:cNvSpPr/>
            <p:nvPr/>
          </p:nvSpPr>
          <p:spPr>
            <a:xfrm>
              <a:off x="1973525" y="4808650"/>
              <a:ext cx="168700" cy="163450"/>
            </a:xfrm>
            <a:custGeom>
              <a:avLst/>
              <a:gdLst/>
              <a:ahLst/>
              <a:cxnLst/>
              <a:rect l="l" t="t" r="r" b="b"/>
              <a:pathLst>
                <a:path w="6748" h="6538" extrusionOk="0">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9"/>
            <p:cNvSpPr/>
            <p:nvPr/>
          </p:nvSpPr>
          <p:spPr>
            <a:xfrm>
              <a:off x="2061900" y="4932525"/>
              <a:ext cx="24500" cy="39425"/>
            </a:xfrm>
            <a:custGeom>
              <a:avLst/>
              <a:gdLst/>
              <a:ahLst/>
              <a:cxnLst/>
              <a:rect l="l" t="t" r="r" b="b"/>
              <a:pathLst>
                <a:path w="980" h="1577" extrusionOk="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9"/>
            <p:cNvSpPr/>
            <p:nvPr/>
          </p:nvSpPr>
          <p:spPr>
            <a:xfrm>
              <a:off x="2006175" y="4839800"/>
              <a:ext cx="111575" cy="109125"/>
            </a:xfrm>
            <a:custGeom>
              <a:avLst/>
              <a:gdLst/>
              <a:ahLst/>
              <a:cxnLst/>
              <a:rect l="l" t="t" r="r" b="b"/>
              <a:pathLst>
                <a:path w="4463" h="4365" extrusionOk="0">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9"/>
            <p:cNvSpPr/>
            <p:nvPr/>
          </p:nvSpPr>
          <p:spPr>
            <a:xfrm>
              <a:off x="2044275" y="4424750"/>
              <a:ext cx="931750" cy="908700"/>
            </a:xfrm>
            <a:custGeom>
              <a:avLst/>
              <a:gdLst/>
              <a:ahLst/>
              <a:cxnLst/>
              <a:rect l="l" t="t" r="r" b="b"/>
              <a:pathLst>
                <a:path w="37270" h="36348" extrusionOk="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9"/>
            <p:cNvSpPr/>
            <p:nvPr/>
          </p:nvSpPr>
          <p:spPr>
            <a:xfrm>
              <a:off x="2044275" y="4932525"/>
              <a:ext cx="707375" cy="400925"/>
            </a:xfrm>
            <a:custGeom>
              <a:avLst/>
              <a:gdLst/>
              <a:ahLst/>
              <a:cxnLst/>
              <a:rect l="l" t="t" r="r" b="b"/>
              <a:pathLst>
                <a:path w="28295" h="16037" extrusionOk="0">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9"/>
            <p:cNvSpPr/>
            <p:nvPr/>
          </p:nvSpPr>
          <p:spPr>
            <a:xfrm>
              <a:off x="2704700" y="4938925"/>
              <a:ext cx="110825" cy="68400"/>
            </a:xfrm>
            <a:custGeom>
              <a:avLst/>
              <a:gdLst/>
              <a:ahLst/>
              <a:cxnLst/>
              <a:rect l="l" t="t" r="r" b="b"/>
              <a:pathLst>
                <a:path w="4433" h="2736" extrusionOk="0">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9"/>
            <p:cNvSpPr/>
            <p:nvPr/>
          </p:nvSpPr>
          <p:spPr>
            <a:xfrm>
              <a:off x="2811475" y="5027750"/>
              <a:ext cx="27225" cy="23100"/>
            </a:xfrm>
            <a:custGeom>
              <a:avLst/>
              <a:gdLst/>
              <a:ahLst/>
              <a:cxnLst/>
              <a:rect l="l" t="t" r="r" b="b"/>
              <a:pathLst>
                <a:path w="1089" h="924" extrusionOk="0">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9"/>
            <p:cNvSpPr/>
            <p:nvPr/>
          </p:nvSpPr>
          <p:spPr>
            <a:xfrm>
              <a:off x="2680875" y="4508125"/>
              <a:ext cx="236725" cy="274800"/>
            </a:xfrm>
            <a:custGeom>
              <a:avLst/>
              <a:gdLst/>
              <a:ahLst/>
              <a:cxnLst/>
              <a:rect l="l" t="t" r="r" b="b"/>
              <a:pathLst>
                <a:path w="9469" h="10992" extrusionOk="0">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9"/>
            <p:cNvSpPr/>
            <p:nvPr/>
          </p:nvSpPr>
          <p:spPr>
            <a:xfrm>
              <a:off x="2044275" y="4927100"/>
              <a:ext cx="27225" cy="28550"/>
            </a:xfrm>
            <a:custGeom>
              <a:avLst/>
              <a:gdLst/>
              <a:ahLst/>
              <a:cxnLst/>
              <a:rect l="l" t="t" r="r" b="b"/>
              <a:pathLst>
                <a:path w="1089" h="1142" extrusionOk="0">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9"/>
            <p:cNvSpPr/>
            <p:nvPr/>
          </p:nvSpPr>
          <p:spPr>
            <a:xfrm>
              <a:off x="2004775" y="4838550"/>
              <a:ext cx="106125" cy="103525"/>
            </a:xfrm>
            <a:custGeom>
              <a:avLst/>
              <a:gdLst/>
              <a:ahLst/>
              <a:cxnLst/>
              <a:rect l="l" t="t" r="r" b="b"/>
              <a:pathLst>
                <a:path w="4245" h="4141" extrusionOk="0">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9"/>
            <p:cNvSpPr/>
            <p:nvPr/>
          </p:nvSpPr>
          <p:spPr>
            <a:xfrm>
              <a:off x="2004775" y="4845475"/>
              <a:ext cx="95225" cy="96600"/>
            </a:xfrm>
            <a:custGeom>
              <a:avLst/>
              <a:gdLst/>
              <a:ahLst/>
              <a:cxnLst/>
              <a:rect l="l" t="t" r="r" b="b"/>
              <a:pathLst>
                <a:path w="3809" h="3864" extrusionOk="0">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9"/>
            <p:cNvSpPr/>
            <p:nvPr/>
          </p:nvSpPr>
          <p:spPr>
            <a:xfrm>
              <a:off x="2044275" y="4848200"/>
              <a:ext cx="46275" cy="35375"/>
            </a:xfrm>
            <a:custGeom>
              <a:avLst/>
              <a:gdLst/>
              <a:ahLst/>
              <a:cxnLst/>
              <a:rect l="l" t="t" r="r" b="b"/>
              <a:pathLst>
                <a:path w="1851" h="1415" extrusionOk="0">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9"/>
            <p:cNvSpPr/>
            <p:nvPr/>
          </p:nvSpPr>
          <p:spPr>
            <a:xfrm>
              <a:off x="2083675" y="4887575"/>
              <a:ext cx="19050" cy="21800"/>
            </a:xfrm>
            <a:custGeom>
              <a:avLst/>
              <a:gdLst/>
              <a:ahLst/>
              <a:cxnLst/>
              <a:rect l="l" t="t" r="r" b="b"/>
              <a:pathLst>
                <a:path w="762" h="872" extrusionOk="0">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9"/>
            <p:cNvSpPr/>
            <p:nvPr/>
          </p:nvSpPr>
          <p:spPr>
            <a:xfrm>
              <a:off x="2040125" y="4814125"/>
              <a:ext cx="85775" cy="46275"/>
            </a:xfrm>
            <a:custGeom>
              <a:avLst/>
              <a:gdLst/>
              <a:ahLst/>
              <a:cxnLst/>
              <a:rect l="l" t="t" r="r" b="b"/>
              <a:pathLst>
                <a:path w="3431" h="1851" extrusionOk="0">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9"/>
            <p:cNvSpPr/>
            <p:nvPr/>
          </p:nvSpPr>
          <p:spPr>
            <a:xfrm>
              <a:off x="2124475" y="4863100"/>
              <a:ext cx="6875" cy="6875"/>
            </a:xfrm>
            <a:custGeom>
              <a:avLst/>
              <a:gdLst/>
              <a:ahLst/>
              <a:cxnLst/>
              <a:rect l="l" t="t" r="r" b="b"/>
              <a:pathLst>
                <a:path w="275" h="275" extrusionOk="0">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9"/>
            <p:cNvSpPr/>
            <p:nvPr/>
          </p:nvSpPr>
          <p:spPr>
            <a:xfrm>
              <a:off x="2823650" y="4040175"/>
              <a:ext cx="25" cy="25"/>
            </a:xfrm>
            <a:custGeom>
              <a:avLst/>
              <a:gdLst/>
              <a:ahLst/>
              <a:cxnLst/>
              <a:rect l="l" t="t" r="r" b="b"/>
              <a:pathLst>
                <a:path w="1" h="1" extrusionOk="0">
                  <a:moveTo>
                    <a:pt x="1" y="1"/>
                  </a:move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59"/>
          <p:cNvSpPr txBox="1">
            <a:spLocks noGrp="1"/>
          </p:cNvSpPr>
          <p:nvPr>
            <p:ph type="ctrTitle"/>
          </p:nvPr>
        </p:nvSpPr>
        <p:spPr>
          <a:xfrm>
            <a:off x="1090387" y="2506785"/>
            <a:ext cx="3704575" cy="6139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hlink"/>
                </a:solidFill>
                <a:uFill>
                  <a:noFill/>
                </a:uFill>
                <a:latin typeface="Dubai Medium" panose="020F0502020204030204" pitchFamily="34" charset="-78"/>
                <a:cs typeface="Dubai Medium" panose="020F0502020204030204" pitchFamily="34" charset="-78"/>
              </a:rPr>
              <a:t>Prakhyat  Nandan Srivastava</a:t>
            </a:r>
            <a:endParaRPr sz="2000" dirty="0">
              <a:latin typeface="Dubai Medium" panose="020F0502020204030204" pitchFamily="34" charset="-78"/>
              <a:cs typeface="Dubai Medium" panose="020F0502020204030204" pitchFamily="34"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04"/>
                                        </p:tgtEl>
                                        <p:attrNameLst>
                                          <p:attrName>style.visibility</p:attrName>
                                        </p:attrNameLst>
                                      </p:cBhvr>
                                      <p:to>
                                        <p:strVal val="visible"/>
                                      </p:to>
                                    </p:set>
                                    <p:animEffect transition="in" filter="fade">
                                      <p:cBhvr>
                                        <p:cTn id="7" dur="1000"/>
                                        <p:tgtEl>
                                          <p:spTgt spid="2604"/>
                                        </p:tgtEl>
                                      </p:cBhvr>
                                    </p:animEffect>
                                  </p:childTnLst>
                                </p:cTn>
                              </p:par>
                              <p:par>
                                <p:cTn id="8" presetID="10" presetClass="entr" presetSubtype="0" fill="hold" nodeType="withEffect">
                                  <p:stCondLst>
                                    <p:cond delay="0"/>
                                  </p:stCondLst>
                                  <p:childTnLst>
                                    <p:set>
                                      <p:cBhvr>
                                        <p:cTn id="9" dur="1" fill="hold">
                                          <p:stCondLst>
                                            <p:cond delay="0"/>
                                          </p:stCondLst>
                                        </p:cTn>
                                        <p:tgtEl>
                                          <p:spTgt spid="2615"/>
                                        </p:tgtEl>
                                        <p:attrNameLst>
                                          <p:attrName>style.visibility</p:attrName>
                                        </p:attrNameLst>
                                      </p:cBhvr>
                                      <p:to>
                                        <p:strVal val="visible"/>
                                      </p:to>
                                    </p:set>
                                    <p:animEffect transition="in" filter="fade">
                                      <p:cBhvr>
                                        <p:cTn id="10" dur="1000"/>
                                        <p:tgtEl>
                                          <p:spTgt spid="2615"/>
                                        </p:tgtEl>
                                      </p:cBhvr>
                                    </p:animEffect>
                                  </p:childTnLst>
                                </p:cTn>
                              </p:par>
                              <p:par>
                                <p:cTn id="11" presetID="10" presetClass="entr" presetSubtype="0" fill="hold" nodeType="withEffect">
                                  <p:stCondLst>
                                    <p:cond delay="0"/>
                                  </p:stCondLst>
                                  <p:childTnLst>
                                    <p:set>
                                      <p:cBhvr>
                                        <p:cTn id="12" dur="1" fill="hold">
                                          <p:stCondLst>
                                            <p:cond delay="0"/>
                                          </p:stCondLst>
                                        </p:cTn>
                                        <p:tgtEl>
                                          <p:spTgt spid="2616"/>
                                        </p:tgtEl>
                                        <p:attrNameLst>
                                          <p:attrName>style.visibility</p:attrName>
                                        </p:attrNameLst>
                                      </p:cBhvr>
                                      <p:to>
                                        <p:strVal val="visible"/>
                                      </p:to>
                                    </p:set>
                                    <p:animEffect transition="in" filter="fade">
                                      <p:cBhvr>
                                        <p:cTn id="13" dur="1000"/>
                                        <p:tgtEl>
                                          <p:spTgt spid="2616"/>
                                        </p:tgtEl>
                                      </p:cBhvr>
                                    </p:animEffect>
                                  </p:childTnLst>
                                </p:cTn>
                              </p:par>
                              <p:par>
                                <p:cTn id="14" presetID="10" presetClass="entr" presetSubtype="0" fill="hold" nodeType="withEffect">
                                  <p:stCondLst>
                                    <p:cond delay="0"/>
                                  </p:stCondLst>
                                  <p:childTnLst>
                                    <p:set>
                                      <p:cBhvr>
                                        <p:cTn id="15" dur="1" fill="hold">
                                          <p:stCondLst>
                                            <p:cond delay="0"/>
                                          </p:stCondLst>
                                        </p:cTn>
                                        <p:tgtEl>
                                          <p:spTgt spid="2617"/>
                                        </p:tgtEl>
                                        <p:attrNameLst>
                                          <p:attrName>style.visibility</p:attrName>
                                        </p:attrNameLst>
                                      </p:cBhvr>
                                      <p:to>
                                        <p:strVal val="visible"/>
                                      </p:to>
                                    </p:set>
                                    <p:animEffect transition="in" filter="fade">
                                      <p:cBhvr>
                                        <p:cTn id="16" dur="1000"/>
                                        <p:tgtEl>
                                          <p:spTgt spid="2617"/>
                                        </p:tgtEl>
                                      </p:cBhvr>
                                    </p:animEffect>
                                  </p:childTnLst>
                                </p:cTn>
                              </p:par>
                              <p:par>
                                <p:cTn id="17" presetID="10" presetClass="entr" presetSubtype="0" fill="hold" nodeType="withEffect">
                                  <p:stCondLst>
                                    <p:cond delay="0"/>
                                  </p:stCondLst>
                                  <p:childTnLst>
                                    <p:set>
                                      <p:cBhvr>
                                        <p:cTn id="18" dur="1" fill="hold">
                                          <p:stCondLst>
                                            <p:cond delay="0"/>
                                          </p:stCondLst>
                                        </p:cTn>
                                        <p:tgtEl>
                                          <p:spTgt spid="2673"/>
                                        </p:tgtEl>
                                        <p:attrNameLst>
                                          <p:attrName>style.visibility</p:attrName>
                                        </p:attrNameLst>
                                      </p:cBhvr>
                                      <p:to>
                                        <p:strVal val="visible"/>
                                      </p:to>
                                    </p:set>
                                    <p:animEffect transition="in" filter="fade">
                                      <p:cBhvr>
                                        <p:cTn id="19" dur="1000"/>
                                        <p:tgtEl>
                                          <p:spTgt spid="2673"/>
                                        </p:tgtEl>
                                      </p:cBhvr>
                                    </p:animEffect>
                                  </p:childTnLst>
                                </p:cTn>
                              </p:par>
                              <p:par>
                                <p:cTn id="20" presetID="10" presetClass="entr" presetSubtype="0" fill="hold" nodeType="withEffect">
                                  <p:stCondLst>
                                    <p:cond delay="0"/>
                                  </p:stCondLst>
                                  <p:childTnLst>
                                    <p:set>
                                      <p:cBhvr>
                                        <p:cTn id="21" dur="1" fill="hold">
                                          <p:stCondLst>
                                            <p:cond delay="0"/>
                                          </p:stCondLst>
                                        </p:cTn>
                                        <p:tgtEl>
                                          <p:spTgt spid="2605"/>
                                        </p:tgtEl>
                                        <p:attrNameLst>
                                          <p:attrName>style.visibility</p:attrName>
                                        </p:attrNameLst>
                                      </p:cBhvr>
                                      <p:to>
                                        <p:strVal val="visible"/>
                                      </p:to>
                                    </p:set>
                                    <p:animEffect transition="in" filter="fade">
                                      <p:cBhvr>
                                        <p:cTn id="22" dur="1000"/>
                                        <p:tgtEl>
                                          <p:spTgt spid="2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281243" y="3761325"/>
            <a:ext cx="4578096" cy="954107"/>
          </a:xfrm>
          <a:prstGeom prst="rect">
            <a:avLst/>
          </a:prstGeom>
          <a:noFill/>
        </p:spPr>
        <p:txBody>
          <a:bodyPr wrap="square">
            <a:spAutoFit/>
          </a:bodyPr>
          <a:lstStyle/>
          <a:p>
            <a:endParaRPr lang="en-US" dirty="0"/>
          </a:p>
          <a:p>
            <a:r>
              <a:rPr lang="en-US" dirty="0">
                <a:solidFill>
                  <a:schemeClr val="tx2"/>
                </a:solidFill>
                <a:latin typeface="Dubai Medium" panose="020B0603030403030204" pitchFamily="34" charset="-78"/>
                <a:cs typeface="Dubai Medium" panose="020B0603030403030204" pitchFamily="34" charset="-78"/>
              </a:rPr>
              <a:t>The count plot shows heart disease occurrence increases with age, peaking in the middle-aged group, with lower incidence in the young and senior categories.</a:t>
            </a:r>
            <a:endParaRPr lang="en-IN" dirty="0">
              <a:solidFill>
                <a:schemeClr val="tx2"/>
              </a:solidFill>
              <a:latin typeface="Dubai Medium" panose="020B0603030403030204" pitchFamily="34" charset="-78"/>
              <a:cs typeface="Dubai Medium" panose="020B0603030403030204" pitchFamily="34" charset="-78"/>
            </a:endParaRPr>
          </a:p>
        </p:txBody>
      </p:sp>
      <p:pic>
        <p:nvPicPr>
          <p:cNvPr id="9" name="Picture 8">
            <a:extLst>
              <a:ext uri="{FF2B5EF4-FFF2-40B4-BE49-F238E27FC236}">
                <a16:creationId xmlns:a16="http://schemas.microsoft.com/office/drawing/2014/main" id="{8C95F5B9-9221-0667-DD08-820B326AAFF0}"/>
              </a:ext>
            </a:extLst>
          </p:cNvPr>
          <p:cNvPicPr>
            <a:picLocks noChangeAspect="1"/>
          </p:cNvPicPr>
          <p:nvPr/>
        </p:nvPicPr>
        <p:blipFill>
          <a:blip r:embed="rId3"/>
          <a:stretch>
            <a:fillRect/>
          </a:stretch>
        </p:blipFill>
        <p:spPr>
          <a:xfrm>
            <a:off x="2333668" y="843967"/>
            <a:ext cx="3849276" cy="29027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281243" y="3761325"/>
            <a:ext cx="4578096" cy="738664"/>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The swarm plot indicates both genders have a similar age distribution in heart disease studies, with fewer youths and a concentration in middle-aged to senior categories.</a:t>
            </a:r>
            <a:endParaRPr lang="en-IN" dirty="0">
              <a:solidFill>
                <a:schemeClr val="tx2"/>
              </a:solidFill>
              <a:latin typeface="Dubai Medium" panose="020B0603030403030204" pitchFamily="34" charset="-78"/>
              <a:cs typeface="Dubai Medium" panose="020B0603030403030204" pitchFamily="34" charset="-78"/>
            </a:endParaRPr>
          </a:p>
        </p:txBody>
      </p:sp>
      <p:pic>
        <p:nvPicPr>
          <p:cNvPr id="2050" name="Picture 2" descr="Uploaded image">
            <a:extLst>
              <a:ext uri="{FF2B5EF4-FFF2-40B4-BE49-F238E27FC236}">
                <a16:creationId xmlns:a16="http://schemas.microsoft.com/office/drawing/2014/main" id="{DE025018-1A9D-EFCE-F648-C7F5E1D48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048" y="969074"/>
            <a:ext cx="3924485" cy="276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3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281243" y="4110197"/>
            <a:ext cx="4578096" cy="523220"/>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The plot reveals a higher count of heart disease occurrence in males compared to females.</a:t>
            </a:r>
            <a:endParaRPr lang="en-IN" dirty="0">
              <a:solidFill>
                <a:schemeClr val="tx2"/>
              </a:solidFill>
              <a:latin typeface="Dubai Medium" panose="020B0603030403030204" pitchFamily="34" charset="-78"/>
              <a:cs typeface="Dubai Medium" panose="020B0603030403030204" pitchFamily="34" charset="-78"/>
            </a:endParaRPr>
          </a:p>
        </p:txBody>
      </p:sp>
      <p:pic>
        <p:nvPicPr>
          <p:cNvPr id="3" name="Picture 2">
            <a:extLst>
              <a:ext uri="{FF2B5EF4-FFF2-40B4-BE49-F238E27FC236}">
                <a16:creationId xmlns:a16="http://schemas.microsoft.com/office/drawing/2014/main" id="{A1DFD593-2B94-2B23-E4DD-4340134304E3}"/>
              </a:ext>
            </a:extLst>
          </p:cNvPr>
          <p:cNvPicPr>
            <a:picLocks noChangeAspect="1"/>
          </p:cNvPicPr>
          <p:nvPr/>
        </p:nvPicPr>
        <p:blipFill>
          <a:blip r:embed="rId3"/>
          <a:stretch>
            <a:fillRect/>
          </a:stretch>
        </p:blipFill>
        <p:spPr>
          <a:xfrm>
            <a:off x="2612924" y="834950"/>
            <a:ext cx="3914734" cy="3080263"/>
          </a:xfrm>
          <a:prstGeom prst="rect">
            <a:avLst/>
          </a:prstGeom>
        </p:spPr>
      </p:pic>
    </p:spTree>
    <p:extLst>
      <p:ext uri="{BB962C8B-B14F-4D97-AF65-F5344CB8AC3E}">
        <p14:creationId xmlns:p14="http://schemas.microsoft.com/office/powerpoint/2010/main" val="116246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208090" y="3932893"/>
            <a:ext cx="5070533" cy="738664"/>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Asymptomatic chest pain is predominant among individuals without heart disease, while typical angina is most common in those with the disease.</a:t>
            </a:r>
            <a:endParaRPr lang="en-IN" dirty="0">
              <a:solidFill>
                <a:schemeClr val="tx2"/>
              </a:solidFill>
              <a:latin typeface="Dubai Medium" panose="020B0603030403030204" pitchFamily="34" charset="-78"/>
              <a:cs typeface="Dubai Medium" panose="020B0603030403030204" pitchFamily="34" charset="-78"/>
            </a:endParaRPr>
          </a:p>
        </p:txBody>
      </p:sp>
      <p:pic>
        <p:nvPicPr>
          <p:cNvPr id="3" name="Picture 2">
            <a:extLst>
              <a:ext uri="{FF2B5EF4-FFF2-40B4-BE49-F238E27FC236}">
                <a16:creationId xmlns:a16="http://schemas.microsoft.com/office/drawing/2014/main" id="{45DDBA65-1F9D-FE54-F5E0-887C399CAA77}"/>
              </a:ext>
            </a:extLst>
          </p:cNvPr>
          <p:cNvPicPr>
            <a:picLocks noChangeAspect="1"/>
          </p:cNvPicPr>
          <p:nvPr/>
        </p:nvPicPr>
        <p:blipFill>
          <a:blip r:embed="rId3"/>
          <a:stretch>
            <a:fillRect/>
          </a:stretch>
        </p:blipFill>
        <p:spPr>
          <a:xfrm>
            <a:off x="2595761" y="827494"/>
            <a:ext cx="3949060" cy="2946024"/>
          </a:xfrm>
          <a:prstGeom prst="rect">
            <a:avLst/>
          </a:prstGeom>
        </p:spPr>
      </p:pic>
    </p:spTree>
    <p:extLst>
      <p:ext uri="{BB962C8B-B14F-4D97-AF65-F5344CB8AC3E}">
        <p14:creationId xmlns:p14="http://schemas.microsoft.com/office/powerpoint/2010/main" val="175702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281242" y="3882336"/>
            <a:ext cx="4578096" cy="523220"/>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Asymptomatic chest pain is more common in males, while females report more atypical angina and non-anginal pain.</a:t>
            </a:r>
            <a:endParaRPr lang="en-IN" dirty="0">
              <a:solidFill>
                <a:schemeClr val="tx2"/>
              </a:solidFill>
              <a:latin typeface="Dubai Medium" panose="020B0603030403030204" pitchFamily="34" charset="-78"/>
              <a:cs typeface="Dubai Medium" panose="020B0603030403030204" pitchFamily="34" charset="-78"/>
            </a:endParaRPr>
          </a:p>
        </p:txBody>
      </p:sp>
      <p:pic>
        <p:nvPicPr>
          <p:cNvPr id="3" name="Picture 2">
            <a:extLst>
              <a:ext uri="{FF2B5EF4-FFF2-40B4-BE49-F238E27FC236}">
                <a16:creationId xmlns:a16="http://schemas.microsoft.com/office/drawing/2014/main" id="{0F4D92E0-7FA1-B456-A9F0-037A4913AB41}"/>
              </a:ext>
            </a:extLst>
          </p:cNvPr>
          <p:cNvPicPr>
            <a:picLocks noChangeAspect="1"/>
          </p:cNvPicPr>
          <p:nvPr/>
        </p:nvPicPr>
        <p:blipFill>
          <a:blip r:embed="rId3"/>
          <a:stretch>
            <a:fillRect/>
          </a:stretch>
        </p:blipFill>
        <p:spPr>
          <a:xfrm>
            <a:off x="2639146" y="861272"/>
            <a:ext cx="3862289" cy="2870803"/>
          </a:xfrm>
          <a:prstGeom prst="rect">
            <a:avLst/>
          </a:prstGeom>
        </p:spPr>
      </p:pic>
    </p:spTree>
    <p:extLst>
      <p:ext uri="{BB962C8B-B14F-4D97-AF65-F5344CB8AC3E}">
        <p14:creationId xmlns:p14="http://schemas.microsoft.com/office/powerpoint/2010/main" val="274450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281243" y="3962143"/>
            <a:ext cx="4578096" cy="738664"/>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The distribution suggests that asymptomatic chest pain is most reported in the middle-aged group, with other types of pain being less common across all age categories.</a:t>
            </a:r>
            <a:endParaRPr lang="en-IN" dirty="0">
              <a:solidFill>
                <a:schemeClr val="tx2"/>
              </a:solidFill>
              <a:latin typeface="Dubai Medium" panose="020B0603030403030204" pitchFamily="34" charset="-78"/>
              <a:cs typeface="Dubai Medium" panose="020B0603030403030204" pitchFamily="34" charset="-78"/>
            </a:endParaRPr>
          </a:p>
        </p:txBody>
      </p:sp>
      <p:pic>
        <p:nvPicPr>
          <p:cNvPr id="3" name="Picture 2">
            <a:extLst>
              <a:ext uri="{FF2B5EF4-FFF2-40B4-BE49-F238E27FC236}">
                <a16:creationId xmlns:a16="http://schemas.microsoft.com/office/drawing/2014/main" id="{E96A3DA4-642E-C4D7-B55C-78CD303468AE}"/>
              </a:ext>
            </a:extLst>
          </p:cNvPr>
          <p:cNvPicPr>
            <a:picLocks noChangeAspect="1"/>
          </p:cNvPicPr>
          <p:nvPr/>
        </p:nvPicPr>
        <p:blipFill>
          <a:blip r:embed="rId3"/>
          <a:stretch>
            <a:fillRect/>
          </a:stretch>
        </p:blipFill>
        <p:spPr>
          <a:xfrm>
            <a:off x="2281243" y="903417"/>
            <a:ext cx="4704773" cy="2953552"/>
          </a:xfrm>
          <a:prstGeom prst="rect">
            <a:avLst/>
          </a:prstGeom>
        </p:spPr>
      </p:pic>
    </p:spTree>
    <p:extLst>
      <p:ext uri="{BB962C8B-B14F-4D97-AF65-F5344CB8AC3E}">
        <p14:creationId xmlns:p14="http://schemas.microsoft.com/office/powerpoint/2010/main" val="136383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2" name="Google Shape;2872;p66"/>
          <p:cNvSpPr txBox="1">
            <a:spLocks noGrp="1"/>
          </p:cNvSpPr>
          <p:nvPr>
            <p:ph type="title"/>
          </p:nvPr>
        </p:nvSpPr>
        <p:spPr>
          <a:xfrm>
            <a:off x="711541" y="3200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 Visualization Insight (</a:t>
            </a:r>
            <a:r>
              <a:rPr lang="en-IN" dirty="0"/>
              <a:t>Continued ….</a:t>
            </a:r>
            <a:r>
              <a:rPr lang="en" sz="2800" dirty="0"/>
              <a:t>)</a:t>
            </a:r>
            <a:endParaRPr dirty="0"/>
          </a:p>
        </p:txBody>
      </p:sp>
      <p:sp>
        <p:nvSpPr>
          <p:cNvPr id="2873" name="Google Shape;2873;p66"/>
          <p:cNvSpPr/>
          <p:nvPr/>
        </p:nvSpPr>
        <p:spPr>
          <a:xfrm>
            <a:off x="1590271" y="202310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7" name="TextBox 6">
            <a:extLst>
              <a:ext uri="{FF2B5EF4-FFF2-40B4-BE49-F238E27FC236}">
                <a16:creationId xmlns:a16="http://schemas.microsoft.com/office/drawing/2014/main" id="{1AA767AB-2D10-6ADE-7DA4-ADAFA3C13DAF}"/>
              </a:ext>
            </a:extLst>
          </p:cNvPr>
          <p:cNvSpPr txBox="1"/>
          <p:nvPr/>
        </p:nvSpPr>
        <p:spPr>
          <a:xfrm>
            <a:off x="2404715" y="4148337"/>
            <a:ext cx="4578096" cy="523220"/>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More males than females have fasting blood sugar levels above 120 mg/dl.</a:t>
            </a:r>
            <a:endParaRPr lang="en-IN" dirty="0">
              <a:solidFill>
                <a:schemeClr val="tx2"/>
              </a:solidFill>
              <a:latin typeface="Dubai Medium" panose="020B0603030403030204" pitchFamily="34" charset="-78"/>
              <a:cs typeface="Dubai Medium" panose="020B0603030403030204" pitchFamily="34" charset="-78"/>
            </a:endParaRPr>
          </a:p>
        </p:txBody>
      </p:sp>
      <p:pic>
        <p:nvPicPr>
          <p:cNvPr id="3" name="Picture 2">
            <a:extLst>
              <a:ext uri="{FF2B5EF4-FFF2-40B4-BE49-F238E27FC236}">
                <a16:creationId xmlns:a16="http://schemas.microsoft.com/office/drawing/2014/main" id="{ED507A48-F920-0C20-8C00-7F19159863E9}"/>
              </a:ext>
            </a:extLst>
          </p:cNvPr>
          <p:cNvPicPr>
            <a:picLocks noChangeAspect="1"/>
          </p:cNvPicPr>
          <p:nvPr/>
        </p:nvPicPr>
        <p:blipFill>
          <a:blip r:embed="rId3"/>
          <a:stretch>
            <a:fillRect/>
          </a:stretch>
        </p:blipFill>
        <p:spPr>
          <a:xfrm>
            <a:off x="2562708" y="827494"/>
            <a:ext cx="4015166" cy="3185822"/>
          </a:xfrm>
          <a:prstGeom prst="rect">
            <a:avLst/>
          </a:prstGeom>
        </p:spPr>
      </p:pic>
    </p:spTree>
    <p:extLst>
      <p:ext uri="{BB962C8B-B14F-4D97-AF65-F5344CB8AC3E}">
        <p14:creationId xmlns:p14="http://schemas.microsoft.com/office/powerpoint/2010/main" val="4424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F6EA-F149-B4C8-671A-5CC427B66459}"/>
              </a:ext>
            </a:extLst>
          </p:cNvPr>
          <p:cNvSpPr>
            <a:spLocks noGrp="1"/>
          </p:cNvSpPr>
          <p:nvPr>
            <p:ph type="title"/>
          </p:nvPr>
        </p:nvSpPr>
        <p:spPr>
          <a:xfrm>
            <a:off x="713224" y="300400"/>
            <a:ext cx="7717500" cy="478200"/>
          </a:xfrm>
        </p:spPr>
        <p:txBody>
          <a:bodyPr/>
          <a:lstStyle/>
          <a:p>
            <a:r>
              <a:rPr lang="en-IN" dirty="0"/>
              <a:t>Dashboard</a:t>
            </a:r>
          </a:p>
        </p:txBody>
      </p:sp>
      <p:pic>
        <p:nvPicPr>
          <p:cNvPr id="4" name="Picture 3">
            <a:extLst>
              <a:ext uri="{FF2B5EF4-FFF2-40B4-BE49-F238E27FC236}">
                <a16:creationId xmlns:a16="http://schemas.microsoft.com/office/drawing/2014/main" id="{42416D42-2DEC-6E82-158E-D7B60F44F132}"/>
              </a:ext>
            </a:extLst>
          </p:cNvPr>
          <p:cNvPicPr>
            <a:picLocks noChangeAspect="1"/>
          </p:cNvPicPr>
          <p:nvPr/>
        </p:nvPicPr>
        <p:blipFill>
          <a:blip r:embed="rId2"/>
          <a:stretch>
            <a:fillRect/>
          </a:stretch>
        </p:blipFill>
        <p:spPr>
          <a:xfrm>
            <a:off x="234150" y="778600"/>
            <a:ext cx="8675649" cy="4247231"/>
          </a:xfrm>
          <a:prstGeom prst="rect">
            <a:avLst/>
          </a:prstGeom>
        </p:spPr>
      </p:pic>
    </p:spTree>
    <p:extLst>
      <p:ext uri="{BB962C8B-B14F-4D97-AF65-F5344CB8AC3E}">
        <p14:creationId xmlns:p14="http://schemas.microsoft.com/office/powerpoint/2010/main" val="236255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1"/>
        <p:cNvGrpSpPr/>
        <p:nvPr/>
      </p:nvGrpSpPr>
      <p:grpSpPr>
        <a:xfrm>
          <a:off x="0" y="0"/>
          <a:ext cx="0" cy="0"/>
          <a:chOff x="0" y="0"/>
          <a:chExt cx="0" cy="0"/>
        </a:xfrm>
      </p:grpSpPr>
      <p:sp>
        <p:nvSpPr>
          <p:cNvPr id="2892" name="Google Shape;2892;p67"/>
          <p:cNvSpPr txBox="1">
            <a:spLocks noGrp="1"/>
          </p:cNvSpPr>
          <p:nvPr>
            <p:ph type="title"/>
          </p:nvPr>
        </p:nvSpPr>
        <p:spPr>
          <a:xfrm>
            <a:off x="399556" y="74263"/>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 </a:t>
            </a:r>
            <a:endParaRPr dirty="0"/>
          </a:p>
        </p:txBody>
      </p:sp>
      <p:sp>
        <p:nvSpPr>
          <p:cNvPr id="2897" name="Google Shape;2897;p67"/>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8" name="Google Shape;2898;p67"/>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99" name="Google Shape;2899;p67"/>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3" name="TextBox 2">
            <a:extLst>
              <a:ext uri="{FF2B5EF4-FFF2-40B4-BE49-F238E27FC236}">
                <a16:creationId xmlns:a16="http://schemas.microsoft.com/office/drawing/2014/main" id="{9C6C0141-54CD-4526-45DF-FD47B314D890}"/>
              </a:ext>
            </a:extLst>
          </p:cNvPr>
          <p:cNvSpPr txBox="1"/>
          <p:nvPr/>
        </p:nvSpPr>
        <p:spPr>
          <a:xfrm>
            <a:off x="698810" y="647650"/>
            <a:ext cx="7902614" cy="3943387"/>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Approximately 45.87% of the studied population is affected by heart disease.</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The prevalence of heart disease is higher among men aged 50 to 60, while for women it is more common between 55 to 65 years.</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Males demonstrate a higher susceptibility to heart disease compared to females.</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The risk of heart disease increases with age, particularly in the elderly demographic.</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Asymptomatic chest pain is strongly associated with an increased risk of heart disease.</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Individuals with heart disease often exhibit elevated cholesterol levels.</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Blood pressure tends to rise in individuals between the ages of 50 and 60, and this trend may persist until the age of 70.</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The 50-60 age group shows a tendency for rising cholesterol levels and peak heart rates.</a:t>
            </a:r>
          </a:p>
          <a:p>
            <a:pPr marL="285750" indent="-285750">
              <a:lnSpc>
                <a:spcPct val="150000"/>
              </a:lnSpc>
              <a:buFont typeface="Wingdings" panose="05000000000000000000" pitchFamily="2" charset="2"/>
              <a:buChar char="v"/>
            </a:pPr>
            <a:r>
              <a:rPr lang="en-US" dirty="0">
                <a:solidFill>
                  <a:schemeClr val="tx2"/>
                </a:solidFill>
                <a:latin typeface="Dubai Medium" panose="020B0603030403030204" pitchFamily="34" charset="-78"/>
                <a:cs typeface="Dubai Medium" panose="020B0603030403030204" pitchFamily="34" charset="-78"/>
              </a:rPr>
              <a:t>ST depression, an indicator of heart stress, is most commonly observed to increase among individuals aged 30 to 40.</a:t>
            </a:r>
            <a:endParaRPr lang="en-IN" dirty="0">
              <a:solidFill>
                <a:schemeClr val="tx2"/>
              </a:solidFill>
              <a:latin typeface="Dubai Medium" panose="020B0603030403030204" pitchFamily="34" charset="-78"/>
              <a:cs typeface="Dubai Medium" panose="020B0603030403030204" pitchFamily="34" charset="-7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BC09-10C3-495B-7B01-9051D9977304}"/>
              </a:ext>
            </a:extLst>
          </p:cNvPr>
          <p:cNvSpPr>
            <a:spLocks noGrp="1"/>
          </p:cNvSpPr>
          <p:nvPr>
            <p:ph type="title"/>
          </p:nvPr>
        </p:nvSpPr>
        <p:spPr>
          <a:xfrm>
            <a:off x="713250" y="222188"/>
            <a:ext cx="7717500" cy="478200"/>
          </a:xfrm>
        </p:spPr>
        <p:txBody>
          <a:bodyPr/>
          <a:lstStyle/>
          <a:p>
            <a:r>
              <a:rPr lang="en-IN" dirty="0"/>
              <a:t>FAQ</a:t>
            </a:r>
          </a:p>
        </p:txBody>
      </p:sp>
      <p:sp>
        <p:nvSpPr>
          <p:cNvPr id="3" name="TextBox 2">
            <a:extLst>
              <a:ext uri="{FF2B5EF4-FFF2-40B4-BE49-F238E27FC236}">
                <a16:creationId xmlns:a16="http://schemas.microsoft.com/office/drawing/2014/main" id="{220895E6-78B8-0518-1718-D02C942445FF}"/>
              </a:ext>
            </a:extLst>
          </p:cNvPr>
          <p:cNvSpPr txBox="1"/>
          <p:nvPr/>
        </p:nvSpPr>
        <p:spPr>
          <a:xfrm>
            <a:off x="118945" y="611992"/>
            <a:ext cx="8556704" cy="2354491"/>
          </a:xfrm>
          <a:prstGeom prst="rect">
            <a:avLst/>
          </a:prstGeom>
          <a:noFill/>
        </p:spPr>
        <p:txBody>
          <a:bodyPr wrap="square" rtlCol="0">
            <a:spAutoFit/>
          </a:bodyPr>
          <a:lstStyle/>
          <a:p>
            <a:r>
              <a:rPr lang="en-US" sz="1050" dirty="0">
                <a:solidFill>
                  <a:schemeClr val="tx2"/>
                </a:solidFill>
                <a:latin typeface="Dubai Medium" panose="020B0603030403030204" pitchFamily="34" charset="-78"/>
                <a:cs typeface="Dubai Medium" panose="020B0603030403030204" pitchFamily="34" charset="-78"/>
              </a:rPr>
              <a:t>Q1) Where did the dataset for this analysis originate?</a:t>
            </a:r>
          </a:p>
          <a:p>
            <a:r>
              <a:rPr lang="en-US" sz="1050" dirty="0">
                <a:solidFill>
                  <a:schemeClr val="tx2"/>
                </a:solidFill>
                <a:latin typeface="Dubai Medium" panose="020B0603030403030204" pitchFamily="34" charset="-78"/>
                <a:cs typeface="Dubai Medium" panose="020B0603030403030204" pitchFamily="34" charset="-78"/>
              </a:rPr>
              <a:t>Ans) The dataset for the heart disease analysis was sourced from the Cleveland Clinic Foundation and is part of a larger dataset available from the UCI Machine Learning Repository. ( </a:t>
            </a:r>
            <a:r>
              <a:rPr lang="en-IN" sz="1050" b="0" i="0" dirty="0">
                <a:solidFill>
                  <a:srgbClr val="000000"/>
                </a:solidFill>
                <a:effectLst/>
                <a:latin typeface="Times New Roman" panose="02020603050405020304" pitchFamily="18" charset="0"/>
                <a:hlinkClick r:id="rId2"/>
              </a:rPr>
              <a:t>https://archive.ics.uci.edu/ml/datasets/heart+disease</a:t>
            </a:r>
            <a:r>
              <a:rPr lang="en-IN" sz="1050" b="0" i="0" dirty="0">
                <a:solidFill>
                  <a:srgbClr val="000000"/>
                </a:solidFill>
                <a:effectLst/>
                <a:latin typeface="Times New Roman" panose="02020603050405020304" pitchFamily="18" charset="0"/>
              </a:rPr>
              <a:t> </a:t>
            </a:r>
            <a:r>
              <a:rPr lang="en-US" sz="1050" dirty="0">
                <a:solidFill>
                  <a:schemeClr val="tx2"/>
                </a:solidFill>
                <a:latin typeface="Dubai Medium" panose="020B0603030403030204" pitchFamily="34" charset="-78"/>
                <a:cs typeface="Dubai Medium" panose="020B0603030403030204" pitchFamily="34" charset="-78"/>
              </a:rPr>
              <a:t>)</a:t>
            </a:r>
          </a:p>
          <a:p>
            <a:endParaRPr lang="en-US" sz="1050" dirty="0">
              <a:solidFill>
                <a:schemeClr val="tx2"/>
              </a:solidFill>
              <a:latin typeface="Dubai Medium" panose="020B0603030403030204" pitchFamily="34" charset="-78"/>
              <a:cs typeface="Dubai Medium" panose="020B0603030403030204" pitchFamily="34" charset="-78"/>
            </a:endParaRPr>
          </a:p>
          <a:p>
            <a:r>
              <a:rPr lang="en-US" sz="1050" dirty="0">
                <a:solidFill>
                  <a:schemeClr val="tx2"/>
                </a:solidFill>
                <a:latin typeface="Dubai Medium" panose="020B0603030403030204" pitchFamily="34" charset="-78"/>
                <a:cs typeface="Dubai Medium" panose="020B0603030403030204" pitchFamily="34" charset="-78"/>
              </a:rPr>
              <a:t>Q2) Can you describe the type of data included in the study?</a:t>
            </a:r>
          </a:p>
          <a:p>
            <a:r>
              <a:rPr lang="en-US" sz="1050" dirty="0">
                <a:solidFill>
                  <a:schemeClr val="tx2"/>
                </a:solidFill>
                <a:latin typeface="Dubai Medium" panose="020B0603030403030204" pitchFamily="34" charset="-78"/>
                <a:cs typeface="Dubai Medium" panose="020B0603030403030204" pitchFamily="34" charset="-78"/>
              </a:rPr>
              <a:t>Ans) The data comprises both numerical and categorical values. Numerical data includes age, blood pressure, and cholesterol levels, while categorical data encompasses sex, chest pain types, fasting blood sugar levels, etc.</a:t>
            </a:r>
          </a:p>
          <a:p>
            <a:endParaRPr lang="en-US" sz="1050" dirty="0">
              <a:solidFill>
                <a:schemeClr val="tx2"/>
              </a:solidFill>
              <a:latin typeface="Dubai Medium" panose="020B0603030403030204" pitchFamily="34" charset="-78"/>
              <a:cs typeface="Dubai Medium" panose="020B0603030403030204" pitchFamily="34" charset="-78"/>
            </a:endParaRPr>
          </a:p>
          <a:p>
            <a:r>
              <a:rPr lang="en-US" sz="1050" dirty="0">
                <a:solidFill>
                  <a:schemeClr val="tx2"/>
                </a:solidFill>
                <a:latin typeface="Dubai Medium" panose="020B0603030403030204" pitchFamily="34" charset="-78"/>
                <a:cs typeface="Dubai Medium" panose="020B0603030403030204" pitchFamily="34" charset="-78"/>
              </a:rPr>
              <a:t>Q3) Could you outline the process you followed in this analysis?</a:t>
            </a:r>
          </a:p>
          <a:p>
            <a:r>
              <a:rPr lang="en-US" sz="1050" dirty="0">
                <a:solidFill>
                  <a:schemeClr val="tx2"/>
                </a:solidFill>
                <a:latin typeface="Dubai Medium" panose="020B0603030403030204" pitchFamily="34" charset="-78"/>
                <a:cs typeface="Dubai Medium" panose="020B0603030403030204" pitchFamily="34" charset="-78"/>
              </a:rPr>
              <a:t>Ans) Please see slide 5 for a detailed flowchart of the analysis process, which includes data cleaning, exploratory data analysis, and statistical analysis.</a:t>
            </a:r>
          </a:p>
          <a:p>
            <a:endParaRPr lang="en-US" sz="1050" dirty="0">
              <a:solidFill>
                <a:schemeClr val="tx2"/>
              </a:solidFill>
              <a:latin typeface="Dubai Medium" panose="020B0603030403030204" pitchFamily="34" charset="-78"/>
              <a:cs typeface="Dubai Medium" panose="020B0603030403030204" pitchFamily="34" charset="-78"/>
            </a:endParaRPr>
          </a:p>
          <a:p>
            <a:r>
              <a:rPr lang="en-US" sz="1050" dirty="0">
                <a:solidFill>
                  <a:schemeClr val="tx2"/>
                </a:solidFill>
                <a:latin typeface="Dubai Medium" panose="020B0603030403030204" pitchFamily="34" charset="-78"/>
                <a:cs typeface="Dubai Medium" panose="020B0603030403030204" pitchFamily="34" charset="-78"/>
              </a:rPr>
              <a:t>Q4) What specific data preprocessing techniques did you employ?</a:t>
            </a:r>
          </a:p>
          <a:p>
            <a:r>
              <a:rPr lang="en-US" sz="1050" dirty="0">
                <a:solidFill>
                  <a:schemeClr val="tx2"/>
                </a:solidFill>
                <a:latin typeface="Dubai Medium" panose="020B0603030403030204" pitchFamily="34" charset="-78"/>
                <a:cs typeface="Dubai Medium" panose="020B0603030403030204" pitchFamily="34" charset="-78"/>
              </a:rPr>
              <a:t>Ans) Data preprocessing involved removing unwanted attributes, detecting and handling outliers, imputing missing values, and converting numerical data into categorized formats where appropriate.</a:t>
            </a:r>
          </a:p>
        </p:txBody>
      </p:sp>
      <p:sp>
        <p:nvSpPr>
          <p:cNvPr id="5" name="TextBox 4">
            <a:extLst>
              <a:ext uri="{FF2B5EF4-FFF2-40B4-BE49-F238E27FC236}">
                <a16:creationId xmlns:a16="http://schemas.microsoft.com/office/drawing/2014/main" id="{1BE7FAC3-1981-7848-1D3C-BBE4CA22A270}"/>
              </a:ext>
            </a:extLst>
          </p:cNvPr>
          <p:cNvSpPr txBox="1"/>
          <p:nvPr/>
        </p:nvSpPr>
        <p:spPr>
          <a:xfrm>
            <a:off x="973874" y="2957471"/>
            <a:ext cx="8170126" cy="2192908"/>
          </a:xfrm>
          <a:prstGeom prst="rect">
            <a:avLst/>
          </a:prstGeom>
          <a:noFill/>
        </p:spPr>
        <p:txBody>
          <a:bodyPr wrap="square">
            <a:spAutoFit/>
          </a:bodyPr>
          <a:lstStyle/>
          <a:p>
            <a:r>
              <a:rPr lang="en-US" sz="1050" dirty="0">
                <a:solidFill>
                  <a:schemeClr val="tx2"/>
                </a:solidFill>
                <a:latin typeface="Dubai Medium" panose="020B0603030403030204" pitchFamily="34" charset="-78"/>
                <a:cs typeface="Dubai Medium" panose="020B0603030403030204" pitchFamily="34" charset="-78"/>
              </a:rPr>
              <a:t>Q5) Which Python libraries were integral to your analysis?</a:t>
            </a:r>
          </a:p>
          <a:p>
            <a:r>
              <a:rPr lang="en-US" sz="1050" dirty="0">
                <a:solidFill>
                  <a:schemeClr val="tx2"/>
                </a:solidFill>
                <a:latin typeface="Dubai Medium" panose="020B0603030403030204" pitchFamily="34" charset="-78"/>
                <a:cs typeface="Dubai Medium" panose="020B0603030403030204" pitchFamily="34" charset="-78"/>
              </a:rPr>
              <a:t>Ans) The primary libraries utilized were Pandas for data manipulation, NumPy for numerical computations, and Matplotlib and Seaborn for data visualization.</a:t>
            </a:r>
          </a:p>
          <a:p>
            <a:endParaRPr lang="en-US" sz="1050" dirty="0">
              <a:solidFill>
                <a:schemeClr val="tx2"/>
              </a:solidFill>
              <a:latin typeface="Dubai Medium" panose="020B0603030403030204" pitchFamily="34" charset="-78"/>
              <a:cs typeface="Dubai Medium" panose="020B0603030403030204" pitchFamily="34" charset="-78"/>
            </a:endParaRPr>
          </a:p>
          <a:p>
            <a:r>
              <a:rPr lang="en-US" sz="1050" dirty="0">
                <a:solidFill>
                  <a:schemeClr val="tx2"/>
                </a:solidFill>
                <a:latin typeface="Dubai Medium" panose="020B0603030403030204" pitchFamily="34" charset="-78"/>
                <a:cs typeface="Dubai Medium" panose="020B0603030403030204" pitchFamily="34" charset="-78"/>
              </a:rPr>
              <a:t>Q6) How did you address missing data within the dataset?</a:t>
            </a:r>
          </a:p>
          <a:p>
            <a:r>
              <a:rPr lang="en-US" sz="1050" dirty="0">
                <a:solidFill>
                  <a:schemeClr val="tx2"/>
                </a:solidFill>
                <a:latin typeface="Dubai Medium" panose="020B0603030403030204" pitchFamily="34" charset="-78"/>
                <a:cs typeface="Dubai Medium" panose="020B0603030403030204" pitchFamily="34" charset="-78"/>
              </a:rPr>
              <a:t>Ans) Missing values were addressed by imputing with median values, as it is a robust measure of central tendency.</a:t>
            </a:r>
          </a:p>
          <a:p>
            <a:endParaRPr lang="en-US" sz="1050" dirty="0">
              <a:solidFill>
                <a:schemeClr val="tx2"/>
              </a:solidFill>
              <a:latin typeface="Dubai Medium" panose="020B0603030403030204" pitchFamily="34" charset="-78"/>
              <a:cs typeface="Dubai Medium" panose="020B0603030403030204" pitchFamily="34" charset="-78"/>
            </a:endParaRPr>
          </a:p>
          <a:p>
            <a:r>
              <a:rPr lang="en-US" sz="1050" dirty="0">
                <a:solidFill>
                  <a:schemeClr val="tx2"/>
                </a:solidFill>
                <a:latin typeface="Dubai Medium" panose="020B0603030403030204" pitchFamily="34" charset="-78"/>
                <a:cs typeface="Dubai Medium" panose="020B0603030403030204" pitchFamily="34" charset="-78"/>
              </a:rPr>
              <a:t>Q7) What strategies were employed to manage outliers in the data?</a:t>
            </a:r>
          </a:p>
          <a:p>
            <a:r>
              <a:rPr lang="en-US" sz="1050" dirty="0">
                <a:solidFill>
                  <a:schemeClr val="tx2"/>
                </a:solidFill>
                <a:latin typeface="Dubai Medium" panose="020B0603030403030204" pitchFamily="34" charset="-78"/>
                <a:cs typeface="Dubai Medium" panose="020B0603030403030204" pitchFamily="34" charset="-78"/>
              </a:rPr>
              <a:t>Ans) Outliers were managed by applying the Interquartile Range (IQR) method, setting bounds to identify and handle extreme values.</a:t>
            </a:r>
          </a:p>
          <a:p>
            <a:endParaRPr lang="en-US" sz="1050" dirty="0">
              <a:solidFill>
                <a:schemeClr val="tx2"/>
              </a:solidFill>
              <a:latin typeface="Dubai Medium" panose="020B0603030403030204" pitchFamily="34" charset="-78"/>
              <a:cs typeface="Dubai Medium" panose="020B0603030403030204" pitchFamily="34" charset="-78"/>
            </a:endParaRPr>
          </a:p>
          <a:p>
            <a:r>
              <a:rPr lang="en-US" sz="1050" dirty="0">
                <a:solidFill>
                  <a:schemeClr val="tx2"/>
                </a:solidFill>
                <a:latin typeface="Dubai Medium" panose="020B0603030403030204" pitchFamily="34" charset="-78"/>
                <a:cs typeface="Dubai Medium" panose="020B0603030403030204" pitchFamily="34" charset="-78"/>
              </a:rPr>
              <a:t>Q8) How did you convert numerical data into categorical values, and why?</a:t>
            </a:r>
          </a:p>
          <a:p>
            <a:r>
              <a:rPr lang="en-US" sz="1050" dirty="0">
                <a:solidFill>
                  <a:schemeClr val="tx2"/>
                </a:solidFill>
                <a:latin typeface="Dubai Medium" panose="020B0603030403030204" pitchFamily="34" charset="-78"/>
                <a:cs typeface="Dubai Medium" panose="020B0603030403030204" pitchFamily="34" charset="-78"/>
              </a:rPr>
              <a:t>Ans) Numerical data was categorized to facilitate analysis on categorical groupings, such as age ranges or categories of chest pain, using binning techniques and mapping to descriptive labels.</a:t>
            </a:r>
            <a:endParaRPr lang="en-IN" sz="1050" dirty="0">
              <a:solidFill>
                <a:schemeClr val="tx2"/>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54516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7"/>
        <p:cNvGrpSpPr/>
        <p:nvPr/>
      </p:nvGrpSpPr>
      <p:grpSpPr>
        <a:xfrm>
          <a:off x="0" y="0"/>
          <a:ext cx="0" cy="0"/>
          <a:chOff x="0" y="0"/>
          <a:chExt cx="0" cy="0"/>
        </a:xfrm>
      </p:grpSpPr>
      <p:sp>
        <p:nvSpPr>
          <p:cNvPr id="2678" name="Google Shape;2678;p60"/>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Project Information</a:t>
            </a:r>
            <a:endParaRPr sz="3600" dirty="0"/>
          </a:p>
        </p:txBody>
      </p:sp>
      <p:sp>
        <p:nvSpPr>
          <p:cNvPr id="2680" name="Google Shape;2680;p60"/>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1" name="Google Shape;2681;p60"/>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hlink"/>
                </a:solidFill>
                <a:uFill>
                  <a:noFill/>
                </a:uFill>
                <a:hlinkClick r:id="" action="ppaction://hlinkshowjump?jump=nextslide"/>
              </a:rPr>
              <a:t>NEXT</a:t>
            </a:r>
            <a:endParaRPr sz="1400" dirty="0"/>
          </a:p>
        </p:txBody>
      </p:sp>
      <p:sp>
        <p:nvSpPr>
          <p:cNvPr id="2682" name="Google Shape;2682;p60"/>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graphicFrame>
        <p:nvGraphicFramePr>
          <p:cNvPr id="4" name="Table 3">
            <a:extLst>
              <a:ext uri="{FF2B5EF4-FFF2-40B4-BE49-F238E27FC236}">
                <a16:creationId xmlns:a16="http://schemas.microsoft.com/office/drawing/2014/main" id="{794EB298-D684-FBFB-30F8-7F17EDFCF7D5}"/>
              </a:ext>
            </a:extLst>
          </p:cNvPr>
          <p:cNvGraphicFramePr>
            <a:graphicFrameLocks noGrp="1"/>
          </p:cNvGraphicFramePr>
          <p:nvPr>
            <p:extLst>
              <p:ext uri="{D42A27DB-BD31-4B8C-83A1-F6EECF244321}">
                <p14:modId xmlns:p14="http://schemas.microsoft.com/office/powerpoint/2010/main" val="3950546020"/>
              </p:ext>
            </p:extLst>
          </p:nvPr>
        </p:nvGraphicFramePr>
        <p:xfrm>
          <a:off x="713224" y="1553590"/>
          <a:ext cx="7717499" cy="2611327"/>
        </p:xfrm>
        <a:graphic>
          <a:graphicData uri="http://schemas.openxmlformats.org/drawingml/2006/table">
            <a:tbl>
              <a:tblPr>
                <a:tableStyleId>{08FB837D-C827-4EFA-A057-4D05807E0F7C}</a:tableStyleId>
              </a:tblPr>
              <a:tblGrid>
                <a:gridCol w="3834504">
                  <a:extLst>
                    <a:ext uri="{9D8B030D-6E8A-4147-A177-3AD203B41FA5}">
                      <a16:colId xmlns:a16="http://schemas.microsoft.com/office/drawing/2014/main" val="1708875566"/>
                    </a:ext>
                  </a:extLst>
                </a:gridCol>
                <a:gridCol w="3882995">
                  <a:extLst>
                    <a:ext uri="{9D8B030D-6E8A-4147-A177-3AD203B41FA5}">
                      <a16:colId xmlns:a16="http://schemas.microsoft.com/office/drawing/2014/main" val="4250188913"/>
                    </a:ext>
                  </a:extLst>
                </a:gridCol>
              </a:tblGrid>
              <a:tr h="681440">
                <a:tc>
                  <a:txBody>
                    <a:bodyPr/>
                    <a:lstStyle/>
                    <a:p>
                      <a:pPr rtl="0" fontAlgn="t">
                        <a:spcBef>
                          <a:spcPts val="0"/>
                        </a:spcBef>
                        <a:spcAft>
                          <a:spcPts val="0"/>
                        </a:spcAft>
                      </a:pPr>
                      <a:r>
                        <a:rPr lang="en-IN" sz="2000" b="1" u="none" strike="noStrike">
                          <a:solidFill>
                            <a:schemeClr val="bg2"/>
                          </a:solidFill>
                          <a:effectLst/>
                        </a:rPr>
                        <a:t>Project Title </a:t>
                      </a:r>
                      <a:endParaRPr lang="en-IN" sz="2400">
                        <a:solidFill>
                          <a:schemeClr val="bg2"/>
                        </a:solidFill>
                        <a:effectLst/>
                      </a:endParaRPr>
                    </a:p>
                  </a:txBody>
                  <a:tcPr marL="68580" marR="68580"/>
                </a:tc>
                <a:tc>
                  <a:txBody>
                    <a:bodyPr/>
                    <a:lstStyle/>
                    <a:p>
                      <a:pPr rtl="0" fontAlgn="t">
                        <a:spcBef>
                          <a:spcPts val="0"/>
                        </a:spcBef>
                        <a:spcAft>
                          <a:spcPts val="600"/>
                        </a:spcAft>
                      </a:pPr>
                      <a:r>
                        <a:rPr lang="en-IN" sz="1800" b="0" u="none" strike="noStrike" dirty="0">
                          <a:solidFill>
                            <a:schemeClr val="bg2"/>
                          </a:solidFill>
                          <a:effectLst/>
                        </a:rPr>
                        <a:t>Heart Disease Diagnostic - Analysis</a:t>
                      </a:r>
                      <a:endParaRPr lang="en-IN" sz="2400" dirty="0">
                        <a:solidFill>
                          <a:schemeClr val="bg2"/>
                        </a:solidFill>
                        <a:effectLst/>
                      </a:endParaRPr>
                    </a:p>
                  </a:txBody>
                  <a:tcPr marL="68580" marR="68580"/>
                </a:tc>
                <a:extLst>
                  <a:ext uri="{0D108BD9-81ED-4DB2-BD59-A6C34878D82A}">
                    <a16:rowId xmlns:a16="http://schemas.microsoft.com/office/drawing/2014/main" val="2504457765"/>
                  </a:ext>
                </a:extLst>
              </a:tr>
              <a:tr h="429526">
                <a:tc>
                  <a:txBody>
                    <a:bodyPr/>
                    <a:lstStyle/>
                    <a:p>
                      <a:pPr rtl="0" fontAlgn="t">
                        <a:spcBef>
                          <a:spcPts val="0"/>
                        </a:spcBef>
                        <a:spcAft>
                          <a:spcPts val="0"/>
                        </a:spcAft>
                      </a:pPr>
                      <a:r>
                        <a:rPr lang="en-IN" sz="2000" b="1" u="none" strike="noStrike">
                          <a:solidFill>
                            <a:schemeClr val="bg2"/>
                          </a:solidFill>
                          <a:effectLst/>
                        </a:rPr>
                        <a:t>Technologies </a:t>
                      </a:r>
                      <a:endParaRPr lang="en-IN" sz="2400">
                        <a:solidFill>
                          <a:schemeClr val="bg2"/>
                        </a:solidFill>
                        <a:effectLst/>
                      </a:endParaRPr>
                    </a:p>
                  </a:txBody>
                  <a:tcPr marL="68580" marR="68580"/>
                </a:tc>
                <a:tc>
                  <a:txBody>
                    <a:bodyPr/>
                    <a:lstStyle/>
                    <a:p>
                      <a:pPr algn="just" rtl="0" fontAlgn="t">
                        <a:spcBef>
                          <a:spcPts val="0"/>
                        </a:spcBef>
                        <a:spcAft>
                          <a:spcPts val="600"/>
                        </a:spcAft>
                      </a:pPr>
                      <a:r>
                        <a:rPr lang="en-IN" sz="2000" b="0" u="none" strike="noStrike">
                          <a:solidFill>
                            <a:schemeClr val="bg2"/>
                          </a:solidFill>
                          <a:effectLst/>
                        </a:rPr>
                        <a:t>Business Intelligence</a:t>
                      </a:r>
                      <a:endParaRPr lang="en-IN" sz="2400">
                        <a:solidFill>
                          <a:schemeClr val="bg2"/>
                        </a:solidFill>
                        <a:effectLst/>
                      </a:endParaRPr>
                    </a:p>
                  </a:txBody>
                  <a:tcPr marL="68580" marR="68580"/>
                </a:tc>
                <a:extLst>
                  <a:ext uri="{0D108BD9-81ED-4DB2-BD59-A6C34878D82A}">
                    <a16:rowId xmlns:a16="http://schemas.microsoft.com/office/drawing/2014/main" val="4097080299"/>
                  </a:ext>
                </a:extLst>
              </a:tr>
              <a:tr h="429526">
                <a:tc>
                  <a:txBody>
                    <a:bodyPr/>
                    <a:lstStyle/>
                    <a:p>
                      <a:pPr rtl="0" fontAlgn="t">
                        <a:spcBef>
                          <a:spcPts val="0"/>
                        </a:spcBef>
                        <a:spcAft>
                          <a:spcPts val="0"/>
                        </a:spcAft>
                      </a:pPr>
                      <a:r>
                        <a:rPr lang="en-IN" sz="2000" b="1" u="none" strike="noStrike">
                          <a:solidFill>
                            <a:schemeClr val="bg2"/>
                          </a:solidFill>
                          <a:effectLst/>
                        </a:rPr>
                        <a:t>Domain </a:t>
                      </a:r>
                      <a:endParaRPr lang="en-IN" sz="2400">
                        <a:solidFill>
                          <a:schemeClr val="bg2"/>
                        </a:solidFill>
                        <a:effectLst/>
                      </a:endParaRPr>
                    </a:p>
                  </a:txBody>
                  <a:tcPr marL="68580" marR="68580"/>
                </a:tc>
                <a:tc>
                  <a:txBody>
                    <a:bodyPr/>
                    <a:lstStyle/>
                    <a:p>
                      <a:pPr algn="just" rtl="0" fontAlgn="t">
                        <a:spcBef>
                          <a:spcPts val="0"/>
                        </a:spcBef>
                        <a:spcAft>
                          <a:spcPts val="600"/>
                        </a:spcAft>
                      </a:pPr>
                      <a:r>
                        <a:rPr lang="en-IN" sz="2000" b="0" u="none" strike="noStrike" dirty="0">
                          <a:solidFill>
                            <a:schemeClr val="bg2"/>
                          </a:solidFill>
                          <a:effectLst/>
                        </a:rPr>
                        <a:t>Healthcare</a:t>
                      </a:r>
                      <a:endParaRPr lang="en-IN" sz="2400" dirty="0">
                        <a:solidFill>
                          <a:schemeClr val="bg2"/>
                        </a:solidFill>
                        <a:effectLst/>
                      </a:endParaRPr>
                    </a:p>
                  </a:txBody>
                  <a:tcPr marL="68580" marR="68580"/>
                </a:tc>
                <a:extLst>
                  <a:ext uri="{0D108BD9-81ED-4DB2-BD59-A6C34878D82A}">
                    <a16:rowId xmlns:a16="http://schemas.microsoft.com/office/drawing/2014/main" val="3243353206"/>
                  </a:ext>
                </a:extLst>
              </a:tr>
              <a:tr h="1070835">
                <a:tc>
                  <a:txBody>
                    <a:bodyPr/>
                    <a:lstStyle/>
                    <a:p>
                      <a:pPr rtl="0" fontAlgn="t">
                        <a:spcBef>
                          <a:spcPts val="0"/>
                        </a:spcBef>
                        <a:spcAft>
                          <a:spcPts val="0"/>
                        </a:spcAft>
                      </a:pPr>
                      <a:r>
                        <a:rPr lang="en-IN" sz="2000" b="1" u="none" strike="noStrike">
                          <a:solidFill>
                            <a:schemeClr val="bg2"/>
                          </a:solidFill>
                          <a:effectLst/>
                        </a:rPr>
                        <a:t>Project Difficulties level </a:t>
                      </a:r>
                      <a:endParaRPr lang="en-IN" sz="2400">
                        <a:solidFill>
                          <a:schemeClr val="bg2"/>
                        </a:solidFill>
                        <a:effectLst/>
                      </a:endParaRPr>
                    </a:p>
                  </a:txBody>
                  <a:tcPr marL="68580" marR="68580"/>
                </a:tc>
                <a:tc>
                  <a:txBody>
                    <a:bodyPr/>
                    <a:lstStyle/>
                    <a:p>
                      <a:pPr algn="just" rtl="0" fontAlgn="t">
                        <a:spcBef>
                          <a:spcPts val="0"/>
                        </a:spcBef>
                        <a:spcAft>
                          <a:spcPts val="600"/>
                        </a:spcAft>
                      </a:pPr>
                      <a:r>
                        <a:rPr lang="en-IN" sz="2000" b="0" u="none" strike="noStrike" dirty="0">
                          <a:solidFill>
                            <a:schemeClr val="bg2"/>
                          </a:solidFill>
                          <a:effectLst/>
                        </a:rPr>
                        <a:t>Advanced</a:t>
                      </a:r>
                      <a:endParaRPr lang="en-IN" sz="2400" dirty="0">
                        <a:solidFill>
                          <a:schemeClr val="bg2"/>
                        </a:solidFill>
                        <a:effectLst/>
                      </a:endParaRPr>
                    </a:p>
                  </a:txBody>
                  <a:tcPr marL="68580" marR="68580"/>
                </a:tc>
                <a:extLst>
                  <a:ext uri="{0D108BD9-81ED-4DB2-BD59-A6C34878D82A}">
                    <a16:rowId xmlns:a16="http://schemas.microsoft.com/office/drawing/2014/main" val="324469854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70"/>
        <p:cNvGrpSpPr/>
        <p:nvPr/>
      </p:nvGrpSpPr>
      <p:grpSpPr>
        <a:xfrm>
          <a:off x="0" y="0"/>
          <a:ext cx="0" cy="0"/>
          <a:chOff x="0" y="0"/>
          <a:chExt cx="0" cy="0"/>
        </a:xfrm>
      </p:grpSpPr>
      <p:sp>
        <p:nvSpPr>
          <p:cNvPr id="6271" name="Google Shape;6271;p118"/>
          <p:cNvSpPr txBox="1">
            <a:spLocks noGrp="1"/>
          </p:cNvSpPr>
          <p:nvPr>
            <p:ph type="title"/>
          </p:nvPr>
        </p:nvSpPr>
        <p:spPr>
          <a:xfrm>
            <a:off x="2174356" y="1946413"/>
            <a:ext cx="41679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6287" name="Google Shape;6287;p118"/>
          <p:cNvGrpSpPr/>
          <p:nvPr/>
        </p:nvGrpSpPr>
        <p:grpSpPr>
          <a:xfrm>
            <a:off x="286988" y="4172338"/>
            <a:ext cx="985925" cy="744150"/>
            <a:chOff x="1666700" y="5967688"/>
            <a:chExt cx="985925" cy="744150"/>
          </a:xfrm>
        </p:grpSpPr>
        <p:sp>
          <p:nvSpPr>
            <p:cNvPr id="6288" name="Google Shape;6288;p118"/>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18"/>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18"/>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18"/>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18"/>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18"/>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18"/>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18"/>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18"/>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18"/>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18"/>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18"/>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18"/>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18"/>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18"/>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18"/>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18"/>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18"/>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18"/>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18"/>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18"/>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18"/>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18"/>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18"/>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18"/>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18"/>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18"/>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118"/>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118"/>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18"/>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18"/>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18"/>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18"/>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18"/>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18"/>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18"/>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18"/>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18"/>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18"/>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18"/>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18"/>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18"/>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18"/>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18"/>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18"/>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18"/>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18"/>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18"/>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18"/>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18"/>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18"/>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9" name="Google Shape;6339;p118"/>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40" name="Google Shape;6340;p118"/>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6341" name="Google Shape;6341;p118"/>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271"/>
                                        </p:tgtEl>
                                        <p:attrNameLst>
                                          <p:attrName>style.visibility</p:attrName>
                                        </p:attrNameLst>
                                      </p:cBhvr>
                                      <p:to>
                                        <p:strVal val="visible"/>
                                      </p:to>
                                    </p:set>
                                    <p:animEffect transition="in" filter="fade">
                                      <p:cBhvr>
                                        <p:cTn id="7" dur="1000"/>
                                        <p:tgtEl>
                                          <p:spTgt spid="6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6"/>
        <p:cNvGrpSpPr/>
        <p:nvPr/>
      </p:nvGrpSpPr>
      <p:grpSpPr>
        <a:xfrm>
          <a:off x="0" y="0"/>
          <a:ext cx="0" cy="0"/>
          <a:chOff x="0" y="0"/>
          <a:chExt cx="0" cy="0"/>
        </a:xfrm>
      </p:grpSpPr>
      <p:sp>
        <p:nvSpPr>
          <p:cNvPr id="2697" name="Google Shape;2697;p6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Objective</a:t>
            </a:r>
            <a:endParaRPr dirty="0"/>
          </a:p>
        </p:txBody>
      </p:sp>
      <p:sp>
        <p:nvSpPr>
          <p:cNvPr id="2712" name="Google Shape;2712;p61"/>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3" name="Google Shape;2713;p61"/>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714" name="Google Shape;2714;p61"/>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41" name="TextBox 40">
            <a:extLst>
              <a:ext uri="{FF2B5EF4-FFF2-40B4-BE49-F238E27FC236}">
                <a16:creationId xmlns:a16="http://schemas.microsoft.com/office/drawing/2014/main" id="{9657B570-6681-5A9F-2139-A2686E813E7F}"/>
              </a:ext>
            </a:extLst>
          </p:cNvPr>
          <p:cNvSpPr txBox="1"/>
          <p:nvPr/>
        </p:nvSpPr>
        <p:spPr>
          <a:xfrm>
            <a:off x="455491" y="1495967"/>
            <a:ext cx="8229600" cy="2308324"/>
          </a:xfrm>
          <a:prstGeom prst="rect">
            <a:avLst/>
          </a:prstGeom>
          <a:noFill/>
        </p:spPr>
        <p:txBody>
          <a:bodyPr wrap="square">
            <a:spAutoFit/>
          </a:bodyPr>
          <a:lstStyle/>
          <a:p>
            <a:pPr marL="342900" indent="-342900">
              <a:buFont typeface="Wingdings" panose="05000000000000000000" pitchFamily="2" charset="2"/>
              <a:buChar char="Ø"/>
            </a:pPr>
            <a:r>
              <a:rPr lang="en-US" sz="2400" dirty="0">
                <a:solidFill>
                  <a:schemeClr val="tx2"/>
                </a:solidFill>
                <a:latin typeface="Dubai Medium" panose="020B0603030403030204" pitchFamily="34" charset="-78"/>
                <a:cs typeface="Dubai Medium" panose="020B0603030403030204" pitchFamily="34" charset="-78"/>
              </a:rPr>
              <a:t>The objective of this project is to examine the incidence of heart disease, utilizing a set of characteristics that collectively describe the condition. This analysis aims to identify patterns and correlations that could enhance our understanding of heart disease and potentially aid in its prevention</a:t>
            </a:r>
            <a:endParaRPr lang="en-IN" sz="2400" dirty="0">
              <a:solidFill>
                <a:schemeClr val="tx2"/>
              </a:solidFill>
              <a:latin typeface="Dubai Medium" panose="020B0603030403030204" pitchFamily="34" charset="-78"/>
              <a:cs typeface="Dubai Medium" panose="020B0603030403030204" pitchFamily="34"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8"/>
        <p:cNvGrpSpPr/>
        <p:nvPr/>
      </p:nvGrpSpPr>
      <p:grpSpPr>
        <a:xfrm>
          <a:off x="0" y="0"/>
          <a:ext cx="0" cy="0"/>
          <a:chOff x="0" y="0"/>
          <a:chExt cx="0" cy="0"/>
        </a:xfrm>
      </p:grpSpPr>
      <p:sp>
        <p:nvSpPr>
          <p:cNvPr id="2725" name="Google Shape;2725;p6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2736" name="Google Shape;2736;p62"/>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7" name="Google Shape;2737;p62"/>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738" name="Google Shape;2738;p62"/>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27" name="TextBox 26">
            <a:extLst>
              <a:ext uri="{FF2B5EF4-FFF2-40B4-BE49-F238E27FC236}">
                <a16:creationId xmlns:a16="http://schemas.microsoft.com/office/drawing/2014/main" id="{D44900E2-0A12-D8F9-3E0C-EF175513B226}"/>
              </a:ext>
            </a:extLst>
          </p:cNvPr>
          <p:cNvSpPr txBox="1"/>
          <p:nvPr/>
        </p:nvSpPr>
        <p:spPr>
          <a:xfrm>
            <a:off x="367136" y="1210725"/>
            <a:ext cx="8406310" cy="329705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chemeClr val="tx2"/>
                </a:solidFill>
                <a:latin typeface="Dubai Medium" panose="020B0603030403030204" pitchFamily="34" charset="-78"/>
                <a:cs typeface="Dubai Medium" panose="020B0603030403030204" pitchFamily="34" charset="-78"/>
              </a:rPr>
              <a:t>In the wake of the global pandemic, the importance of health has been underscored like never before. Heart disease, being one of the leading causes of death worldwide, requires particular attention. The challenge is to analyze a heart disease diagnostic database to extract meaningful insights. The analysis should focus on understanding the occurrence of heart disease based on various health metrics such as age, gender, blood pressure, cholesterol levels, and maximum heart rate.</a:t>
            </a:r>
          </a:p>
          <a:p>
            <a:pPr marL="285750" indent="-285750">
              <a:lnSpc>
                <a:spcPct val="150000"/>
              </a:lnSpc>
              <a:buFont typeface="Wingdings" panose="05000000000000000000" pitchFamily="2" charset="2"/>
              <a:buChar char="Ø"/>
            </a:pPr>
            <a:r>
              <a:rPr lang="en-US" dirty="0">
                <a:solidFill>
                  <a:schemeClr val="tx2"/>
                </a:solidFill>
                <a:latin typeface="Dubai Medium" panose="020B0603030403030204" pitchFamily="34" charset="-78"/>
                <a:cs typeface="Dubai Medium" panose="020B0603030403030204" pitchFamily="34" charset="-78"/>
              </a:rPr>
              <a:t> The goal is to identify patterns and correlations that could enhance our understanding of heart disease and potentially aid in its prevention. The project also involves the creation of a comprehensive dashboard to effectively visualize these insights. However, the data requires careful extraction, transformation, and loading (ETL), and the exploratory data analysis (EDA) process needs to be meticulous to ensure the reliability of the findings.</a:t>
            </a:r>
            <a:endParaRPr lang="en-IN" dirty="0">
              <a:solidFill>
                <a:schemeClr val="tx2"/>
              </a:solidFill>
              <a:latin typeface="Dubai Medium" panose="020B0603030403030204" pitchFamily="34" charset="-78"/>
              <a:cs typeface="Dubai Medium" panose="020B06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44" name="Google Shape;2744;p63"/>
          <p:cNvSpPr txBox="1">
            <a:spLocks noGrp="1"/>
          </p:cNvSpPr>
          <p:nvPr>
            <p:ph type="title"/>
          </p:nvPr>
        </p:nvSpPr>
        <p:spPr>
          <a:xfrm>
            <a:off x="631499" y="171343"/>
            <a:ext cx="7687500" cy="841800"/>
          </a:xfrm>
          <a:prstGeom prst="rect">
            <a:avLst/>
          </a:prstGeom>
        </p:spPr>
        <p:txBody>
          <a:bodyPr spcFirstLastPara="1" wrap="square" lIns="91425" tIns="91425" rIns="91425" bIns="91425" anchor="ctr" anchorCtr="0">
            <a:noAutofit/>
          </a:bodyPr>
          <a:lstStyle/>
          <a:p>
            <a:pPr lvl="0"/>
            <a:r>
              <a:rPr lang="en-IN" dirty="0"/>
              <a:t>ARCHITECTURE </a:t>
            </a:r>
            <a:endParaRPr dirty="0"/>
          </a:p>
        </p:txBody>
      </p:sp>
      <p:sp>
        <p:nvSpPr>
          <p:cNvPr id="2747" name="Google Shape;2747;p63"/>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8" name="Google Shape;2748;p63"/>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749" name="Google Shape;2749;p63"/>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44"/>
                                        </p:tgtEl>
                                        <p:attrNameLst>
                                          <p:attrName>style.visibility</p:attrName>
                                        </p:attrNameLst>
                                      </p:cBhvr>
                                      <p:to>
                                        <p:strVal val="visible"/>
                                      </p:to>
                                    </p:set>
                                    <p:animEffect transition="in" filter="fade">
                                      <p:cBhvr>
                                        <p:cTn id="7" dur="1000"/>
                                        <p:tgtEl>
                                          <p:spTgt spid="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3"/>
        <p:cNvGrpSpPr/>
        <p:nvPr/>
      </p:nvGrpSpPr>
      <p:grpSpPr>
        <a:xfrm>
          <a:off x="0" y="0"/>
          <a:ext cx="0" cy="0"/>
          <a:chOff x="0" y="0"/>
          <a:chExt cx="0" cy="0"/>
        </a:xfrm>
      </p:grpSpPr>
      <p:sp>
        <p:nvSpPr>
          <p:cNvPr id="2774" name="Google Shape;2774;p64"/>
          <p:cNvSpPr txBox="1">
            <a:spLocks noGrp="1"/>
          </p:cNvSpPr>
          <p:nvPr>
            <p:ph type="title"/>
          </p:nvPr>
        </p:nvSpPr>
        <p:spPr>
          <a:xfrm>
            <a:off x="2773472" y="99937"/>
            <a:ext cx="4223037"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Overview of Dataset </a:t>
            </a:r>
            <a:endParaRPr dirty="0"/>
          </a:p>
        </p:txBody>
      </p:sp>
      <p:sp>
        <p:nvSpPr>
          <p:cNvPr id="2854" name="Google Shape;2854;p64"/>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5" name="Google Shape;2855;p64"/>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56" name="Google Shape;2856;p64"/>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3" name="Subtitle 2">
            <a:extLst>
              <a:ext uri="{FF2B5EF4-FFF2-40B4-BE49-F238E27FC236}">
                <a16:creationId xmlns:a16="http://schemas.microsoft.com/office/drawing/2014/main" id="{DBA199AB-EB08-A02B-9FB4-A67CA54F943C}"/>
              </a:ext>
            </a:extLst>
          </p:cNvPr>
          <p:cNvSpPr>
            <a:spLocks noGrp="1"/>
          </p:cNvSpPr>
          <p:nvPr>
            <p:ph type="subTitle" idx="1"/>
          </p:nvPr>
        </p:nvSpPr>
        <p:spPr>
          <a:xfrm>
            <a:off x="217598" y="1307374"/>
            <a:ext cx="8705385" cy="3694033"/>
          </a:xfrm>
        </p:spPr>
        <p:txBody>
          <a:bodyPr/>
          <a:lstStyle/>
          <a:p>
            <a:r>
              <a:rPr lang="en-IN" dirty="0"/>
              <a:t>Age: The patient's age in years.</a:t>
            </a:r>
          </a:p>
          <a:p>
            <a:endParaRPr lang="en-IN" dirty="0"/>
          </a:p>
          <a:p>
            <a:r>
              <a:rPr lang="en-IN" dirty="0"/>
              <a:t>Sex: The patient's gender (1 = male, 0 = female).</a:t>
            </a:r>
          </a:p>
          <a:p>
            <a:endParaRPr lang="en-IN" dirty="0"/>
          </a:p>
          <a:p>
            <a:r>
              <a:rPr lang="en-IN" dirty="0"/>
              <a:t>Chest Pain Type (cp): Categorized into four types:</a:t>
            </a:r>
          </a:p>
          <a:p>
            <a:pPr lvl="1"/>
            <a:r>
              <a:rPr lang="en-IN" dirty="0"/>
              <a:t>1: Typical angina</a:t>
            </a:r>
          </a:p>
          <a:p>
            <a:pPr lvl="1"/>
            <a:r>
              <a:rPr lang="en-IN" dirty="0"/>
              <a:t>2: Atypical angina</a:t>
            </a:r>
          </a:p>
          <a:p>
            <a:pPr lvl="1"/>
            <a:r>
              <a:rPr lang="en-IN" dirty="0"/>
              <a:t>3: Non-anginal pain</a:t>
            </a:r>
          </a:p>
          <a:p>
            <a:pPr lvl="1"/>
            <a:r>
              <a:rPr lang="en-IN" dirty="0"/>
              <a:t>4: Asymptomatic</a:t>
            </a:r>
          </a:p>
          <a:p>
            <a:pPr lvl="1"/>
            <a:endParaRPr lang="en-IN" dirty="0"/>
          </a:p>
          <a:p>
            <a:r>
              <a:rPr lang="en-IN" dirty="0"/>
              <a:t>Resting Blood Pressure (</a:t>
            </a:r>
            <a:r>
              <a:rPr lang="en-IN" dirty="0" err="1"/>
              <a:t>trestbps</a:t>
            </a:r>
            <a:r>
              <a:rPr lang="en-IN" dirty="0"/>
              <a:t>): Measured in mm Hg at hospital admission.</a:t>
            </a:r>
          </a:p>
          <a:p>
            <a:r>
              <a:rPr lang="en-IN" dirty="0"/>
              <a:t>Cholesterol (</a:t>
            </a:r>
            <a:r>
              <a:rPr lang="en-IN" dirty="0" err="1"/>
              <a:t>chol</a:t>
            </a:r>
            <a:r>
              <a:rPr lang="en-IN" dirty="0"/>
              <a:t>): Serum cholesterol level in mg/dl.</a:t>
            </a:r>
          </a:p>
          <a:p>
            <a:endParaRPr lang="en-IN" dirty="0"/>
          </a:p>
          <a:p>
            <a:endParaRPr lang="en-IN" dirty="0"/>
          </a:p>
        </p:txBody>
      </p:sp>
      <p:sp>
        <p:nvSpPr>
          <p:cNvPr id="11" name="TextBox 10">
            <a:extLst>
              <a:ext uri="{FF2B5EF4-FFF2-40B4-BE49-F238E27FC236}">
                <a16:creationId xmlns:a16="http://schemas.microsoft.com/office/drawing/2014/main" id="{CAB7CF84-B05F-2AD1-A5F8-2CA9459CED9D}"/>
              </a:ext>
            </a:extLst>
          </p:cNvPr>
          <p:cNvSpPr txBox="1"/>
          <p:nvPr/>
        </p:nvSpPr>
        <p:spPr>
          <a:xfrm>
            <a:off x="776866" y="607387"/>
            <a:ext cx="7906217" cy="707886"/>
          </a:xfrm>
          <a:prstGeom prst="rect">
            <a:avLst/>
          </a:prstGeom>
          <a:noFill/>
        </p:spPr>
        <p:txBody>
          <a:bodyPr wrap="square">
            <a:spAutoFit/>
          </a:bodyPr>
          <a:lstStyle/>
          <a:p>
            <a:r>
              <a:rPr lang="en-US" sz="2000" dirty="0">
                <a:solidFill>
                  <a:schemeClr val="tx2"/>
                </a:solidFill>
                <a:latin typeface="Dubai Medium" panose="020B0603030403030204" pitchFamily="34" charset="-78"/>
                <a:cs typeface="Dubai Medium" panose="020B0603030403030204" pitchFamily="34" charset="-78"/>
              </a:rPr>
              <a:t>This dataset comprises several clinical attributes used to assess the likelihood of heart disease: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3"/>
        <p:cNvGrpSpPr/>
        <p:nvPr/>
      </p:nvGrpSpPr>
      <p:grpSpPr>
        <a:xfrm>
          <a:off x="0" y="0"/>
          <a:ext cx="0" cy="0"/>
          <a:chOff x="0" y="0"/>
          <a:chExt cx="0" cy="0"/>
        </a:xfrm>
      </p:grpSpPr>
      <p:sp>
        <p:nvSpPr>
          <p:cNvPr id="2774" name="Google Shape;2774;p64"/>
          <p:cNvSpPr txBox="1">
            <a:spLocks noGrp="1"/>
          </p:cNvSpPr>
          <p:nvPr>
            <p:ph type="title"/>
          </p:nvPr>
        </p:nvSpPr>
        <p:spPr>
          <a:xfrm>
            <a:off x="2773472" y="268972"/>
            <a:ext cx="4223037"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Overview of Dataset (Continued ….)</a:t>
            </a:r>
            <a:endParaRPr dirty="0"/>
          </a:p>
        </p:txBody>
      </p:sp>
      <p:sp>
        <p:nvSpPr>
          <p:cNvPr id="2854" name="Google Shape;2854;p64"/>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5" name="Google Shape;2855;p64"/>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56" name="Google Shape;2856;p64"/>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3" name="Subtitle 2">
            <a:extLst>
              <a:ext uri="{FF2B5EF4-FFF2-40B4-BE49-F238E27FC236}">
                <a16:creationId xmlns:a16="http://schemas.microsoft.com/office/drawing/2014/main" id="{DBA199AB-EB08-A02B-9FB4-A67CA54F943C}"/>
              </a:ext>
            </a:extLst>
          </p:cNvPr>
          <p:cNvSpPr>
            <a:spLocks noGrp="1"/>
          </p:cNvSpPr>
          <p:nvPr>
            <p:ph type="subTitle" idx="1"/>
          </p:nvPr>
        </p:nvSpPr>
        <p:spPr>
          <a:xfrm>
            <a:off x="530636" y="1142144"/>
            <a:ext cx="8079309" cy="3214265"/>
          </a:xfrm>
        </p:spPr>
        <p:txBody>
          <a:bodyPr/>
          <a:lstStyle/>
          <a:p>
            <a:r>
              <a:rPr lang="en-IN" dirty="0"/>
              <a:t>Fasting Blood Sugar (</a:t>
            </a:r>
            <a:r>
              <a:rPr lang="en-IN" dirty="0" err="1"/>
              <a:t>fbs</a:t>
            </a:r>
            <a:r>
              <a:rPr lang="en-IN" dirty="0"/>
              <a:t>): Indicates if fasting blood sugar is over 120 mg/dl (1 = yes, 0 = no).</a:t>
            </a:r>
          </a:p>
          <a:p>
            <a:endParaRPr lang="en-IN" dirty="0"/>
          </a:p>
          <a:p>
            <a:r>
              <a:rPr lang="en-IN" dirty="0"/>
              <a:t>Resting ECG (</a:t>
            </a:r>
            <a:r>
              <a:rPr lang="en-IN" dirty="0" err="1"/>
              <a:t>restecg</a:t>
            </a:r>
            <a:r>
              <a:rPr lang="en-IN" dirty="0"/>
              <a:t>): Resting electrocardiographic findings:</a:t>
            </a:r>
          </a:p>
          <a:p>
            <a:pPr lvl="1"/>
            <a:r>
              <a:rPr lang="en-IN" dirty="0"/>
              <a:t>0: Normal</a:t>
            </a:r>
          </a:p>
          <a:p>
            <a:pPr lvl="1"/>
            <a:r>
              <a:rPr lang="en-IN" dirty="0"/>
              <a:t>1: ST-T wave abnormality (inversions and/or ST elevation/depression &gt; 0.05 mV)</a:t>
            </a:r>
          </a:p>
          <a:p>
            <a:pPr lvl="1"/>
            <a:r>
              <a:rPr lang="en-IN" dirty="0"/>
              <a:t>2: Likely left ventricular hypertrophy (Estes' criteria)</a:t>
            </a:r>
          </a:p>
          <a:p>
            <a:pPr lvl="1"/>
            <a:endParaRPr lang="en-IN" dirty="0"/>
          </a:p>
          <a:p>
            <a:r>
              <a:rPr lang="en-IN" dirty="0"/>
              <a:t>Max Heart Rate (</a:t>
            </a:r>
            <a:r>
              <a:rPr lang="en-IN" dirty="0" err="1"/>
              <a:t>thalach</a:t>
            </a:r>
            <a:r>
              <a:rPr lang="en-IN" dirty="0"/>
              <a:t>): Peak heart rate achieved during testing.</a:t>
            </a:r>
          </a:p>
          <a:p>
            <a:endParaRPr lang="en-IN" dirty="0"/>
          </a:p>
          <a:p>
            <a:r>
              <a:rPr lang="en-IN" dirty="0"/>
              <a:t>Exercise-Induced Angina (</a:t>
            </a:r>
            <a:r>
              <a:rPr lang="en-IN" dirty="0" err="1"/>
              <a:t>exang</a:t>
            </a:r>
            <a:r>
              <a:rPr lang="en-IN" dirty="0"/>
              <a:t>): Occurrence during exercise (1 = yes, 0 = no).</a:t>
            </a:r>
          </a:p>
        </p:txBody>
      </p:sp>
    </p:spTree>
    <p:extLst>
      <p:ext uri="{BB962C8B-B14F-4D97-AF65-F5344CB8AC3E}">
        <p14:creationId xmlns:p14="http://schemas.microsoft.com/office/powerpoint/2010/main" val="250910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3"/>
        <p:cNvGrpSpPr/>
        <p:nvPr/>
      </p:nvGrpSpPr>
      <p:grpSpPr>
        <a:xfrm>
          <a:off x="0" y="0"/>
          <a:ext cx="0" cy="0"/>
          <a:chOff x="0" y="0"/>
          <a:chExt cx="0" cy="0"/>
        </a:xfrm>
      </p:grpSpPr>
      <p:sp>
        <p:nvSpPr>
          <p:cNvPr id="2774" name="Google Shape;2774;p64"/>
          <p:cNvSpPr txBox="1">
            <a:spLocks noGrp="1"/>
          </p:cNvSpPr>
          <p:nvPr>
            <p:ph type="title"/>
          </p:nvPr>
        </p:nvSpPr>
        <p:spPr>
          <a:xfrm>
            <a:off x="2773472" y="268972"/>
            <a:ext cx="4223037"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Overview of Dataset (Continued ….)</a:t>
            </a:r>
            <a:endParaRPr dirty="0"/>
          </a:p>
        </p:txBody>
      </p:sp>
      <p:sp>
        <p:nvSpPr>
          <p:cNvPr id="2854" name="Google Shape;2854;p64"/>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5" name="Google Shape;2855;p64"/>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56" name="Google Shape;2856;p64"/>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3" name="Subtitle 2">
            <a:extLst>
              <a:ext uri="{FF2B5EF4-FFF2-40B4-BE49-F238E27FC236}">
                <a16:creationId xmlns:a16="http://schemas.microsoft.com/office/drawing/2014/main" id="{DBA199AB-EB08-A02B-9FB4-A67CA54F943C}"/>
              </a:ext>
            </a:extLst>
          </p:cNvPr>
          <p:cNvSpPr>
            <a:spLocks noGrp="1"/>
          </p:cNvSpPr>
          <p:nvPr>
            <p:ph type="subTitle" idx="1"/>
          </p:nvPr>
        </p:nvSpPr>
        <p:spPr>
          <a:xfrm>
            <a:off x="530636" y="1142144"/>
            <a:ext cx="8079309" cy="3214265"/>
          </a:xfrm>
        </p:spPr>
        <p:txBody>
          <a:bodyPr/>
          <a:lstStyle/>
          <a:p>
            <a:r>
              <a:rPr lang="en-IN" dirty="0"/>
              <a:t>ST Depression (</a:t>
            </a:r>
            <a:r>
              <a:rPr lang="en-IN" dirty="0" err="1"/>
              <a:t>oldpeak</a:t>
            </a:r>
            <a:r>
              <a:rPr lang="en-IN" dirty="0"/>
              <a:t>): Measured in mm, induced by exercise relative to rest.</a:t>
            </a:r>
          </a:p>
          <a:p>
            <a:pPr lvl="1"/>
            <a:r>
              <a:rPr lang="en-IN" dirty="0"/>
              <a:t>ST Segment Slope (slope) during peak exercise:</a:t>
            </a:r>
          </a:p>
          <a:p>
            <a:pPr lvl="1"/>
            <a:r>
              <a:rPr lang="en-IN" dirty="0"/>
              <a:t>1: Upsloping</a:t>
            </a:r>
          </a:p>
          <a:p>
            <a:pPr lvl="1"/>
            <a:r>
              <a:rPr lang="en-IN" dirty="0"/>
              <a:t>2: Flat</a:t>
            </a:r>
          </a:p>
          <a:p>
            <a:pPr lvl="1"/>
            <a:r>
              <a:rPr lang="en-IN" dirty="0"/>
              <a:t>3: </a:t>
            </a:r>
            <a:r>
              <a:rPr lang="en-IN" dirty="0" err="1"/>
              <a:t>Downsloping</a:t>
            </a:r>
            <a:endParaRPr lang="en-IN" dirty="0"/>
          </a:p>
          <a:p>
            <a:pPr lvl="1"/>
            <a:endParaRPr lang="en-IN" dirty="0"/>
          </a:p>
          <a:p>
            <a:r>
              <a:rPr lang="en-IN" dirty="0"/>
              <a:t>Major Vessels (ca): Number of major vessels seen in fluoroscopy (0-3).</a:t>
            </a:r>
          </a:p>
          <a:p>
            <a:pPr lvl="1"/>
            <a:r>
              <a:rPr lang="en-IN" dirty="0"/>
              <a:t>Thallium Stress Test (</a:t>
            </a:r>
            <a:r>
              <a:rPr lang="en-IN" dirty="0" err="1"/>
              <a:t>thal</a:t>
            </a:r>
            <a:r>
              <a:rPr lang="en-IN" dirty="0"/>
              <a:t>):</a:t>
            </a:r>
          </a:p>
          <a:p>
            <a:pPr lvl="1"/>
            <a:r>
              <a:rPr lang="en-IN" dirty="0"/>
              <a:t>3: Normal</a:t>
            </a:r>
          </a:p>
          <a:p>
            <a:pPr lvl="1"/>
            <a:r>
              <a:rPr lang="en-IN" dirty="0"/>
              <a:t>6: Fixed defect</a:t>
            </a:r>
          </a:p>
          <a:p>
            <a:pPr lvl="1"/>
            <a:r>
              <a:rPr lang="en-IN" dirty="0"/>
              <a:t>7: Reversible defect</a:t>
            </a:r>
          </a:p>
          <a:p>
            <a:pPr lvl="1"/>
            <a:endParaRPr lang="en-IN" dirty="0"/>
          </a:p>
          <a:p>
            <a:r>
              <a:rPr lang="en-IN" dirty="0"/>
              <a:t>Disease Diagnosis (</a:t>
            </a:r>
            <a:r>
              <a:rPr lang="en-IN" dirty="0" err="1"/>
              <a:t>num</a:t>
            </a:r>
            <a:r>
              <a:rPr lang="en-IN" dirty="0"/>
              <a:t>): Angiographic disease status, ranging from no disease (0) to varying degrees (1-4).</a:t>
            </a:r>
          </a:p>
        </p:txBody>
      </p:sp>
    </p:spTree>
    <p:extLst>
      <p:ext uri="{BB962C8B-B14F-4D97-AF65-F5344CB8AC3E}">
        <p14:creationId xmlns:p14="http://schemas.microsoft.com/office/powerpoint/2010/main" val="31711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0"/>
        <p:cNvGrpSpPr/>
        <p:nvPr/>
      </p:nvGrpSpPr>
      <p:grpSpPr>
        <a:xfrm>
          <a:off x="0" y="0"/>
          <a:ext cx="0" cy="0"/>
          <a:chOff x="0" y="0"/>
          <a:chExt cx="0" cy="0"/>
        </a:xfrm>
      </p:grpSpPr>
      <p:sp>
        <p:nvSpPr>
          <p:cNvPr id="2862" name="Google Shape;2862;p65"/>
          <p:cNvSpPr txBox="1">
            <a:spLocks noGrp="1"/>
          </p:cNvSpPr>
          <p:nvPr>
            <p:ph type="title"/>
          </p:nvPr>
        </p:nvSpPr>
        <p:spPr>
          <a:xfrm>
            <a:off x="1940961" y="135503"/>
            <a:ext cx="5258659" cy="5790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Visualization Insight</a:t>
            </a:r>
            <a:endParaRPr sz="5400" dirty="0"/>
          </a:p>
        </p:txBody>
      </p:sp>
      <p:sp>
        <p:nvSpPr>
          <p:cNvPr id="2863" name="Google Shape;2863;p65"/>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4" name="Google Shape;2864;p65"/>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65" name="Google Shape;2865;p65"/>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pic>
        <p:nvPicPr>
          <p:cNvPr id="5" name="Picture 4">
            <a:extLst>
              <a:ext uri="{FF2B5EF4-FFF2-40B4-BE49-F238E27FC236}">
                <a16:creationId xmlns:a16="http://schemas.microsoft.com/office/drawing/2014/main" id="{B5468D3E-E10B-B4C2-7F86-7CA198363401}"/>
              </a:ext>
            </a:extLst>
          </p:cNvPr>
          <p:cNvPicPr>
            <a:picLocks noChangeAspect="1"/>
          </p:cNvPicPr>
          <p:nvPr/>
        </p:nvPicPr>
        <p:blipFill>
          <a:blip r:embed="rId3"/>
          <a:stretch>
            <a:fillRect/>
          </a:stretch>
        </p:blipFill>
        <p:spPr>
          <a:xfrm>
            <a:off x="1905090" y="1004351"/>
            <a:ext cx="5330399" cy="3134797"/>
          </a:xfrm>
          <a:prstGeom prst="rect">
            <a:avLst/>
          </a:prstGeom>
        </p:spPr>
      </p:pic>
      <p:sp>
        <p:nvSpPr>
          <p:cNvPr id="7" name="TextBox 6">
            <a:extLst>
              <a:ext uri="{FF2B5EF4-FFF2-40B4-BE49-F238E27FC236}">
                <a16:creationId xmlns:a16="http://schemas.microsoft.com/office/drawing/2014/main" id="{F8F772BC-85C3-0B68-7C99-99EB7F86E33D}"/>
              </a:ext>
            </a:extLst>
          </p:cNvPr>
          <p:cNvSpPr txBox="1"/>
          <p:nvPr/>
        </p:nvSpPr>
        <p:spPr>
          <a:xfrm>
            <a:off x="2248420" y="4228147"/>
            <a:ext cx="4572000" cy="523220"/>
          </a:xfrm>
          <a:prstGeom prst="rect">
            <a:avLst/>
          </a:prstGeom>
          <a:noFill/>
        </p:spPr>
        <p:txBody>
          <a:bodyPr wrap="square">
            <a:spAutoFit/>
          </a:bodyPr>
          <a:lstStyle/>
          <a:p>
            <a:r>
              <a:rPr lang="en-US" dirty="0">
                <a:solidFill>
                  <a:schemeClr val="tx2"/>
                </a:solidFill>
                <a:latin typeface="Dubai Medium" panose="020B0603030403030204" pitchFamily="34" charset="-78"/>
                <a:cs typeface="Dubai Medium" panose="020B0603030403030204" pitchFamily="34" charset="-78"/>
              </a:rPr>
              <a:t>The pie chart shows that out of the studied population, 54.1% do not have heart disease, while 45.9% do.</a:t>
            </a:r>
            <a:endParaRPr lang="en-IN" dirty="0">
              <a:solidFill>
                <a:schemeClr val="tx2"/>
              </a:solidFill>
              <a:latin typeface="Dubai Medium" panose="020B0603030403030204" pitchFamily="34" charset="-78"/>
              <a:cs typeface="Dubai Medium" panose="020B0603030403030204" pitchFamily="34" charset="-78"/>
            </a:endParaRPr>
          </a:p>
        </p:txBody>
      </p:sp>
    </p:spTree>
  </p:cSld>
  <p:clrMapOvr>
    <a:masterClrMapping/>
  </p:clrMapOvr>
</p:sld>
</file>

<file path=ppt/theme/theme1.xml><?xml version="1.0" encoding="utf-8"?>
<a:theme xmlns:a="http://schemas.openxmlformats.org/drawingml/2006/main"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1305</Words>
  <Application>Microsoft Office PowerPoint</Application>
  <PresentationFormat>On-screen Show (16:9)</PresentationFormat>
  <Paragraphs>143</Paragraphs>
  <Slides>20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Wingdings</vt:lpstr>
      <vt:lpstr>Lilita One</vt:lpstr>
      <vt:lpstr>Times New Roman</vt:lpstr>
      <vt:lpstr>Nunito</vt:lpstr>
      <vt:lpstr>Dubai Medium</vt:lpstr>
      <vt:lpstr>Nunito ExtraBold</vt:lpstr>
      <vt:lpstr>Arial</vt:lpstr>
      <vt:lpstr>Neucha</vt:lpstr>
      <vt:lpstr>Cardiovascular Disease by Slidesgo</vt:lpstr>
      <vt:lpstr>HEART DISEASE DIAGNOSTIC-ANALYSIS</vt:lpstr>
      <vt:lpstr>Project Information</vt:lpstr>
      <vt:lpstr>Project Objective</vt:lpstr>
      <vt:lpstr>Problem Statement</vt:lpstr>
      <vt:lpstr>ARCHITECTURE </vt:lpstr>
      <vt:lpstr>Overview of Dataset </vt:lpstr>
      <vt:lpstr>Overview of Dataset (Continued ….)</vt:lpstr>
      <vt:lpstr>Overview of Dataset (Continued ….)</vt:lpstr>
      <vt:lpstr>Data Visualization Insight</vt:lpstr>
      <vt:lpstr>Data Visualization Insight (Continued ….)</vt:lpstr>
      <vt:lpstr>Data Visualization Insight (Continued ….)</vt:lpstr>
      <vt:lpstr>Data Visualization Insight (Continued ….)</vt:lpstr>
      <vt:lpstr>Data Visualization Insight (Continued ….)</vt:lpstr>
      <vt:lpstr>Data Visualization Insight (Continued ….)</vt:lpstr>
      <vt:lpstr>Data Visualization Insight (Continued ….)</vt:lpstr>
      <vt:lpstr>Data Visualization Insight (Continued ….)</vt:lpstr>
      <vt:lpstr>Dashboard</vt:lpstr>
      <vt:lpstr>Conclusion </vt:lpstr>
      <vt:lpstr>FAQ</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DIAGNOSTIC-ANALYSIS</dc:title>
  <dc:creator>Prakhyat Srivastava</dc:creator>
  <cp:lastModifiedBy>Prakhyat Srivastava</cp:lastModifiedBy>
  <cp:revision>1</cp:revision>
  <dcterms:modified xsi:type="dcterms:W3CDTF">2024-04-12T20:21:56Z</dcterms:modified>
</cp:coreProperties>
</file>