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Project: Online Learning Platform (OLP)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Analysis &amp; Insights</a:t>
            </a:r>
          </a:p>
          <a:p>
            <a:r>
              <a:t>Presented by Prakriti Rawal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This project analyzes data from an Online Learning Platform (OLP) like Udemy or Coursera.</a:t>
            </a:r>
          </a:p>
          <a:p>
            <a:r>
              <a:rPr sz="2000"/>
              <a:t>The analysis covers student enrollments, course popularity, revenue generation, and more.</a:t>
            </a:r>
          </a:p>
          <a:p>
            <a:endParaRPr sz="2000"/>
          </a:p>
          <a:p>
            <a:r>
              <a:rPr sz="2000"/>
              <a:t>Key Objectives:</a:t>
            </a:r>
          </a:p>
          <a:p>
            <a:r>
              <a:rPr sz="2000" smtClean="0"/>
              <a:t>Understand </a:t>
            </a:r>
            <a:r>
              <a:rPr sz="2000"/>
              <a:t>student enrollment trends</a:t>
            </a:r>
          </a:p>
          <a:p>
            <a:r>
              <a:rPr sz="2000" smtClean="0"/>
              <a:t>Identify </a:t>
            </a:r>
            <a:r>
              <a:rPr sz="2000"/>
              <a:t>top-performing </a:t>
            </a:r>
            <a:endParaRPr sz="2000"/>
          </a:p>
          <a:p>
            <a:r>
              <a:rPr sz="2000" smtClean="0"/>
              <a:t>Analyze </a:t>
            </a:r>
            <a:r>
              <a:rPr sz="2000"/>
              <a:t>revenue and pricing impact</a:t>
            </a:r>
          </a:p>
          <a:p>
            <a:r>
              <a:rPr sz="2000" smtClean="0"/>
              <a:t>Generate </a:t>
            </a:r>
            <a:r>
              <a:rPr sz="2000"/>
              <a:t>data-driven insights for decision-making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The project uses the following key datasets:</a:t>
            </a:r>
          </a:p>
          <a:p>
            <a:r>
              <a:rPr sz="2000" smtClean="0"/>
              <a:t>indian_students_dataset </a:t>
            </a:r>
            <a:r>
              <a:rPr sz="2000"/>
              <a:t>- Contains student details and registration dates.</a:t>
            </a:r>
          </a:p>
          <a:p>
            <a:r>
              <a:rPr sz="2000" smtClean="0"/>
              <a:t>course_dataset </a:t>
            </a:r>
            <a:r>
              <a:rPr sz="2000"/>
              <a:t>- Holds course information, including pricing.</a:t>
            </a:r>
          </a:p>
          <a:p>
            <a:r>
              <a:rPr sz="2000" smtClean="0"/>
              <a:t>enrollments_dataset </a:t>
            </a:r>
            <a:r>
              <a:rPr sz="2000"/>
              <a:t>- Tracks which students enrolled in which courses.</a:t>
            </a:r>
          </a:p>
          <a:p>
            <a:endParaRPr sz="2000"/>
          </a:p>
          <a:p>
            <a:r>
              <a:rPr sz="2000"/>
              <a:t>Primary Relationships:</a:t>
            </a:r>
          </a:p>
          <a:p>
            <a:pPr>
              <a:buNone/>
            </a:pPr>
            <a:r>
              <a:rPr lang="en-US" sz="2000" dirty="0" smtClean="0"/>
              <a:t>	</a:t>
            </a:r>
            <a:r>
              <a:rPr sz="2000" smtClean="0"/>
              <a:t>enrollments_dataset </a:t>
            </a:r>
            <a:r>
              <a:rPr sz="2000"/>
              <a:t>links students (StudentID) to courses (CourseID).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SQL Queries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/>
              <a:t>1. Retrieve students registered in the last </a:t>
            </a:r>
            <a:r>
              <a:rPr sz="2000"/>
              <a:t>6 </a:t>
            </a:r>
            <a:r>
              <a:rPr sz="2000" smtClean="0"/>
              <a:t>months: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</a:t>
            </a:r>
            <a:r>
              <a:rPr lang="en-US" sz="2000" dirty="0" smtClean="0"/>
              <a:t>	</a:t>
            </a:r>
            <a:r>
              <a:rPr sz="2000" smtClean="0"/>
              <a:t>SELECT </a:t>
            </a:r>
            <a:r>
              <a:rPr sz="2000"/>
              <a:t>* </a:t>
            </a:r>
            <a:r>
              <a:rPr sz="2000"/>
              <a:t>FROM </a:t>
            </a:r>
            <a:r>
              <a:rPr sz="2000" smtClean="0"/>
              <a:t>indian_students_dataset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sz="2000" smtClean="0"/>
              <a:t>WHERE registration_date &gt;= DATE_SUB(NOW(), INTERVAL 6 MONTH);</a:t>
            </a:r>
            <a:endParaRPr sz="2000"/>
          </a:p>
          <a:p>
            <a:r>
              <a:rPr sz="2000"/>
              <a:t>Insight: Helps identify recent student trends.</a:t>
            </a:r>
          </a:p>
          <a:p>
            <a:endParaRPr sz="2000"/>
          </a:p>
          <a:p>
            <a:r>
              <a:rPr sz="2000"/>
              <a:t>2. Find the most enrolled courses:</a:t>
            </a:r>
          </a:p>
          <a:p>
            <a:pPr>
              <a:buNone/>
            </a:pPr>
            <a:r>
              <a:rPr sz="2000" smtClean="0"/>
              <a:t> </a:t>
            </a:r>
            <a:r>
              <a:rPr lang="en-US" sz="2000" dirty="0" smtClean="0"/>
              <a:t>		</a:t>
            </a:r>
            <a:r>
              <a:rPr sz="2000" smtClean="0"/>
              <a:t>SELECT </a:t>
            </a:r>
            <a:r>
              <a:rPr sz="2000"/>
              <a:t>courseid, COUNT(studentid) AS Total_Std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sz="2000" smtClean="0"/>
              <a:t>FROM </a:t>
            </a:r>
            <a:r>
              <a:rPr sz="2000"/>
              <a:t>enrollments_dataset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sz="2000" smtClean="0"/>
              <a:t>GROUP </a:t>
            </a:r>
            <a:r>
              <a:rPr sz="2000"/>
              <a:t>BY </a:t>
            </a:r>
            <a:r>
              <a:rPr sz="2000" smtClean="0"/>
              <a:t>courseid</a:t>
            </a:r>
          </a:p>
          <a:p>
            <a:pPr>
              <a:buNone/>
            </a:pPr>
            <a:r>
              <a:rPr lang="en-US" sz="2000" dirty="0" smtClean="0"/>
              <a:t>		</a:t>
            </a:r>
            <a:r>
              <a:rPr sz="2000" smtClean="0"/>
              <a:t>ORDER BY Total_Std DESC;</a:t>
            </a:r>
          </a:p>
          <a:p>
            <a:endParaRPr sz="2000"/>
          </a:p>
          <a:p>
            <a:r>
              <a:rPr sz="2000"/>
              <a:t>Insight: Determines which courses are most popular.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Total revenue generated per course:</a:t>
            </a:r>
          </a:p>
          <a:p>
            <a:r>
              <a:rPr sz="2000"/>
              <a:t>SELECT cd.course_name, COUNT(ed.studentid) * cd.price AS total_revenue</a:t>
            </a:r>
          </a:p>
          <a:p>
            <a:r>
              <a:rPr sz="2000"/>
              <a:t>FROM enrollments_dataset ed</a:t>
            </a:r>
          </a:p>
          <a:p>
            <a:r>
              <a:rPr sz="2000"/>
              <a:t>JOIN course_dataset cd ON ed.courseid = cd.courseid</a:t>
            </a:r>
          </a:p>
          <a:p>
            <a:r>
              <a:rPr sz="2000"/>
              <a:t>GROUP BY cd.course_name</a:t>
            </a:r>
          </a:p>
          <a:p>
            <a:endParaRPr sz="2000"/>
          </a:p>
          <a:p>
            <a:r>
              <a:rPr sz="2000"/>
              <a:t>Insight: Helps understand revenue contribution by different courses.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Paid vs Free Course Enrollment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/>
              <a:t>Percentage of students in paid vs free courses:</a:t>
            </a:r>
          </a:p>
          <a:p>
            <a:r>
              <a:rPr sz="2000"/>
              <a:t>SELECT CASE WHEN cd.price = 0 THEN 'Free Course' ELSE 'Paid Course' END AS course_type,</a:t>
            </a:r>
          </a:p>
          <a:p>
            <a:r>
              <a:rPr sz="2000"/>
              <a:t>COUNT(ed.studentid) AS student_count,</a:t>
            </a:r>
          </a:p>
          <a:p>
            <a:r>
              <a:rPr sz="2000"/>
              <a:t>(COUNT(ed.studentid) * 100.0 / (SELECT COUNT(studentid) FROM enrollments_dataset)) AS percentage</a:t>
            </a:r>
          </a:p>
          <a:p>
            <a:r>
              <a:rPr sz="2000"/>
              <a:t>FROM enrollments_dataset ed</a:t>
            </a:r>
          </a:p>
          <a:p>
            <a:r>
              <a:rPr sz="2000"/>
              <a:t>JOIN course_dataset cd ON ed.courseid = cd.courseid</a:t>
            </a:r>
          </a:p>
          <a:p>
            <a:r>
              <a:rPr sz="2000"/>
              <a:t>GROUP BY course_type;</a:t>
            </a:r>
          </a:p>
          <a:p>
            <a:endParaRPr sz="2000"/>
          </a:p>
          <a:p>
            <a:r>
              <a:rPr sz="2000"/>
              <a:t>Insight: Determines the preference of students towards free or paid courses.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smtClean="0"/>
              <a:t>The </a:t>
            </a:r>
            <a:r>
              <a:rPr sz="2000"/>
              <a:t>most popular courses have the highest enrollments, indicating high demand.</a:t>
            </a:r>
          </a:p>
          <a:p>
            <a:r>
              <a:rPr sz="2000" smtClean="0"/>
              <a:t>Revenue </a:t>
            </a:r>
            <a:r>
              <a:rPr sz="2000"/>
              <a:t>is driven by a few top courses – diversifying offerings can increase profits.</a:t>
            </a:r>
          </a:p>
          <a:p>
            <a:r>
              <a:rPr sz="2000" smtClean="0"/>
              <a:t>A </a:t>
            </a:r>
            <a:r>
              <a:rPr sz="2000"/>
              <a:t>large percentage of students enroll in free courses – converting them to paid users is key.</a:t>
            </a:r>
          </a:p>
          <a:p>
            <a:r>
              <a:rPr sz="2000" smtClean="0"/>
              <a:t>Recent </a:t>
            </a:r>
            <a:r>
              <a:rPr sz="2000"/>
              <a:t>trends in student registration can help optimize marketing strategies.</a:t>
            </a:r>
          </a:p>
          <a:p>
            <a:r>
              <a:rPr sz="2000" smtClean="0"/>
              <a:t>Pricing </a:t>
            </a:r>
            <a:r>
              <a:rPr sz="2000"/>
              <a:t>strategy plays a crucial role in revenue generation.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316</Words>
  <Application>Microsoft Macintosh PowerPoint</Application>
  <PresentationFormat>On-screen Show (4:3)</PresentationFormat>
  <Paragraphs>57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SQL Project: Online Learning Platform (OLP)</vt:lpstr>
      <vt:lpstr>Introduction</vt:lpstr>
      <vt:lpstr>Database Schema</vt:lpstr>
      <vt:lpstr>Key SQL Queries &amp; Insights</vt:lpstr>
      <vt:lpstr>Revenue Analysis</vt:lpstr>
      <vt:lpstr>Paid vs Free Course Enrollment</vt:lpstr>
      <vt:lpstr>Key Findings &amp; Recommendations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Project: Online Learning Platform (OLP)</dc:title>
  <dc:creator>DELL</dc:creator>
  <dc:description>generated using python-pptx</dc:description>
  <cp:lastModifiedBy>DELL</cp:lastModifiedBy>
  <cp:revision>2</cp:revision>
  <dcterms:created xsi:type="dcterms:W3CDTF">2013-01-27T09:14:16Z</dcterms:created>
  <dcterms:modified xsi:type="dcterms:W3CDTF">2025-02-09T16:03:02Z</dcterms:modified>
</cp:coreProperties>
</file>