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Slides/notesSlide2.xml" ContentType="application/vnd.openxmlformats-officedocument.presentationml.notes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20"/>
    <p:restoredTop sz="94660"/>
  </p:normalViewPr>
  <p:slideViewPr>
    <p:cSldViewPr snapToGrid="0">
      <p:cViewPr varScale="1">
        <p:scale>
          <a:sx n="65" d="100"/>
          <a:sy n="65" d="100"/>
        </p:scale>
        <p:origin x="-60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3" name=""/>
        <p:cNvGrpSpPr/>
        <p:nvPr/>
      </p:nvGrpSpPr>
      <p:grpSpPr>
        <a:xfrm>
          <a:off x="0" y="0"/>
          <a:ext cx="0" cy="0"/>
          <a:chOff x="0" y="0"/>
          <a:chExt cx="0" cy="0"/>
        </a:xfrm>
      </p:grpSpPr>
      <p:sp>
        <p:nvSpPr>
          <p:cNvPr id="104869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9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1B8AD288-E15B-4271-B55D-DDB1B43DC8BE}" type="datetimeFigureOut">
              <a:rPr lang="en-IN" smtClean="0"/>
              <a:t>16-01-2025</a:t>
            </a:fld>
            <a:endParaRPr lang="en-IN"/>
          </a:p>
        </p:txBody>
      </p:sp>
      <p:sp>
        <p:nvSpPr>
          <p:cNvPr id="104870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0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0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E06EC8B7-7AE0-485D-8CE3-A3E29B97A364}"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83"/>
        <p:cNvGrpSpPr/>
        <p:nvPr/>
      </p:nvGrpSpPr>
      <p:grpSpPr>
        <a:xfrm>
          <a:off x="0" y="0"/>
          <a:ext cx="0" cy="0"/>
          <a:chOff x="0" y="0"/>
          <a:chExt cx="0" cy="0"/>
        </a:xfrm>
      </p:grpSpPr>
      <p:sp>
        <p:nvSpPr>
          <p:cNvPr id="1048592" name="Google Shape;84;p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593" name="Google Shape;85;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10"/>
        <p:cNvGrpSpPr/>
        <p:nvPr/>
      </p:nvGrpSpPr>
      <p:grpSpPr>
        <a:xfrm>
          <a:off x="0" y="0"/>
          <a:ext cx="0" cy="0"/>
          <a:chOff x="0" y="0"/>
          <a:chExt cx="0" cy="0"/>
        </a:xfrm>
      </p:grpSpPr>
      <p:sp>
        <p:nvSpPr>
          <p:cNvPr id="1048656" name="Google Shape;111;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57" name="Google Shape;112;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1048583" name="Subtitle 2"/>
          <p:cNvSpPr>
            <a:spLocks noGrp="1"/>
          </p:cNvSpPr>
          <p:nvPr>
            <p:ph type="subTitle" idx="1"/>
          </p:nvPr>
        </p:nvSpPr>
        <p:spPr>
          <a:xfrm>
            <a:off x="2032000" y="3326641"/>
            <a:ext cx="8534400" cy="1752600"/>
          </a:xfrm>
        </p:spPr>
        <p:txBody>
          <a:bodyPr>
            <a:normAutofit/>
          </a:bodyPr>
          <a:lstStyle>
            <a:lvl1pPr algn="ctr" indent="0" marL="0">
              <a:buNone/>
              <a:defRPr b="1" sz="2000">
                <a:solidFill>
                  <a:schemeClr val="tx2">
                    <a:lumMod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4994CE30-7D40-4BC0-BA0D-56C992D5B4BD}" type="datetimeFigureOut">
              <a:rPr lang="en-GB" smtClean="0"/>
              <a:t>16/01/2025</a:t>
            </a:fld>
            <a:endParaRPr lang="en-GB"/>
          </a:p>
        </p:txBody>
      </p:sp>
      <p:sp>
        <p:nvSpPr>
          <p:cNvPr id="1048585" name="Footer Placeholder 4"/>
          <p:cNvSpPr>
            <a:spLocks noGrp="1"/>
          </p:cNvSpPr>
          <p:nvPr>
            <p:ph type="ftr" sz="quarter" idx="11"/>
          </p:nvPr>
        </p:nvSpPr>
        <p:spPr/>
        <p:txBody>
          <a:bodyPr/>
          <a:p>
            <a:endParaRPr lang="en-GB"/>
          </a:p>
        </p:txBody>
      </p:sp>
      <p:sp>
        <p:nvSpPr>
          <p:cNvPr id="1048586" name="Slide Number Placeholder 5"/>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679" name="Title 1"/>
          <p:cNvSpPr>
            <a:spLocks noGrp="1"/>
          </p:cNvSpPr>
          <p:nvPr>
            <p:ph type="title"/>
          </p:nvPr>
        </p:nvSpPr>
        <p:spPr/>
        <p:txBody>
          <a:bodyPr/>
          <a:p>
            <a:r>
              <a:rPr lang="en-US"/>
              <a:t>Click to edit Master title style</a:t>
            </a:r>
          </a:p>
        </p:txBody>
      </p:sp>
      <p:sp>
        <p:nvSpPr>
          <p:cNvPr id="1048680"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Date Placeholder 3"/>
          <p:cNvSpPr>
            <a:spLocks noGrp="1"/>
          </p:cNvSpPr>
          <p:nvPr>
            <p:ph type="dt" sz="half" idx="10"/>
          </p:nvPr>
        </p:nvSpPr>
        <p:spPr/>
        <p:txBody>
          <a:bodyPr/>
          <a:p>
            <a:fld id="{4994CE30-7D40-4BC0-BA0D-56C992D5B4BD}" type="datetimeFigureOut">
              <a:rPr lang="en-GB" smtClean="0"/>
              <a:t>16/01/2025</a:t>
            </a:fld>
            <a:endParaRPr lang="en-GB"/>
          </a:p>
        </p:txBody>
      </p:sp>
      <p:sp>
        <p:nvSpPr>
          <p:cNvPr id="1048682" name="Footer Placeholder 4"/>
          <p:cNvSpPr>
            <a:spLocks noGrp="1"/>
          </p:cNvSpPr>
          <p:nvPr>
            <p:ph type="ftr" sz="quarter" idx="11"/>
          </p:nvPr>
        </p:nvSpPr>
        <p:spPr/>
        <p:txBody>
          <a:bodyPr/>
          <a:p>
            <a:endParaRPr lang="en-GB"/>
          </a:p>
        </p:txBody>
      </p:sp>
      <p:sp>
        <p:nvSpPr>
          <p:cNvPr id="1048683" name="Slide Number Placeholder 5"/>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7" name=""/>
        <p:cNvGrpSpPr/>
        <p:nvPr/>
      </p:nvGrpSpPr>
      <p:grpSpPr>
        <a:xfrm>
          <a:off x="0" y="0"/>
          <a:ext cx="0" cy="0"/>
          <a:chOff x="0" y="0"/>
          <a:chExt cx="0" cy="0"/>
        </a:xfrm>
      </p:grpSpPr>
      <p:sp>
        <p:nvSpPr>
          <p:cNvPr id="1048668" name="Vertical Title 1"/>
          <p:cNvSpPr>
            <a:spLocks noGrp="1"/>
          </p:cNvSpPr>
          <p:nvPr>
            <p:ph type="title" orient="vert"/>
          </p:nvPr>
        </p:nvSpPr>
        <p:spPr>
          <a:xfrm>
            <a:off x="8839200" y="274641"/>
            <a:ext cx="2743200" cy="5851525"/>
          </a:xfrm>
        </p:spPr>
        <p:txBody>
          <a:bodyPr vert="eaVert"/>
          <a:p>
            <a:r>
              <a:rPr lang="en-US"/>
              <a:t>Click to edit Master title style</a:t>
            </a:r>
          </a:p>
        </p:txBody>
      </p:sp>
      <p:sp>
        <p:nvSpPr>
          <p:cNvPr id="1048669" name="Vertical Text Placeholder 2"/>
          <p:cNvSpPr>
            <a:spLocks noGrp="1"/>
          </p:cNvSpPr>
          <p:nvPr>
            <p:ph type="body" orient="vert" idx="1"/>
          </p:nvPr>
        </p:nvSpPr>
        <p:spPr>
          <a:xfrm>
            <a:off x="609600" y="274641"/>
            <a:ext cx="8026400" cy="5851525"/>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Date Placeholder 3"/>
          <p:cNvSpPr>
            <a:spLocks noGrp="1"/>
          </p:cNvSpPr>
          <p:nvPr>
            <p:ph type="dt" sz="half" idx="10"/>
          </p:nvPr>
        </p:nvSpPr>
        <p:spPr/>
        <p:txBody>
          <a:bodyPr/>
          <a:p>
            <a:fld id="{4994CE30-7D40-4BC0-BA0D-56C992D5B4BD}" type="datetimeFigureOut">
              <a:rPr lang="en-GB" smtClean="0"/>
              <a:t>16/01/2025</a:t>
            </a:fld>
            <a:endParaRPr lang="en-GB"/>
          </a:p>
        </p:txBody>
      </p:sp>
      <p:sp>
        <p:nvSpPr>
          <p:cNvPr id="1048671" name="Footer Placeholder 4"/>
          <p:cNvSpPr>
            <a:spLocks noGrp="1"/>
          </p:cNvSpPr>
          <p:nvPr>
            <p:ph type="ftr" sz="quarter" idx="11"/>
          </p:nvPr>
        </p:nvSpPr>
        <p:spPr/>
        <p:txBody>
          <a:bodyPr/>
          <a:p>
            <a:endParaRPr lang="en-GB"/>
          </a:p>
        </p:txBody>
      </p:sp>
      <p:sp>
        <p:nvSpPr>
          <p:cNvPr id="1048672" name="Slide Number Placeholder 5"/>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594"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dirty="0" lang="en-US"/>
          </a:p>
        </p:txBody>
      </p:sp>
      <p:sp>
        <p:nvSpPr>
          <p:cNvPr id="1048595"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6" name="Date Placeholder 3"/>
          <p:cNvSpPr>
            <a:spLocks noGrp="1"/>
          </p:cNvSpPr>
          <p:nvPr>
            <p:ph type="dt" sz="half" idx="10"/>
          </p:nvPr>
        </p:nvSpPr>
        <p:spPr/>
        <p:txBody>
          <a:bodyPr/>
          <a:p>
            <a:fld id="{4994CE30-7D40-4BC0-BA0D-56C992D5B4BD}" type="datetimeFigureOut">
              <a:rPr lang="en-GB" smtClean="0"/>
              <a:t>16/01/2025</a:t>
            </a:fld>
            <a:endParaRPr lang="en-GB"/>
          </a:p>
        </p:txBody>
      </p:sp>
      <p:sp>
        <p:nvSpPr>
          <p:cNvPr id="1048597" name="Footer Placeholder 4"/>
          <p:cNvSpPr>
            <a:spLocks noGrp="1"/>
          </p:cNvSpPr>
          <p:nvPr>
            <p:ph type="ftr" sz="quarter" idx="11"/>
          </p:nvPr>
        </p:nvSpPr>
        <p:spPr/>
        <p:txBody>
          <a:bodyPr/>
          <a:p>
            <a:endParaRPr lang="en-GB"/>
          </a:p>
        </p:txBody>
      </p:sp>
      <p:sp>
        <p:nvSpPr>
          <p:cNvPr id="1048598" name="Slide Number Placeholder 5"/>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0" name=""/>
        <p:cNvGrpSpPr/>
        <p:nvPr/>
      </p:nvGrpSpPr>
      <p:grpSpPr>
        <a:xfrm>
          <a:off x="0" y="0"/>
          <a:ext cx="0" cy="0"/>
          <a:chOff x="0" y="0"/>
          <a:chExt cx="0" cy="0"/>
        </a:xfrm>
      </p:grpSpPr>
      <p:sp>
        <p:nvSpPr>
          <p:cNvPr id="1048684" name="Title 1"/>
          <p:cNvSpPr>
            <a:spLocks noGrp="1"/>
          </p:cNvSpPr>
          <p:nvPr>
            <p:ph type="title"/>
          </p:nvPr>
        </p:nvSpPr>
        <p:spPr>
          <a:xfrm>
            <a:off x="963084" y="4406903"/>
            <a:ext cx="10363200" cy="1362075"/>
          </a:xfrm>
        </p:spPr>
        <p:txBody>
          <a:bodyPr anchor="t"/>
          <a:lstStyle>
            <a:lvl1pPr algn="l">
              <a:defRPr b="1" cap="all" sz="4000"/>
            </a:lvl1pPr>
          </a:lstStyle>
          <a:p>
            <a:r>
              <a:rPr lang="en-US"/>
              <a:t>Click to edit Master title style</a:t>
            </a:r>
          </a:p>
        </p:txBody>
      </p:sp>
      <p:sp>
        <p:nvSpPr>
          <p:cNvPr id="1048685" name="Text Placeholder 2"/>
          <p:cNvSpPr>
            <a:spLocks noGrp="1"/>
          </p:cNvSpPr>
          <p:nvPr>
            <p:ph type="body" idx="1"/>
          </p:nvPr>
        </p:nvSpPr>
        <p:spPr>
          <a:xfrm>
            <a:off x="963084" y="2906713"/>
            <a:ext cx="103632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6" name="Date Placeholder 3"/>
          <p:cNvSpPr>
            <a:spLocks noGrp="1"/>
          </p:cNvSpPr>
          <p:nvPr>
            <p:ph type="dt" sz="half" idx="10"/>
          </p:nvPr>
        </p:nvSpPr>
        <p:spPr/>
        <p:txBody>
          <a:bodyPr/>
          <a:p>
            <a:fld id="{4994CE30-7D40-4BC0-BA0D-56C992D5B4BD}" type="datetimeFigureOut">
              <a:rPr lang="en-GB" smtClean="0"/>
              <a:t>16/01/2025</a:t>
            </a:fld>
            <a:endParaRPr lang="en-GB"/>
          </a:p>
        </p:txBody>
      </p:sp>
      <p:sp>
        <p:nvSpPr>
          <p:cNvPr id="1048687" name="Footer Placeholder 4"/>
          <p:cNvSpPr>
            <a:spLocks noGrp="1"/>
          </p:cNvSpPr>
          <p:nvPr>
            <p:ph type="ftr" sz="quarter" idx="11"/>
          </p:nvPr>
        </p:nvSpPr>
        <p:spPr/>
        <p:txBody>
          <a:bodyPr/>
          <a:p>
            <a:endParaRPr lang="en-GB"/>
          </a:p>
        </p:txBody>
      </p:sp>
      <p:sp>
        <p:nvSpPr>
          <p:cNvPr id="1048688" name="Slide Number Placeholder 5"/>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20" name="Title 1"/>
          <p:cNvSpPr>
            <a:spLocks noGrp="1"/>
          </p:cNvSpPr>
          <p:nvPr>
            <p:ph type="title"/>
          </p:nvPr>
        </p:nvSpPr>
        <p:spPr/>
        <p:txBody>
          <a:bodyPr/>
          <a:lstStyle>
            <a:lvl1pPr>
              <a:defRPr>
                <a:solidFill>
                  <a:srgbClr val="FF0000"/>
                </a:solidFill>
              </a:defRPr>
            </a:lvl1pPr>
          </a:lstStyle>
          <a:p>
            <a:r>
              <a:rPr lang="en-US"/>
              <a:t>Click to edit Master title style</a:t>
            </a:r>
            <a:endParaRPr dirty="0" lang="en-US"/>
          </a:p>
        </p:txBody>
      </p:sp>
      <p:sp>
        <p:nvSpPr>
          <p:cNvPr id="1048621"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2"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Date Placeholder 4"/>
          <p:cNvSpPr>
            <a:spLocks noGrp="1"/>
          </p:cNvSpPr>
          <p:nvPr>
            <p:ph type="dt" sz="half" idx="10"/>
          </p:nvPr>
        </p:nvSpPr>
        <p:spPr/>
        <p:txBody>
          <a:bodyPr/>
          <a:p>
            <a:fld id="{4994CE30-7D40-4BC0-BA0D-56C992D5B4BD}" type="datetimeFigureOut">
              <a:rPr lang="en-GB" smtClean="0"/>
              <a:t>16/01/2025</a:t>
            </a:fld>
            <a:endParaRPr lang="en-GB"/>
          </a:p>
        </p:txBody>
      </p:sp>
      <p:sp>
        <p:nvSpPr>
          <p:cNvPr id="1048624" name="Footer Placeholder 5"/>
          <p:cNvSpPr>
            <a:spLocks noGrp="1"/>
          </p:cNvSpPr>
          <p:nvPr>
            <p:ph type="ftr" sz="quarter" idx="11"/>
          </p:nvPr>
        </p:nvSpPr>
        <p:spPr/>
        <p:txBody>
          <a:bodyPr/>
          <a:p>
            <a:endParaRPr lang="en-GB"/>
          </a:p>
        </p:txBody>
      </p:sp>
      <p:sp>
        <p:nvSpPr>
          <p:cNvPr id="1048625" name="Slide Number Placeholder 6"/>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31"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1048632"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33"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Text Placeholder 4"/>
          <p:cNvSpPr>
            <a:spLocks noGrp="1"/>
          </p:cNvSpPr>
          <p:nvPr>
            <p:ph type="body" sz="quarter" idx="3"/>
          </p:nvPr>
        </p:nvSpPr>
        <p:spPr>
          <a:xfrm>
            <a:off x="6193369"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35"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6" name="Date Placeholder 6"/>
          <p:cNvSpPr>
            <a:spLocks noGrp="1"/>
          </p:cNvSpPr>
          <p:nvPr>
            <p:ph type="dt" sz="half" idx="10"/>
          </p:nvPr>
        </p:nvSpPr>
        <p:spPr/>
        <p:txBody>
          <a:bodyPr/>
          <a:p>
            <a:fld id="{4994CE30-7D40-4BC0-BA0D-56C992D5B4BD}" type="datetimeFigureOut">
              <a:rPr lang="en-GB" smtClean="0"/>
              <a:t>16/01/2025</a:t>
            </a:fld>
            <a:endParaRPr lang="en-GB"/>
          </a:p>
        </p:txBody>
      </p:sp>
      <p:sp>
        <p:nvSpPr>
          <p:cNvPr id="1048637" name="Footer Placeholder 7"/>
          <p:cNvSpPr>
            <a:spLocks noGrp="1"/>
          </p:cNvSpPr>
          <p:nvPr>
            <p:ph type="ftr" sz="quarter" idx="11"/>
          </p:nvPr>
        </p:nvSpPr>
        <p:spPr/>
        <p:txBody>
          <a:bodyPr/>
          <a:p>
            <a:endParaRPr lang="en-GB"/>
          </a:p>
        </p:txBody>
      </p:sp>
      <p:sp>
        <p:nvSpPr>
          <p:cNvPr id="1048638" name="Slide Number Placeholder 8"/>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6" name=""/>
        <p:cNvGrpSpPr/>
        <p:nvPr/>
      </p:nvGrpSpPr>
      <p:grpSpPr>
        <a:xfrm>
          <a:off x="0" y="0"/>
          <a:ext cx="0" cy="0"/>
          <a:chOff x="0" y="0"/>
          <a:chExt cx="0" cy="0"/>
        </a:xfrm>
      </p:grpSpPr>
      <p:sp>
        <p:nvSpPr>
          <p:cNvPr id="1048664" name="Title 1"/>
          <p:cNvSpPr>
            <a:spLocks noGrp="1"/>
          </p:cNvSpPr>
          <p:nvPr>
            <p:ph type="title"/>
          </p:nvPr>
        </p:nvSpPr>
        <p:spPr>
          <a:xfrm>
            <a:off x="3860800" y="274638"/>
            <a:ext cx="7721600" cy="487362"/>
          </a:xfrm>
        </p:spPr>
        <p:txBody>
          <a:bodyPr/>
          <a:p>
            <a:r>
              <a:rPr lang="en-US"/>
              <a:t>Click to edit Master title style</a:t>
            </a:r>
          </a:p>
        </p:txBody>
      </p:sp>
      <p:sp>
        <p:nvSpPr>
          <p:cNvPr id="1048665" name="Date Placeholder 2"/>
          <p:cNvSpPr>
            <a:spLocks noGrp="1"/>
          </p:cNvSpPr>
          <p:nvPr>
            <p:ph type="dt" sz="half" idx="10"/>
          </p:nvPr>
        </p:nvSpPr>
        <p:spPr/>
        <p:txBody>
          <a:bodyPr/>
          <a:p>
            <a:fld id="{4994CE30-7D40-4BC0-BA0D-56C992D5B4BD}" type="datetimeFigureOut">
              <a:rPr lang="en-GB" smtClean="0"/>
              <a:t>16/01/2025</a:t>
            </a:fld>
            <a:endParaRPr lang="en-GB"/>
          </a:p>
        </p:txBody>
      </p:sp>
      <p:sp>
        <p:nvSpPr>
          <p:cNvPr id="1048666" name="Footer Placeholder 3"/>
          <p:cNvSpPr>
            <a:spLocks noGrp="1"/>
          </p:cNvSpPr>
          <p:nvPr>
            <p:ph type="ftr" sz="quarter" idx="11"/>
          </p:nvPr>
        </p:nvSpPr>
        <p:spPr/>
        <p:txBody>
          <a:bodyPr/>
          <a:p>
            <a:endParaRPr lang="en-GB"/>
          </a:p>
        </p:txBody>
      </p:sp>
      <p:sp>
        <p:nvSpPr>
          <p:cNvPr id="1048667" name="Slide Number Placeholder 4"/>
          <p:cNvSpPr>
            <a:spLocks noGrp="1"/>
          </p:cNvSpPr>
          <p:nvPr>
            <p:ph type="sldNum" sz="quarter" idx="12"/>
          </p:nvPr>
        </p:nvSpPr>
        <p:spPr/>
        <p:txBody>
          <a:bodyPr/>
          <a:p>
            <a:fld id="{1BCD3F7E-62B3-4FB9-95CE-D1B0CC271B85}" type="slidenum">
              <a:rPr lang="en-GB" smtClean="0"/>
              <a:t>‹#›</a:t>
            </a:fld>
            <a:endParaRPr lang="en-GB"/>
          </a:p>
        </p:txBody>
      </p:sp>
      <p:pic>
        <p:nvPicPr>
          <p:cNvPr id="2097165" name="Picture 3" descr="C:\Users\AMMU\Desktop\Border.png"/>
          <p:cNvPicPr>
            <a:picLocks noChangeAspect="1" noChangeArrowheads="1"/>
          </p:cNvPicPr>
          <p:nvPr/>
        </p:nvPicPr>
        <p:blipFill>
          <a:blip xmlns:r="http://schemas.openxmlformats.org/officeDocument/2006/relationships" r:embed="rId1" cstate="print"/>
          <a:srcRect/>
          <a:stretch>
            <a:fillRect/>
          </a:stretch>
        </p:blipFill>
        <p:spPr bwMode="auto">
          <a:xfrm>
            <a:off x="2505209" y="139874"/>
            <a:ext cx="9686793" cy="698326"/>
          </a:xfrm>
          <a:prstGeom prst="rect"/>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1" name=""/>
        <p:cNvGrpSpPr/>
        <p:nvPr/>
      </p:nvGrpSpPr>
      <p:grpSpPr>
        <a:xfrm>
          <a:off x="0" y="0"/>
          <a:ext cx="0" cy="0"/>
          <a:chOff x="0" y="0"/>
          <a:chExt cx="0" cy="0"/>
        </a:xfrm>
      </p:grpSpPr>
      <p:sp>
        <p:nvSpPr>
          <p:cNvPr id="1048689" name="Date Placeholder 1"/>
          <p:cNvSpPr>
            <a:spLocks noGrp="1"/>
          </p:cNvSpPr>
          <p:nvPr>
            <p:ph type="dt" sz="half" idx="10"/>
          </p:nvPr>
        </p:nvSpPr>
        <p:spPr/>
        <p:txBody>
          <a:bodyPr/>
          <a:p>
            <a:fld id="{4994CE30-7D40-4BC0-BA0D-56C992D5B4BD}" type="datetimeFigureOut">
              <a:rPr lang="en-GB" smtClean="0"/>
              <a:t>16/01/2025</a:t>
            </a:fld>
            <a:endParaRPr lang="en-GB"/>
          </a:p>
        </p:txBody>
      </p:sp>
      <p:sp>
        <p:nvSpPr>
          <p:cNvPr id="1048690" name="Footer Placeholder 2"/>
          <p:cNvSpPr>
            <a:spLocks noGrp="1"/>
          </p:cNvSpPr>
          <p:nvPr>
            <p:ph type="ftr" sz="quarter" idx="11"/>
          </p:nvPr>
        </p:nvSpPr>
        <p:spPr/>
        <p:txBody>
          <a:bodyPr/>
          <a:p>
            <a:endParaRPr lang="en-GB"/>
          </a:p>
        </p:txBody>
      </p:sp>
      <p:sp>
        <p:nvSpPr>
          <p:cNvPr id="1048691" name="Slide Number Placeholder 3"/>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692" name="Title 1"/>
          <p:cNvSpPr>
            <a:spLocks noGrp="1"/>
          </p:cNvSpPr>
          <p:nvPr>
            <p:ph type="title"/>
          </p:nvPr>
        </p:nvSpPr>
        <p:spPr>
          <a:xfrm>
            <a:off x="609602" y="273050"/>
            <a:ext cx="4011084" cy="1162050"/>
          </a:xfrm>
        </p:spPr>
        <p:txBody>
          <a:bodyPr anchor="b"/>
          <a:lstStyle>
            <a:lvl1pPr algn="l">
              <a:defRPr b="1" sz="2000"/>
            </a:lvl1pPr>
          </a:lstStyle>
          <a:p>
            <a:r>
              <a:rPr lang="en-US"/>
              <a:t>Click to edit Master title style</a:t>
            </a:r>
          </a:p>
        </p:txBody>
      </p:sp>
      <p:sp>
        <p:nvSpPr>
          <p:cNvPr id="104869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4" name="Text Placeholder 3"/>
          <p:cNvSpPr>
            <a:spLocks noGrp="1"/>
          </p:cNvSpPr>
          <p:nvPr>
            <p:ph type="body" sz="half" idx="2"/>
          </p:nvPr>
        </p:nvSpPr>
        <p:spPr>
          <a:xfrm>
            <a:off x="609602" y="1435103"/>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95" name="Date Placeholder 4"/>
          <p:cNvSpPr>
            <a:spLocks noGrp="1"/>
          </p:cNvSpPr>
          <p:nvPr>
            <p:ph type="dt" sz="half" idx="10"/>
          </p:nvPr>
        </p:nvSpPr>
        <p:spPr/>
        <p:txBody>
          <a:bodyPr/>
          <a:p>
            <a:fld id="{4994CE30-7D40-4BC0-BA0D-56C992D5B4BD}" type="datetimeFigureOut">
              <a:rPr lang="en-GB" smtClean="0"/>
              <a:t>16/01/2025</a:t>
            </a:fld>
            <a:endParaRPr lang="en-GB"/>
          </a:p>
        </p:txBody>
      </p:sp>
      <p:sp>
        <p:nvSpPr>
          <p:cNvPr id="1048696" name="Footer Placeholder 5"/>
          <p:cNvSpPr>
            <a:spLocks noGrp="1"/>
          </p:cNvSpPr>
          <p:nvPr>
            <p:ph type="ftr" sz="quarter" idx="11"/>
          </p:nvPr>
        </p:nvSpPr>
        <p:spPr/>
        <p:txBody>
          <a:bodyPr/>
          <a:p>
            <a:endParaRPr lang="en-GB"/>
          </a:p>
        </p:txBody>
      </p:sp>
      <p:sp>
        <p:nvSpPr>
          <p:cNvPr id="1048697" name="Slide Number Placeholder 6"/>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8" name=""/>
        <p:cNvGrpSpPr/>
        <p:nvPr/>
      </p:nvGrpSpPr>
      <p:grpSpPr>
        <a:xfrm>
          <a:off x="0" y="0"/>
          <a:ext cx="0" cy="0"/>
          <a:chOff x="0" y="0"/>
          <a:chExt cx="0" cy="0"/>
        </a:xfrm>
      </p:grpSpPr>
      <p:sp>
        <p:nvSpPr>
          <p:cNvPr id="1048673"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p>
        </p:txBody>
      </p:sp>
      <p:sp>
        <p:nvSpPr>
          <p:cNvPr id="1048674" name="Picture Placeholder 2"/>
          <p:cNvSpPr>
            <a:spLocks noGrp="1"/>
          </p:cNvSpPr>
          <p:nvPr>
            <p:ph type="pic" idx="1"/>
          </p:nvPr>
        </p:nvSpPr>
        <p:spPr>
          <a:xfrm>
            <a:off x="2389717" y="612775"/>
            <a:ext cx="73152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5"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76" name="Date Placeholder 4"/>
          <p:cNvSpPr>
            <a:spLocks noGrp="1"/>
          </p:cNvSpPr>
          <p:nvPr>
            <p:ph type="dt" sz="half" idx="10"/>
          </p:nvPr>
        </p:nvSpPr>
        <p:spPr/>
        <p:txBody>
          <a:bodyPr/>
          <a:p>
            <a:fld id="{4994CE30-7D40-4BC0-BA0D-56C992D5B4BD}" type="datetimeFigureOut">
              <a:rPr lang="en-GB" smtClean="0"/>
              <a:t>16/01/2025</a:t>
            </a:fld>
            <a:endParaRPr lang="en-GB"/>
          </a:p>
        </p:txBody>
      </p:sp>
      <p:sp>
        <p:nvSpPr>
          <p:cNvPr id="1048677" name="Footer Placeholder 5"/>
          <p:cNvSpPr>
            <a:spLocks noGrp="1"/>
          </p:cNvSpPr>
          <p:nvPr>
            <p:ph type="ftr" sz="quarter" idx="11"/>
          </p:nvPr>
        </p:nvSpPr>
        <p:spPr/>
        <p:txBody>
          <a:bodyPr/>
          <a:p>
            <a:endParaRPr lang="en-GB"/>
          </a:p>
        </p:txBody>
      </p:sp>
      <p:sp>
        <p:nvSpPr>
          <p:cNvPr id="1048678" name="Slide Number Placeholder 6"/>
          <p:cNvSpPr>
            <a:spLocks noGrp="1"/>
          </p:cNvSpPr>
          <p:nvPr>
            <p:ph type="sldNum" sz="quarter" idx="12"/>
          </p:nvPr>
        </p:nvSpPr>
        <p:spPr/>
        <p:txBody>
          <a:bodyPr/>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12800" y="274638"/>
            <a:ext cx="10668000" cy="487362"/>
          </a:xfrm>
          <a:prstGeom prst="rect"/>
        </p:spPr>
        <p:txBody>
          <a:bodyPr anchor="ctr" bIns="45720" lIns="91440" rIns="91440" rtlCol="0" tIns="45720" vert="horz">
            <a:noAutofit/>
          </a:bodyPr>
          <a:p>
            <a:r>
              <a:rPr lang="en-US"/>
              <a:t>Click to edit Master title style</a:t>
            </a:r>
            <a:endParaRPr dirty="0" lang="en-US"/>
          </a:p>
        </p:txBody>
      </p:sp>
      <p:sp>
        <p:nvSpPr>
          <p:cNvPr id="1048577" name="Text Placeholder 2"/>
          <p:cNvSpPr>
            <a:spLocks noGrp="1"/>
          </p:cNvSpPr>
          <p:nvPr>
            <p:ph type="body" idx="1"/>
          </p:nvPr>
        </p:nvSpPr>
        <p:spPr>
          <a:xfrm>
            <a:off x="812800" y="1143001"/>
            <a:ext cx="10668000" cy="4952997"/>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609600" y="6356353"/>
            <a:ext cx="2844800" cy="365125"/>
          </a:xfrm>
          <a:prstGeom prst="rect"/>
        </p:spPr>
        <p:txBody>
          <a:bodyPr anchor="ctr" bIns="45720" lIns="91440" rIns="91440" rtlCol="0" tIns="45720" vert="horz"/>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16/01/2025</a:t>
            </a:fld>
            <a:endParaRPr lang="en-GB"/>
          </a:p>
        </p:txBody>
      </p:sp>
      <p:sp>
        <p:nvSpPr>
          <p:cNvPr id="1048579" name="Footer Placeholder 4"/>
          <p:cNvSpPr>
            <a:spLocks noGrp="1"/>
          </p:cNvSpPr>
          <p:nvPr>
            <p:ph type="ftr" sz="quarter" idx="3"/>
          </p:nvPr>
        </p:nvSpPr>
        <p:spPr>
          <a:xfrm>
            <a:off x="4165600" y="6356353"/>
            <a:ext cx="3860800" cy="365125"/>
          </a:xfrm>
          <a:prstGeom prst="rect"/>
        </p:spPr>
        <p:txBody>
          <a:bodyPr anchor="ctr" bIns="45720" lIns="91440" rIns="91440" rtlCol="0" tIns="45720" vert="horz"/>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1048580" name="Slide Number Placeholder 5"/>
          <p:cNvSpPr>
            <a:spLocks noGrp="1"/>
          </p:cNvSpPr>
          <p:nvPr>
            <p:ph type="sldNum" sz="quarter" idx="4"/>
          </p:nvPr>
        </p:nvSpPr>
        <p:spPr>
          <a:xfrm>
            <a:off x="8737600" y="6356353"/>
            <a:ext cx="2844800" cy="365125"/>
          </a:xfrm>
          <a:prstGeom prst="rect"/>
        </p:spPr>
        <p:txBody>
          <a:bodyPr anchor="ctr" bIns="45720" lIns="91440" rIns="91440" rtlCol="0" tIns="45720" vert="horz"/>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1048581" name="Line 6"/>
          <p:cNvSpPr>
            <a:spLocks noChangeShapeType="1"/>
          </p:cNvSpPr>
          <p:nvPr/>
        </p:nvSpPr>
        <p:spPr bwMode="auto">
          <a:xfrm>
            <a:off x="812800" y="914400"/>
            <a:ext cx="10668000" cy="0"/>
          </a:xfrm>
          <a:prstGeom prst="line"/>
          <a:noFill/>
          <a:ln w="57150" cmpd="thickThin">
            <a:solidFill>
              <a:schemeClr val="tx1"/>
            </a:solidFill>
            <a:round/>
            <a:headEnd/>
            <a:tailEnd/>
          </a:ln>
          <a:effectLst/>
        </p:spPr>
        <p:txBody>
          <a:bodyPr/>
          <a:p>
            <a:endParaRPr sz="1800" lang="en-IN"/>
          </a:p>
        </p:txBody>
      </p:sp>
      <p:pic>
        <p:nvPicPr>
          <p:cNvPr id="2097152" name="Picture 7"/>
          <p:cNvPicPr>
            <a:picLocks noChangeAspect="1"/>
          </p:cNvPicPr>
          <p:nvPr/>
        </p:nvPicPr>
        <p:blipFill rotWithShape="1">
          <a:blip xmlns:r="http://schemas.openxmlformats.org/officeDocument/2006/relationships" r:embed="rId12"/>
          <a:srcRect b="18045"/>
          <a:stretch>
            <a:fillRect/>
          </a:stretch>
        </p:blipFill>
        <p:spPr bwMode="auto">
          <a:xfrm>
            <a:off x="0" y="5991366"/>
            <a:ext cx="12192000" cy="866633"/>
          </a:xfrm>
          <a:prstGeom prst="rect"/>
          <a:noFill/>
          <a:ln>
            <a:noFill/>
          </a:ln>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spcBef>
          <a:spcPct val="0"/>
        </a:spcBef>
        <a:buNone/>
        <a:defRPr b="1" sz="2800" kern="1200">
          <a:solidFill>
            <a:srgbClr val="FF0000"/>
          </a:solidFill>
          <a:latin typeface="Verdana" pitchFamily="34" charset="0"/>
          <a:ea typeface="Verdana" pitchFamily="34" charset="0"/>
          <a:cs typeface="Verdana" pitchFamily="34" charset="0"/>
        </a:defRPr>
      </a:lvl1pPr>
    </p:titleStyle>
    <p:bodyStyle>
      <a:lvl1pPr algn="l" defTabSz="914400" eaLnBrk="1" hangingPunct="1" indent="-342900" latinLnBrk="0" marL="342900" rtl="0">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algn="l" defTabSz="914400" eaLnBrk="1" hangingPunct="1" indent="-285750" latinLnBrk="0" marL="742950" rtl="0">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algn="l" defTabSz="914400" eaLnBrk="1" hangingPunct="1" indent="-228600" latinLnBrk="0" marL="1143000" rtl="0">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algn="l" defTabSz="914400" eaLnBrk="1" hangingPunct="1" indent="-228600" latinLnBrk="0" marL="1600200" rtl="0">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algn="l" defTabSz="914400" eaLnBrk="1" hangingPunct="1" indent="-228600" latinLnBrk="0" marL="2057400" rtl="0">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hyperlink" Target="https://github.com/Prakruthi27441/Project.git" TargetMode="Externa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86"/>
        <p:cNvGrpSpPr/>
        <p:nvPr/>
      </p:nvGrpSpPr>
      <p:grpSpPr>
        <a:xfrm>
          <a:off x="0" y="0"/>
          <a:ext cx="0" cy="0"/>
          <a:chOff x="0" y="0"/>
          <a:chExt cx="0" cy="0"/>
        </a:xfrm>
      </p:grpSpPr>
      <p:sp>
        <p:nvSpPr>
          <p:cNvPr id="1048587" name="Google Shape;87;p13"/>
          <p:cNvSpPr txBox="1">
            <a:spLocks noGrp="1"/>
          </p:cNvSpPr>
          <p:nvPr>
            <p:ph type="ctrTitle"/>
          </p:nvPr>
        </p:nvSpPr>
        <p:spPr>
          <a:xfrm>
            <a:off x="790469" y="1069102"/>
            <a:ext cx="10363200" cy="962898"/>
          </a:xfrm>
          <a:prstGeom prst="rect"/>
          <a:noFill/>
          <a:ln>
            <a:noFill/>
          </a:ln>
        </p:spPr>
        <p:txBody>
          <a:bodyPr anchor="ctr" anchorCtr="0" bIns="45700" lIns="91425" rIns="91425" spcFirstLastPara="1" tIns="45700" wrap="square">
            <a:noAutofit/>
          </a:bodyPr>
          <a:p>
            <a:pPr algn="ctr" lvl="0">
              <a:spcBef>
                <a:spcPts val="0"/>
              </a:spcBef>
              <a:buClr>
                <a:srgbClr val="17365D"/>
              </a:buClr>
              <a:buSzPts val="2800"/>
            </a:pPr>
            <a:r>
              <a:rPr dirty="0" lang="en-GB" smtClean="0">
                <a:solidFill>
                  <a:schemeClr val="tx1"/>
                </a:solidFill>
                <a:latin typeface="Cambria" panose="02040503050406030204" pitchFamily="18" charset="0"/>
                <a:ea typeface="Cambria" panose="02040503050406030204" pitchFamily="18" charset="0"/>
              </a:rPr>
              <a:t> </a:t>
            </a:r>
            <a:r>
              <a:rPr dirty="0" lang="en-US">
                <a:solidFill>
                  <a:schemeClr val="tx1"/>
                </a:solidFill>
                <a:latin typeface="Cambria" panose="02040503050406030204" pitchFamily="18" charset="0"/>
                <a:ea typeface="Cambria" panose="02040503050406030204" pitchFamily="18" charset="0"/>
              </a:rPr>
              <a:t>Birth/Death Registration Integration with </a:t>
            </a:r>
            <a:r>
              <a:rPr dirty="0" lang="en-US" smtClean="0">
                <a:solidFill>
                  <a:schemeClr val="tx1"/>
                </a:solidFill>
                <a:latin typeface="Cambria" panose="02040503050406030204" pitchFamily="18" charset="0"/>
                <a:ea typeface="Cambria" panose="02040503050406030204" pitchFamily="18" charset="0"/>
              </a:rPr>
              <a:t>Services</a:t>
            </a:r>
            <a:endParaRPr dirty="0">
              <a:solidFill>
                <a:schemeClr val="tx1"/>
              </a:solidFill>
              <a:latin typeface="Cambria" panose="02040503050406030204" pitchFamily="18" charset="0"/>
              <a:ea typeface="Cambria" panose="02040503050406030204" pitchFamily="18" charset="0"/>
            </a:endParaRPr>
          </a:p>
        </p:txBody>
      </p:sp>
      <p:sp>
        <p:nvSpPr>
          <p:cNvPr id="1048588" name="Google Shape;88;p13"/>
          <p:cNvSpPr txBox="1">
            <a:spLocks noGrp="1"/>
          </p:cNvSpPr>
          <p:nvPr>
            <p:ph type="subTitle" idx="1"/>
          </p:nvPr>
        </p:nvSpPr>
        <p:spPr>
          <a:xfrm>
            <a:off x="790469" y="2100770"/>
            <a:ext cx="3970500" cy="552300"/>
          </a:xfrm>
          <a:prstGeom prst="rect"/>
          <a:noFill/>
          <a:ln>
            <a:noFill/>
          </a:ln>
        </p:spPr>
        <p:txBody>
          <a:bodyPr anchor="t" anchorCtr="0" bIns="45700" lIns="91425" rIns="91425" spcFirstLastPara="1" tIns="45700" wrap="square">
            <a:normAutofit/>
          </a:bodyPr>
          <a:p>
            <a:pPr algn="l">
              <a:spcBef>
                <a:spcPts val="0"/>
              </a:spcBef>
              <a:buClr>
                <a:srgbClr val="17365D"/>
              </a:buClr>
              <a:buSzPts val="2000"/>
            </a:pPr>
            <a:r>
              <a:rPr dirty="0" lang="en-GB">
                <a:latin typeface="Cambria" panose="02040503050406030204" pitchFamily="18" charset="0"/>
                <a:ea typeface="Cambria" panose="02040503050406030204" pitchFamily="18" charset="0"/>
              </a:rPr>
              <a:t>Batch </a:t>
            </a:r>
            <a:r>
              <a:rPr dirty="0" lang="en-GB" smtClean="0">
                <a:latin typeface="Cambria" panose="02040503050406030204" pitchFamily="18" charset="0"/>
                <a:ea typeface="Cambria" panose="02040503050406030204" pitchFamily="18" charset="0"/>
              </a:rPr>
              <a:t>Number:</a:t>
            </a:r>
            <a:r>
              <a:rPr altLang="en-GB" dirty="0" lang="en-US" smtClean="0">
                <a:latin typeface="Cambria" panose="02040503050406030204" pitchFamily="18" charset="0"/>
                <a:ea typeface="Cambria" panose="02040503050406030204" pitchFamily="18" charset="0"/>
              </a:rPr>
              <a:t>CSE-G199</a:t>
            </a:r>
            <a:endParaRPr dirty="0" lang="en-US">
              <a:latin typeface="Cambria" panose="02040503050406030204" pitchFamily="18" charset="0"/>
              <a:ea typeface="Cambria" panose="02040503050406030204" pitchFamily="18" charset="0"/>
            </a:endParaRPr>
          </a:p>
          <a:p>
            <a:pPr algn="l" indent="0" lvl="0" marL="0"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algn="l" indent="0" lvl="0" marL="0"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4194304" name="Google Shape;89;p13"/>
          <p:cNvGraphicFramePr>
            <a:graphicFrameLocks/>
          </p:cNvGraphicFramePr>
          <p:nvPr/>
        </p:nvGraphicFramePr>
        <p:xfrm>
          <a:off x="553347" y="2721840"/>
          <a:ext cx="5418675" cy="2194620"/>
        </p:xfrm>
        <a:graphic>
          <a:graphicData uri="http://schemas.openxmlformats.org/drawingml/2006/table">
            <a:tbl>
              <a:tblPr firstRow="1" bandRow="1">
                <a:noFill/>
              </a:tblPr>
              <a:tblGrid>
                <a:gridCol w="2085000"/>
                <a:gridCol w="3333675"/>
              </a:tblGrid>
              <a:tr h="306243">
                <a:tc>
                  <a:txBody>
                    <a:bodyPr/>
                    <a:p>
                      <a:pPr algn="ctr" indent="0" lvl="1" marL="0" marR="0" rtl="0">
                        <a:spcBef>
                          <a:spcPts val="0"/>
                        </a:spcBef>
                        <a:spcAft>
                          <a:spcPts val="0"/>
                        </a:spcAft>
                        <a:buNone/>
                      </a:pPr>
                      <a:r>
                        <a:rPr b="1" cap="none" dirty="0" sz="1800" lang="en-GB" strike="noStrike" u="none">
                          <a:solidFill>
                            <a:srgbClr val="17365D"/>
                          </a:solidFill>
                        </a:rPr>
                        <a:t>Roll Number</a:t>
                      </a:r>
                      <a:endParaRPr b="1" cap="none" dirty="0" sz="1800" strike="noStrike" u="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r>
                        <a:rPr b="1" cap="none" dirty="0" sz="1800" lang="en-GB" strike="noStrike" u="none">
                          <a:solidFill>
                            <a:srgbClr val="17365D"/>
                          </a:solidFill>
                        </a:rPr>
                        <a:t>Student Name</a:t>
                      </a:r>
                      <a:endParaRPr b="1" cap="none" dirty="0" sz="1800" strike="noStrike" u="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r>
              <a:tr h="306243">
                <a:tc>
                  <a:txBody>
                    <a:bodyPr/>
                    <a:p>
                      <a:pPr algn="ctr" indent="0" lvl="0" marL="0" marR="0" rtl="0">
                        <a:spcBef>
                          <a:spcPts val="0"/>
                        </a:spcBef>
                        <a:spcAft>
                          <a:spcPts val="0"/>
                        </a:spcAft>
                        <a:buFont typeface="+mj-lt"/>
                        <a:buNone/>
                      </a:pPr>
                      <a:r>
                        <a:rPr cap="none" dirty="0" sz="1800" lang="en-US" strike="noStrike" u="none"/>
                        <a:t>20211CSE0628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r>
                        <a:rPr cap="none" dirty="0" sz="1800" lang="en-US" strike="noStrike" u="none"/>
                        <a:t>Prakruthi 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p>
                      <a:pPr algn="ctr" indent="0" lvl="0" marL="0" marR="0" rtl="0">
                        <a:spcBef>
                          <a:spcPts val="0"/>
                        </a:spcBef>
                        <a:spcAft>
                          <a:spcPts val="0"/>
                        </a:spcAft>
                        <a:buNone/>
                      </a:pPr>
                      <a:r>
                        <a:rPr cap="none" dirty="0" sz="1800" lang="en-US" strike="noStrike" u="none"/>
                        <a:t>20211CSE0677</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r>
                        <a:rPr cap="none" dirty="0" sz="1800" lang="en-US" strike="noStrike" u="none"/>
                        <a:t>Nidhisha N</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p>
                      <a:pPr algn="ctr" indent="0" lvl="0" marL="0" marR="0" rtl="0">
                        <a:spcBef>
                          <a:spcPts val="0"/>
                        </a:spcBef>
                        <a:spcAft>
                          <a:spcPts val="0"/>
                        </a:spcAft>
                        <a:buNone/>
                      </a:pPr>
                      <a:r>
                        <a:rPr cap="none" dirty="0" sz="1800" lang="en-US" strike="noStrike" u="none"/>
                        <a:t>20211CSE0618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r>
                        <a:rPr cap="none" dirty="0" sz="1800" lang="en-US" strike="noStrike" u="none"/>
                        <a:t>Deepthi 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048589" name="Google Shape;90;p13"/>
          <p:cNvSpPr txBox="1"/>
          <p:nvPr/>
        </p:nvSpPr>
        <p:spPr>
          <a:xfrm>
            <a:off x="6480195" y="2513340"/>
            <a:ext cx="5514300" cy="2020560"/>
          </a:xfrm>
          <a:prstGeom prst="rect"/>
          <a:noFill/>
          <a:ln>
            <a:noFill/>
          </a:ln>
        </p:spPr>
        <p:txBody>
          <a:bodyPr anchor="t" anchorCtr="0" bIns="45700" lIns="91425" rIns="91425" spcFirstLastPara="1" tIns="45700" wrap="square">
            <a:normAutofit/>
          </a:bodyPr>
          <a:p>
            <a:pPr algn="ctr" indent="0" lvl="0" marL="0" marR="0" rtl="0">
              <a:spcBef>
                <a:spcPts val="0"/>
              </a:spcBef>
              <a:spcAft>
                <a:spcPts val="0"/>
              </a:spcAft>
              <a:buClr>
                <a:srgbClr val="17365D"/>
              </a:buClr>
              <a:buSzPts val="2000"/>
              <a:buFont typeface="Arial"/>
              <a:buNone/>
            </a:pPr>
            <a:r>
              <a:rPr b="1" cap="none" dirty="0" sz="2000" i="0" lang="en-GB" strike="noStrike" u="none">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algn="ctr" indent="0" lvl="0" marL="0" marR="0" rtl="0">
              <a:spcBef>
                <a:spcPts val="400"/>
              </a:spcBef>
              <a:spcAft>
                <a:spcPts val="0"/>
              </a:spcAft>
              <a:buClr>
                <a:srgbClr val="17365D"/>
              </a:buClr>
              <a:buSzPts val="2000"/>
              <a:buFont typeface="Arial"/>
              <a:buNone/>
            </a:pPr>
            <a:endParaRPr b="1" cap="none" dirty="0" sz="2000" i="0" strike="noStrike" u="none">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b="1" dirty="0" sz="1700" lang="en-US"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a:t>
            </a:r>
            <a:r>
              <a:rPr altLang="en-GB" b="1" dirty="0" sz="1700" lang="en-US"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Amarnath</a:t>
            </a:r>
            <a:r>
              <a:rPr altLang="en-GB" b="1" dirty="0" sz="1700" lang="en-US">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JL</a:t>
            </a:r>
            <a:endParaRPr dirty="0" sz="1600" lang="en-US">
              <a:latin typeface="Cambria" panose="02040503050406030204" pitchFamily="18" charset="0"/>
              <a:ea typeface="Cambria" panose="02040503050406030204" pitchFamily="18" charset="0"/>
            </a:endParaRPr>
          </a:p>
          <a:p>
            <a:pPr lvl="0">
              <a:spcBef>
                <a:spcPts val="340"/>
              </a:spcBef>
              <a:buClr>
                <a:srgbClr val="17365D"/>
              </a:buClr>
              <a:buSzPts val="1700"/>
            </a:pPr>
            <a:r>
              <a:rPr b="1" dirty="0" sz="1700" lang="en-US">
                <a:solidFill>
                  <a:srgbClr val="17365D"/>
                </a:solidFill>
                <a:latin typeface="Cambria" panose="02040503050406030204" pitchFamily="18" charset="0"/>
                <a:ea typeface="Cambria" panose="02040503050406030204" pitchFamily="18" charset="0"/>
                <a:cs typeface="Verdana"/>
                <a:sym typeface="Verdana"/>
              </a:rPr>
              <a:t>Assistant Professor</a:t>
            </a:r>
            <a:endParaRPr dirty="0" sz="1600" lang="en-US">
              <a:latin typeface="Cambria" panose="02040503050406030204" pitchFamily="18" charset="0"/>
              <a:ea typeface="Cambria" panose="02040503050406030204" pitchFamily="18" charset="0"/>
            </a:endParaRPr>
          </a:p>
          <a:p>
            <a:pPr lvl="0">
              <a:spcBef>
                <a:spcPts val="340"/>
              </a:spcBef>
              <a:buClr>
                <a:srgbClr val="17365D"/>
              </a:buClr>
              <a:buSzPts val="1700"/>
            </a:pPr>
            <a:r>
              <a:rPr b="1" dirty="0" sz="1700" lang="en-US">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sz="1600" lang="en-US">
              <a:latin typeface="Cambria" panose="02040503050406030204" pitchFamily="18" charset="0"/>
              <a:ea typeface="Cambria" panose="02040503050406030204" pitchFamily="18" charset="0"/>
            </a:endParaRPr>
          </a:p>
          <a:p>
            <a:pPr lvl="0">
              <a:spcBef>
                <a:spcPts val="340"/>
              </a:spcBef>
              <a:buClr>
                <a:srgbClr val="17365D"/>
              </a:buClr>
              <a:buSzPts val="1700"/>
            </a:pPr>
            <a:r>
              <a:rPr b="1" dirty="0" sz="1700" lang="en-US">
                <a:solidFill>
                  <a:srgbClr val="17365D"/>
                </a:solidFill>
                <a:latin typeface="Cambria" panose="02040503050406030204" pitchFamily="18" charset="0"/>
                <a:ea typeface="Cambria" panose="02040503050406030204" pitchFamily="18" charset="0"/>
                <a:cs typeface="Verdana"/>
                <a:sym typeface="Verdana"/>
              </a:rPr>
              <a:t>Presidency University</a:t>
            </a:r>
            <a:endParaRPr dirty="0" sz="1600" lang="en-US">
              <a:latin typeface="Cambria" panose="02040503050406030204" pitchFamily="18" charset="0"/>
              <a:ea typeface="Cambria" panose="02040503050406030204" pitchFamily="18" charset="0"/>
            </a:endParaRPr>
          </a:p>
          <a:p>
            <a:pPr algn="l" indent="0" lvl="0" marL="0" marR="0" rtl="0">
              <a:spcBef>
                <a:spcPts val="400"/>
              </a:spcBef>
              <a:spcAft>
                <a:spcPts val="0"/>
              </a:spcAft>
              <a:buClr>
                <a:srgbClr val="17365D"/>
              </a:buClr>
              <a:buSzPts val="2000"/>
              <a:buFont typeface="Arial"/>
              <a:buNone/>
            </a:pPr>
            <a:endParaRPr b="1" cap="none" dirty="0" sz="2000" i="0" strike="noStrike" u="none">
              <a:solidFill>
                <a:srgbClr val="17365D"/>
              </a:solidFill>
              <a:latin typeface="Cambria" panose="02040503050406030204" pitchFamily="18" charset="0"/>
              <a:ea typeface="Cambria" panose="02040503050406030204" pitchFamily="18" charset="0"/>
              <a:cs typeface="Verdana"/>
              <a:sym typeface="Verdana"/>
            </a:endParaRPr>
          </a:p>
        </p:txBody>
      </p:sp>
      <p:sp>
        <p:nvSpPr>
          <p:cNvPr id="1048590" name="Google Shape;91;p13"/>
          <p:cNvSpPr txBox="1"/>
          <p:nvPr/>
        </p:nvSpPr>
        <p:spPr>
          <a:xfrm>
            <a:off x="3986772" y="334089"/>
            <a:ext cx="3970500" cy="552300"/>
          </a:xfrm>
          <a:prstGeom prst="rect"/>
          <a:noFill/>
          <a:ln>
            <a:noFill/>
          </a:ln>
        </p:spPr>
        <p:txBody>
          <a:bodyPr anchor="t" anchorCtr="0" bIns="45700" lIns="91425" rIns="91425" spcFirstLastPara="1" tIns="45700" wrap="square">
            <a:normAutofit fontScale="94444" lnSpcReduction="20000"/>
          </a:bodyPr>
          <a:p>
            <a:pPr algn="ctr" indent="0" lvl="0" marL="0" marR="0" rtl="0">
              <a:spcBef>
                <a:spcPts val="0"/>
              </a:spcBef>
              <a:spcAft>
                <a:spcPts val="0"/>
              </a:spcAft>
              <a:buClr>
                <a:srgbClr val="17365D"/>
              </a:buClr>
              <a:buSzPct val="100000"/>
              <a:buFont typeface="Arial"/>
              <a:buNone/>
            </a:pPr>
            <a:r>
              <a:rPr b="1" cap="none" dirty="0" sz="2000" i="0" lang="en-GB" strike="noStrike" u="none">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algn="ctr" indent="0" lvl="0" marL="0" marR="0" rtl="0">
              <a:spcBef>
                <a:spcPts val="310"/>
              </a:spcBef>
              <a:spcAft>
                <a:spcPts val="0"/>
              </a:spcAft>
              <a:buClr>
                <a:srgbClr val="17365D"/>
              </a:buClr>
              <a:buSzPct val="100000"/>
              <a:buFont typeface="Arial"/>
              <a:buNone/>
            </a:pPr>
            <a:r>
              <a:rPr b="1" cap="none" dirty="0" sz="2000" i="0" lang="en-US" strike="noStrike" u="none">
                <a:solidFill>
                  <a:srgbClr val="17365D"/>
                </a:solidFill>
                <a:latin typeface="Cambria" panose="02040503050406030204" pitchFamily="18" charset="0"/>
                <a:ea typeface="Cambria" panose="02040503050406030204" pitchFamily="18" charset="0"/>
                <a:cs typeface="Verdana"/>
                <a:sym typeface="Verdana"/>
              </a:rPr>
              <a:t>F</a:t>
            </a:r>
            <a:r>
              <a:rPr b="1" cap="none" dirty="0" sz="2000" i="0" lang="en-US" strike="noStrike" u="none">
                <a:solidFill>
                  <a:srgbClr val="17365D"/>
                </a:solidFill>
                <a:latin typeface="Cambria" panose="02040503050406030204" pitchFamily="18" charset="0"/>
                <a:ea typeface="Cambria" panose="02040503050406030204" pitchFamily="18" charset="0"/>
                <a:cs typeface="Verdana"/>
                <a:sym typeface="Verdana"/>
              </a:rPr>
              <a:t>i</a:t>
            </a:r>
            <a:r>
              <a:rPr b="1" cap="none" dirty="0" sz="2000" i="0" lang="en-US" strike="noStrike" u="none">
                <a:solidFill>
                  <a:srgbClr val="17365D"/>
                </a:solidFill>
                <a:latin typeface="Cambria" panose="02040503050406030204" pitchFamily="18" charset="0"/>
                <a:ea typeface="Cambria" panose="02040503050406030204" pitchFamily="18" charset="0"/>
                <a:cs typeface="Verdana"/>
                <a:sym typeface="Verdana"/>
              </a:rPr>
              <a:t>n</a:t>
            </a:r>
            <a:r>
              <a:rPr b="1" cap="none" dirty="0" sz="2000" i="0" lang="en-US" strike="noStrike" u="none">
                <a:solidFill>
                  <a:srgbClr val="17365D"/>
                </a:solidFill>
                <a:latin typeface="Cambria" panose="02040503050406030204" pitchFamily="18" charset="0"/>
                <a:ea typeface="Cambria" panose="02040503050406030204" pitchFamily="18" charset="0"/>
                <a:cs typeface="Verdana"/>
                <a:sym typeface="Verdana"/>
              </a:rPr>
              <a:t>a</a:t>
            </a:r>
            <a:r>
              <a:rPr b="1" cap="none" dirty="0" sz="2000" i="0" lang="en-US" strike="noStrike" u="none">
                <a:solidFill>
                  <a:srgbClr val="17365D"/>
                </a:solidFill>
                <a:latin typeface="Cambria" panose="02040503050406030204" pitchFamily="18" charset="0"/>
                <a:ea typeface="Cambria" panose="02040503050406030204" pitchFamily="18" charset="0"/>
                <a:cs typeface="Verdana"/>
                <a:sym typeface="Verdana"/>
              </a:rPr>
              <a:t>l</a:t>
            </a:r>
            <a:r>
              <a:rPr b="1" cap="none" dirty="0" sz="2000" i="0" lang="en-US" strike="noStrike" u="none">
                <a:solidFill>
                  <a:srgbClr val="17365D"/>
                </a:solidFill>
                <a:latin typeface="Cambria" panose="02040503050406030204" pitchFamily="18" charset="0"/>
                <a:ea typeface="Cambria" panose="02040503050406030204" pitchFamily="18" charset="0"/>
                <a:cs typeface="Verdana"/>
                <a:sym typeface="Verdana"/>
              </a:rPr>
              <a:t> </a:t>
            </a:r>
            <a:r>
              <a:rPr b="1" cap="none" dirty="0" sz="2000" i="0" lang="en-GB" strike="noStrike" u="none">
                <a:solidFill>
                  <a:srgbClr val="17365D"/>
                </a:solidFill>
                <a:latin typeface="Cambria" panose="02040503050406030204" pitchFamily="18" charset="0"/>
                <a:ea typeface="Cambria" panose="02040503050406030204" pitchFamily="18" charset="0"/>
                <a:cs typeface="Verdana"/>
                <a:sym typeface="Verdana"/>
              </a:rPr>
              <a:t>Review</a:t>
            </a:r>
            <a:endParaRPr b="1" cap="none" dirty="0" sz="2000" i="0" strike="noStrike" u="none">
              <a:solidFill>
                <a:srgbClr val="17365D"/>
              </a:solidFill>
              <a:latin typeface="Cambria" panose="02040503050406030204" pitchFamily="18" charset="0"/>
              <a:ea typeface="Cambria" panose="02040503050406030204" pitchFamily="18" charset="0"/>
              <a:cs typeface="Verdana"/>
              <a:sym typeface="Verdana"/>
            </a:endParaRPr>
          </a:p>
        </p:txBody>
      </p:sp>
      <p:sp>
        <p:nvSpPr>
          <p:cNvPr id="1048591" name="Google Shape;91;p13"/>
          <p:cNvSpPr txBox="1"/>
          <p:nvPr/>
        </p:nvSpPr>
        <p:spPr>
          <a:xfrm>
            <a:off x="664145" y="4533900"/>
            <a:ext cx="8229600" cy="1562100"/>
          </a:xfrm>
          <a:prstGeom prst="rect"/>
          <a:noFill/>
          <a:ln>
            <a:noFill/>
          </a:ln>
        </p:spPr>
        <p:txBody>
          <a:bodyPr anchor="t" anchorCtr="0" bIns="45700" lIns="91425" rIns="91425" spcFirstLastPara="1" tIns="45700" wrap="square">
            <a:noAutofit/>
          </a:bodyPr>
          <a:p>
            <a:pPr>
              <a:buClr>
                <a:srgbClr val="17365D"/>
              </a:buClr>
              <a:buSzPct val="100000"/>
            </a:pPr>
            <a:r>
              <a:rPr b="1" cap="none" dirty="0" sz="2000" i="0" lang="en-US" strike="noStrike" u="none">
                <a:solidFill>
                  <a:schemeClr val="accent1"/>
                </a:solidFill>
                <a:latin typeface="Cambria" panose="02040503050406030204" pitchFamily="18" charset="0"/>
                <a:ea typeface="Cambria" panose="02040503050406030204" pitchFamily="18" charset="0"/>
                <a:cs typeface="Verdana"/>
                <a:sym typeface="Verdana"/>
              </a:rPr>
              <a:t>Name of the Program: </a:t>
            </a:r>
            <a:r>
              <a:rPr b="1" dirty="0" sz="2000" lang="en-US" smtClean="0">
                <a:latin typeface="Cambria" panose="02040503050406030204" pitchFamily="18" charset="0"/>
                <a:ea typeface="Cambria" panose="02040503050406030204" pitchFamily="18" charset="0"/>
                <a:cs typeface="Verdana" panose="020B0604030504040204"/>
                <a:sym typeface="Verdana" panose="020B0604030504040204"/>
              </a:rPr>
              <a:t>CSE</a:t>
            </a:r>
            <a:endParaRPr b="1" cap="none" dirty="0" sz="2000" i="0" lang="en-US" strike="noStrike" u="none">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b="1" dirty="0" sz="2000" lang="en-US">
                <a:solidFill>
                  <a:schemeClr val="accent1"/>
                </a:solidFill>
                <a:latin typeface="Cambria" panose="02040503050406030204" pitchFamily="18" charset="0"/>
                <a:ea typeface="Cambria" panose="02040503050406030204" pitchFamily="18" charset="0"/>
                <a:cs typeface="Verdana"/>
                <a:sym typeface="Verdana"/>
              </a:rPr>
              <a:t>Name of the HoD: </a:t>
            </a:r>
            <a:r>
              <a:rPr b="1" dirty="0" sz="2000" lang="en-US" err="1">
                <a:latin typeface="Cambria" panose="02040503050406030204" pitchFamily="18" charset="0"/>
                <a:ea typeface="Cambria" panose="02040503050406030204" pitchFamily="18" charset="0"/>
                <a:cs typeface="Verdana" panose="020B0604030504040204"/>
                <a:sym typeface="Verdana" panose="020B0604030504040204"/>
              </a:rPr>
              <a:t>Dr.Asif</a:t>
            </a:r>
            <a:r>
              <a:rPr b="1" dirty="0" sz="2000" lang="en-US">
                <a:latin typeface="Cambria" panose="02040503050406030204" pitchFamily="18" charset="0"/>
                <a:ea typeface="Cambria" panose="02040503050406030204" pitchFamily="18" charset="0"/>
                <a:cs typeface="Verdana" panose="020B0604030504040204"/>
                <a:sym typeface="Verdana" panose="020B0604030504040204"/>
              </a:rPr>
              <a:t> Mohammed </a:t>
            </a:r>
            <a:r>
              <a:rPr b="1" dirty="0" sz="2000" lang="en-US" smtClean="0">
                <a:latin typeface="Cambria" panose="02040503050406030204" pitchFamily="18" charset="0"/>
                <a:ea typeface="Cambria" panose="02040503050406030204" pitchFamily="18" charset="0"/>
                <a:cs typeface="Verdana" panose="020B0604030504040204"/>
                <a:sym typeface="Verdana" panose="020B0604030504040204"/>
              </a:rPr>
              <a:t>H.B</a:t>
            </a:r>
            <a:endParaRPr b="1" dirty="0" sz="2000" lang="en-US">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b="1" cap="none" dirty="0" sz="2000" i="0" lang="en-US" strike="noStrike" u="none">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b="1" dirty="0" sz="2000" lang="en-US">
                <a:latin typeface="Cambria" panose="02040503050406030204" pitchFamily="18" charset="0"/>
                <a:ea typeface="Cambria" panose="02040503050406030204" pitchFamily="18" charset="0"/>
                <a:cs typeface="Verdana" panose="020B0604030504040204"/>
                <a:sym typeface="Verdana" panose="020B0604030504040204"/>
              </a:rPr>
              <a:t>Mr. </a:t>
            </a:r>
            <a:r>
              <a:rPr b="1" dirty="0" sz="2000" lang="en-US" err="1">
                <a:latin typeface="Cambria" panose="02040503050406030204" pitchFamily="18" charset="0"/>
                <a:ea typeface="Cambria" panose="02040503050406030204" pitchFamily="18" charset="0"/>
                <a:cs typeface="Verdana" panose="020B0604030504040204"/>
                <a:sym typeface="Verdana" panose="020B0604030504040204"/>
              </a:rPr>
              <a:t>Amarnath</a:t>
            </a:r>
            <a:r>
              <a:rPr b="1" dirty="0" sz="2000" lang="en-US">
                <a:latin typeface="Cambria" panose="02040503050406030204" pitchFamily="18" charset="0"/>
                <a:ea typeface="Cambria" panose="02040503050406030204" pitchFamily="18" charset="0"/>
                <a:cs typeface="Verdana" panose="020B0604030504040204"/>
                <a:sym typeface="Verdana" panose="020B0604030504040204"/>
              </a:rPr>
              <a:t> J.L </a:t>
            </a:r>
            <a:endParaRPr b="1" cap="none" dirty="0" sz="2000" i="0" lang="en-US" strike="noStrike" u="none">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b="1" dirty="0" sz="2000" lang="en-US">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b="1" cap="none" dirty="0" sz="2000" i="0" lang="en-US" strike="noStrike" u="none" smtClean="0">
                <a:solidFill>
                  <a:schemeClr val="tx1"/>
                </a:solidFill>
                <a:latin typeface="Cambria" panose="02040503050406030204" pitchFamily="18" charset="0"/>
                <a:ea typeface="Cambria" panose="02040503050406030204" pitchFamily="18" charset="0"/>
                <a:cs typeface="Verdana"/>
                <a:sym typeface="Verdana"/>
              </a:rPr>
              <a:t>Dr</a:t>
            </a:r>
            <a:r>
              <a:rPr b="1" cap="none" dirty="0" sz="2000" i="0" lang="en-US" strike="noStrike" u="none">
                <a:solidFill>
                  <a:schemeClr val="tx1"/>
                </a:solidFill>
                <a:latin typeface="Cambria" panose="02040503050406030204" pitchFamily="18" charset="0"/>
                <a:ea typeface="Cambria" panose="02040503050406030204" pitchFamily="18" charset="0"/>
                <a:cs typeface="Verdana"/>
                <a:sym typeface="Verdana"/>
              </a:rPr>
              <a:t>. Abdul </a:t>
            </a:r>
            <a:r>
              <a:rPr b="1" cap="none" dirty="0" sz="2000" i="0" lang="en-US" err="1" strike="noStrike" u="none">
                <a:solidFill>
                  <a:schemeClr val="tx1"/>
                </a:solidFill>
                <a:latin typeface="Cambria" panose="02040503050406030204" pitchFamily="18" charset="0"/>
                <a:ea typeface="Cambria" panose="02040503050406030204" pitchFamily="18" charset="0"/>
                <a:cs typeface="Verdana"/>
                <a:sym typeface="Verdana"/>
              </a:rPr>
              <a:t>Khadar</a:t>
            </a:r>
            <a:r>
              <a:rPr b="1" cap="none" dirty="0" sz="2000" i="0" lang="en-US" strike="noStrike" u="none">
                <a:solidFill>
                  <a:schemeClr val="tx1"/>
                </a:solidFill>
                <a:latin typeface="Cambria" panose="02040503050406030204" pitchFamily="18" charset="0"/>
                <a:ea typeface="Cambria" panose="02040503050406030204" pitchFamily="18" charset="0"/>
                <a:cs typeface="Verdana"/>
                <a:sym typeface="Verdana"/>
              </a:rPr>
              <a:t> </a:t>
            </a:r>
            <a:r>
              <a:rPr b="1" cap="none" dirty="0" sz="2000" i="0" lang="en-US" strike="noStrike" u="none" smtClean="0">
                <a:solidFill>
                  <a:schemeClr val="tx1"/>
                </a:solidFill>
                <a:latin typeface="Cambria" panose="02040503050406030204" pitchFamily="18" charset="0"/>
                <a:ea typeface="Cambria" panose="02040503050406030204" pitchFamily="18" charset="0"/>
                <a:cs typeface="Verdana"/>
                <a:sym typeface="Verdana"/>
              </a:rPr>
              <a:t>A</a:t>
            </a:r>
            <a:endParaRPr b="1" cap="none" dirty="0" sz="2000" i="0" strike="noStrike" u="none">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4" name="Title 1"/>
          <p:cNvSpPr>
            <a:spLocks noGrp="1"/>
          </p:cNvSpPr>
          <p:nvPr>
            <p:ph type="title"/>
          </p:nvPr>
        </p:nvSpPr>
        <p:spPr/>
        <p:txBody>
          <a:bodyPr/>
          <a:p>
            <a:r>
              <a:rPr dirty="0" lang="en-US" smtClean="0"/>
              <a:t>Architecture Flow Chart</a:t>
            </a:r>
            <a:endParaRPr dirty="0" lang="en-US"/>
          </a:p>
        </p:txBody>
      </p:sp>
      <p:pic>
        <p:nvPicPr>
          <p:cNvPr id="2097154" name="Picture 3"/>
          <p:cNvPicPr>
            <a:picLocks noChangeAspect="1"/>
          </p:cNvPicPr>
          <p:nvPr/>
        </p:nvPicPr>
        <p:blipFill>
          <a:blip xmlns:r="http://schemas.openxmlformats.org/officeDocument/2006/relationships" r:embed="rId1"/>
          <a:stretch>
            <a:fillRect/>
          </a:stretch>
        </p:blipFill>
        <p:spPr>
          <a:xfrm>
            <a:off x="1992429" y="972152"/>
            <a:ext cx="7822866" cy="5379479"/>
          </a:xfrm>
          <a:prstGeom prst="rect"/>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5" name="Title 1"/>
          <p:cNvSpPr>
            <a:spLocks noGrp="1"/>
          </p:cNvSpPr>
          <p:nvPr>
            <p:ph type="title"/>
          </p:nvPr>
        </p:nvSpPr>
        <p:spPr/>
        <p:txBody>
          <a:bodyPr/>
          <a:p>
            <a:r>
              <a:rPr dirty="0" lang="en-US"/>
              <a:t>S</a:t>
            </a:r>
            <a:r>
              <a:rPr dirty="0" lang="en-US" smtClean="0"/>
              <a:t>oftware </a:t>
            </a:r>
            <a:r>
              <a:rPr dirty="0" lang="en-US"/>
              <a:t>C</a:t>
            </a:r>
            <a:r>
              <a:rPr dirty="0" lang="en-US" smtClean="0"/>
              <a:t>omponents</a:t>
            </a:r>
            <a:endParaRPr dirty="0" lang="en-IN"/>
          </a:p>
        </p:txBody>
      </p:sp>
      <p:sp>
        <p:nvSpPr>
          <p:cNvPr id="1048616" name="Content Placeholder 3"/>
          <p:cNvSpPr>
            <a:spLocks noGrp="1"/>
          </p:cNvSpPr>
          <p:nvPr>
            <p:ph idx="1"/>
          </p:nvPr>
        </p:nvSpPr>
        <p:spPr/>
        <p:txBody>
          <a:bodyPr anchor="ctr">
            <a:normAutofit/>
          </a:bodyPr>
          <a:p>
            <a:pPr algn="just" marL="495300">
              <a:spcBef>
                <a:spcPts val="0"/>
              </a:spcBef>
              <a:buClr>
                <a:schemeClr val="dk1"/>
              </a:buClr>
              <a:buSzPct val="100000"/>
            </a:pPr>
            <a:r>
              <a:rPr b="1" dirty="0" lang="en-US" smtClean="0">
                <a:latin typeface="Cambria" panose="02040503050406030204" pitchFamily="18" charset="0"/>
                <a:ea typeface="Cambria" panose="02040503050406030204" pitchFamily="18" charset="0"/>
              </a:rPr>
              <a:t>Front-end </a:t>
            </a:r>
            <a:r>
              <a:rPr b="1" dirty="0" lang="en-US">
                <a:latin typeface="Cambria" panose="02040503050406030204" pitchFamily="18" charset="0"/>
                <a:ea typeface="Cambria" panose="02040503050406030204" pitchFamily="18" charset="0"/>
              </a:rPr>
              <a:t>technology</a:t>
            </a:r>
            <a:r>
              <a:rPr dirty="0" lang="en-US">
                <a:latin typeface="Cambria" panose="02040503050406030204" pitchFamily="18" charset="0"/>
                <a:ea typeface="Cambria" panose="02040503050406030204" pitchFamily="18" charset="0"/>
              </a:rPr>
              <a:t>- </a:t>
            </a:r>
            <a:r>
              <a:rPr dirty="0" i="1" lang="en-US" err="1" smtClean="0">
                <a:latin typeface="Cambria" panose="02040503050406030204" pitchFamily="18" charset="0"/>
                <a:ea typeface="Cambria" panose="02040503050406030204" pitchFamily="18" charset="0"/>
              </a:rPr>
              <a:t>Javascript</a:t>
            </a:r>
            <a:r>
              <a:rPr dirty="0" i="1" lang="en-US" smtClean="0">
                <a:latin typeface="Cambria" panose="02040503050406030204" pitchFamily="18" charset="0"/>
                <a:ea typeface="Cambria" panose="02040503050406030204" pitchFamily="18" charset="0"/>
              </a:rPr>
              <a:t> with CSS</a:t>
            </a:r>
            <a:endParaRPr dirty="0" i="1" lang="en-US" smtClean="0">
              <a:latin typeface="Cambria" panose="02040503050406030204" pitchFamily="18" charset="0"/>
              <a:ea typeface="Cambria" panose="02040503050406030204" pitchFamily="18" charset="0"/>
            </a:endParaRPr>
          </a:p>
          <a:p>
            <a:pPr indent="0" marL="0">
              <a:buNone/>
            </a:pPr>
            <a:r>
              <a:rPr dirty="0" sz="1600" i="1" lang="en-US"/>
              <a:t>JavaScript is a dynamic scripting language used for creating interactive and responsive web interfaces. It enhances the frontend of your </a:t>
            </a:r>
            <a:r>
              <a:rPr dirty="0" sz="1600" i="1" lang="en-US" err="1"/>
              <a:t>Django</a:t>
            </a:r>
            <a:r>
              <a:rPr dirty="0" sz="1600" i="1" lang="en-US"/>
              <a:t> application by enabling real-time form validation, dynamic content updates, and improved user experience with libraries like </a:t>
            </a:r>
            <a:r>
              <a:rPr dirty="0" sz="1600" i="1" lang="en-US" err="1"/>
              <a:t>jQuery</a:t>
            </a:r>
            <a:r>
              <a:rPr dirty="0" sz="1600" i="1" lang="en-US"/>
              <a:t> or frameworks such as React or Vue.js.</a:t>
            </a:r>
          </a:p>
          <a:p>
            <a:pPr algn="just" indent="0" marL="152400">
              <a:spcBef>
                <a:spcPts val="0"/>
              </a:spcBef>
              <a:buClr>
                <a:schemeClr val="dk1"/>
              </a:buClr>
              <a:buSzPct val="100000"/>
              <a:buNone/>
            </a:pPr>
            <a:endParaRPr dirty="0" sz="1600" i="1" lang="en-US"/>
          </a:p>
          <a:p>
            <a:pPr algn="just" marL="495300">
              <a:spcBef>
                <a:spcPts val="0"/>
              </a:spcBef>
              <a:buClr>
                <a:schemeClr val="dk1"/>
              </a:buClr>
              <a:buSzPct val="100000"/>
            </a:pPr>
            <a:r>
              <a:rPr b="1" dirty="0" lang="en-US">
                <a:latin typeface="Cambria" panose="02040503050406030204" pitchFamily="18" charset="0"/>
                <a:ea typeface="Cambria" panose="02040503050406030204" pitchFamily="18" charset="0"/>
              </a:rPr>
              <a:t>Back-end </a:t>
            </a:r>
            <a:r>
              <a:rPr b="1" dirty="0" lang="en-US" smtClean="0">
                <a:latin typeface="Cambria" panose="02040503050406030204" pitchFamily="18" charset="0"/>
                <a:ea typeface="Cambria" panose="02040503050406030204" pitchFamily="18" charset="0"/>
              </a:rPr>
              <a:t>technology</a:t>
            </a:r>
            <a:r>
              <a:rPr dirty="0" lang="en-US" smtClean="0">
                <a:latin typeface="Cambria" panose="02040503050406030204" pitchFamily="18" charset="0"/>
                <a:ea typeface="Cambria" panose="02040503050406030204" pitchFamily="18" charset="0"/>
              </a:rPr>
              <a:t>- </a:t>
            </a:r>
            <a:r>
              <a:rPr dirty="0" i="1" lang="en-US" smtClean="0">
                <a:latin typeface="Cambria" pitchFamily="18" charset="0"/>
                <a:ea typeface="Cambria" pitchFamily="18" charset="0"/>
              </a:rPr>
              <a:t>Python with </a:t>
            </a:r>
            <a:r>
              <a:rPr dirty="0" i="1" lang="en-US" err="1" smtClean="0">
                <a:latin typeface="Cambria" pitchFamily="18" charset="0"/>
                <a:ea typeface="Cambria" pitchFamily="18" charset="0"/>
              </a:rPr>
              <a:t>django</a:t>
            </a:r>
            <a:r>
              <a:rPr dirty="0" i="1" lang="en-US" smtClean="0">
                <a:latin typeface="Cambria" pitchFamily="18" charset="0"/>
                <a:ea typeface="Cambria" pitchFamily="18" charset="0"/>
              </a:rPr>
              <a:t> framework</a:t>
            </a:r>
            <a:endParaRPr dirty="0" i="1" lang="en-US" smtClean="0">
              <a:latin typeface="Cambria" pitchFamily="18" charset="0"/>
              <a:ea typeface="Cambria" pitchFamily="18" charset="0"/>
            </a:endParaRPr>
          </a:p>
          <a:p>
            <a:pPr algn="just" indent="0" marL="152400">
              <a:spcBef>
                <a:spcPts val="0"/>
              </a:spcBef>
              <a:buClr>
                <a:schemeClr val="dk1"/>
              </a:buClr>
              <a:buSzPct val="100000"/>
              <a:buNone/>
            </a:pPr>
            <a:r>
              <a:rPr dirty="0" sz="1600" i="1" lang="en-US" err="1"/>
              <a:t>Django</a:t>
            </a:r>
            <a:r>
              <a:rPr dirty="0" sz="1600" i="1" lang="en-US"/>
              <a:t> is a high-level Python web framework that simplifies backend development with features like an ORM for database handling, built-in authentication, and an MVT (Model-View-Template) architecture for clean separation of logic, presentation, and data. It enables rapid development and secure, scalable web applications</a:t>
            </a:r>
            <a:r>
              <a:rPr dirty="0" sz="1600" i="1" lang="en-US" smtClean="0"/>
              <a:t>.</a:t>
            </a:r>
          </a:p>
          <a:p>
            <a:pPr algn="just" indent="0" marL="152400">
              <a:spcBef>
                <a:spcPts val="0"/>
              </a:spcBef>
              <a:buClr>
                <a:schemeClr val="dk1"/>
              </a:buClr>
              <a:buSzPct val="100000"/>
              <a:buNone/>
            </a:pPr>
            <a:endParaRPr dirty="0" sz="1600" i="1" lang="en-US"/>
          </a:p>
          <a:p>
            <a:pPr algn="just" marL="495300">
              <a:spcBef>
                <a:spcPts val="0"/>
              </a:spcBef>
              <a:buClr>
                <a:schemeClr val="dk1"/>
              </a:buClr>
              <a:buSzPct val="100000"/>
            </a:pPr>
            <a:r>
              <a:rPr b="1" dirty="0" lang="en-US" smtClean="0">
                <a:latin typeface="Cambria" panose="02040503050406030204" pitchFamily="18" charset="0"/>
                <a:ea typeface="Cambria" panose="02040503050406030204" pitchFamily="18" charset="0"/>
              </a:rPr>
              <a:t>Database</a:t>
            </a:r>
            <a:r>
              <a:rPr dirty="0" lang="en-US" smtClean="0">
                <a:latin typeface="Cambria" panose="02040503050406030204" pitchFamily="18" charset="0"/>
                <a:ea typeface="Cambria" panose="02040503050406030204" pitchFamily="18" charset="0"/>
              </a:rPr>
              <a:t>- </a:t>
            </a:r>
            <a:r>
              <a:rPr dirty="0" i="1" lang="en-US" err="1" smtClean="0">
                <a:latin typeface="Cambria" panose="02040503050406030204" pitchFamily="18" charset="0"/>
                <a:ea typeface="Cambria" panose="02040503050406030204" pitchFamily="18" charset="0"/>
              </a:rPr>
              <a:t>SQLlite</a:t>
            </a:r>
            <a:endParaRPr dirty="0" i="1" lang="en-US" smtClean="0">
              <a:latin typeface="Cambria" panose="02040503050406030204" pitchFamily="18" charset="0"/>
              <a:ea typeface="Cambria" panose="02040503050406030204" pitchFamily="18" charset="0"/>
            </a:endParaRPr>
          </a:p>
          <a:p>
            <a:pPr algn="just" indent="0" marL="152400">
              <a:spcBef>
                <a:spcPts val="0"/>
              </a:spcBef>
              <a:buClr>
                <a:schemeClr val="dk1"/>
              </a:buClr>
              <a:buSzPct val="100000"/>
              <a:buNone/>
            </a:pPr>
            <a:r>
              <a:rPr dirty="0" sz="1600" i="1" lang="en-US"/>
              <a:t>SQLite is a lightweight, file-based database system used as </a:t>
            </a:r>
            <a:r>
              <a:rPr dirty="0" sz="1600" i="1" lang="en-US" err="1"/>
              <a:t>Django's</a:t>
            </a:r>
            <a:r>
              <a:rPr dirty="0" sz="1600" i="1" lang="en-US"/>
              <a:t> default database for quick setup and development. It requires no additional configuration and stores all data in a single db.sqlite3 file</a:t>
            </a:r>
            <a:r>
              <a:rPr dirty="0" sz="1600" i="1" lang="en-US" smtClean="0"/>
              <a:t>.</a:t>
            </a:r>
          </a:p>
          <a:p>
            <a:pPr algn="just" indent="0" marL="152400">
              <a:spcBef>
                <a:spcPts val="0"/>
              </a:spcBef>
              <a:buClr>
                <a:schemeClr val="dk1"/>
              </a:buClr>
              <a:buSzPct val="100000"/>
              <a:buNone/>
            </a:pPr>
            <a:endParaRPr dirty="0" sz="1600" i="1"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7" name="Title 1"/>
          <p:cNvSpPr>
            <a:spLocks noGrp="1"/>
          </p:cNvSpPr>
          <p:nvPr>
            <p:ph type="title"/>
          </p:nvPr>
        </p:nvSpPr>
        <p:spPr/>
        <p:txBody>
          <a:bodyPr/>
          <a:p>
            <a:r>
              <a:rPr dirty="0" lang="en-US"/>
              <a:t>Software Components</a:t>
            </a:r>
          </a:p>
        </p:txBody>
      </p:sp>
      <p:sp>
        <p:nvSpPr>
          <p:cNvPr id="1048618" name="Content Placeholder 2"/>
          <p:cNvSpPr>
            <a:spLocks noGrp="1"/>
          </p:cNvSpPr>
          <p:nvPr>
            <p:ph idx="1"/>
          </p:nvPr>
        </p:nvSpPr>
        <p:spPr/>
        <p:txBody>
          <a:bodyPr>
            <a:normAutofit/>
          </a:bodyPr>
          <a:p>
            <a:pPr algn="just" marL="495300">
              <a:spcBef>
                <a:spcPts val="0"/>
              </a:spcBef>
              <a:buClr>
                <a:schemeClr val="dk1"/>
              </a:buClr>
              <a:buSzPct val="100000"/>
            </a:pPr>
            <a:r>
              <a:rPr b="1" dirty="0" lang="en-US">
                <a:latin typeface="Cambria" panose="02040503050406030204" pitchFamily="18" charset="0"/>
                <a:ea typeface="Cambria" panose="02040503050406030204" pitchFamily="18" charset="0"/>
              </a:rPr>
              <a:t>API’s and Web Services</a:t>
            </a:r>
            <a:r>
              <a:rPr dirty="0" lang="en-US">
                <a:latin typeface="Cambria" panose="02040503050406030204" pitchFamily="18" charset="0"/>
                <a:ea typeface="Cambria" panose="02040503050406030204" pitchFamily="18" charset="0"/>
              </a:rPr>
              <a:t>- </a:t>
            </a:r>
            <a:r>
              <a:rPr dirty="0" lang="en-US" err="1">
                <a:latin typeface="Cambria" panose="02040503050406030204" pitchFamily="18" charset="0"/>
                <a:ea typeface="Cambria" panose="02040503050406030204" pitchFamily="18" charset="0"/>
              </a:rPr>
              <a:t>Django’s</a:t>
            </a:r>
            <a:r>
              <a:rPr dirty="0" lang="en-US">
                <a:latin typeface="Cambria" panose="02040503050406030204" pitchFamily="18" charset="0"/>
                <a:ea typeface="Cambria" panose="02040503050406030204" pitchFamily="18" charset="0"/>
              </a:rPr>
              <a:t> development server and REST </a:t>
            </a:r>
            <a:r>
              <a:rPr dirty="0" lang="en-US" smtClean="0">
                <a:latin typeface="Cambria" panose="02040503050406030204" pitchFamily="18" charset="0"/>
                <a:ea typeface="Cambria" panose="02040503050406030204" pitchFamily="18" charset="0"/>
              </a:rPr>
              <a:t>framework</a:t>
            </a:r>
            <a:endParaRPr dirty="0" lang="en-US">
              <a:latin typeface="Cambria" panose="02040503050406030204" pitchFamily="18" charset="0"/>
              <a:ea typeface="Cambria" panose="02040503050406030204" pitchFamily="18" charset="0"/>
            </a:endParaRPr>
          </a:p>
          <a:p>
            <a:pPr algn="just" indent="0" marL="152400">
              <a:spcBef>
                <a:spcPts val="0"/>
              </a:spcBef>
              <a:buClr>
                <a:schemeClr val="dk1"/>
              </a:buClr>
              <a:buSzPct val="100000"/>
              <a:buNone/>
            </a:pPr>
            <a:r>
              <a:rPr dirty="0" sz="1600" i="1" lang="en-US"/>
              <a:t>APIs in </a:t>
            </a:r>
            <a:r>
              <a:rPr dirty="0" sz="1600" i="1" lang="en-US" err="1"/>
              <a:t>Django</a:t>
            </a:r>
            <a:r>
              <a:rPr dirty="0" sz="1600" i="1" lang="en-US"/>
              <a:t> can be implemented using </a:t>
            </a:r>
            <a:r>
              <a:rPr dirty="0" sz="1600" i="1" lang="en-US" err="1"/>
              <a:t>Django</a:t>
            </a:r>
            <a:r>
              <a:rPr dirty="0" sz="1600" i="1" lang="en-US"/>
              <a:t> REST Framework (DRF) to create </a:t>
            </a:r>
            <a:r>
              <a:rPr dirty="0" sz="1600" i="1" lang="en-US" err="1"/>
              <a:t>RESTful</a:t>
            </a:r>
            <a:r>
              <a:rPr dirty="0" sz="1600" i="1" lang="en-US"/>
              <a:t> services for interacting with external applications or mobile clients.</a:t>
            </a:r>
          </a:p>
          <a:p>
            <a:pPr algn="just" indent="0" marL="152400">
              <a:spcBef>
                <a:spcPts val="0"/>
              </a:spcBef>
              <a:buClr>
                <a:schemeClr val="dk1"/>
              </a:buClr>
              <a:buSzPct val="100000"/>
              <a:buNone/>
            </a:pPr>
            <a:r>
              <a:rPr dirty="0" sz="1600" i="1" lang="en-US" err="1"/>
              <a:t>Django</a:t>
            </a:r>
            <a:r>
              <a:rPr dirty="0" sz="1600" i="1" lang="en-US"/>
              <a:t> includes a lightweight development server for testing, while production deployments typically use servers like </a:t>
            </a:r>
            <a:r>
              <a:rPr dirty="0" sz="1600" i="1" lang="en-US" err="1"/>
              <a:t>Gunicorn</a:t>
            </a:r>
            <a:r>
              <a:rPr dirty="0" sz="1600" i="1" lang="en-US"/>
              <a:t>, </a:t>
            </a:r>
            <a:r>
              <a:rPr dirty="0" sz="1600" i="1" lang="en-US" err="1"/>
              <a:t>uWSGI</a:t>
            </a:r>
            <a:r>
              <a:rPr dirty="0" sz="1600" i="1" lang="en-US"/>
              <a:t>, or Daphne for better performance and scalability</a:t>
            </a:r>
            <a:r>
              <a:rPr dirty="0" i="1" lang="en-US"/>
              <a:t>.</a:t>
            </a:r>
          </a:p>
          <a:p>
            <a:pPr algn="just" marL="495300">
              <a:spcBef>
                <a:spcPts val="0"/>
              </a:spcBef>
              <a:buClr>
                <a:schemeClr val="dk1"/>
              </a:buClr>
              <a:buSzPct val="100000"/>
            </a:pPr>
            <a:endParaRPr b="1" dirty="0" lang="en-US" smtClean="0">
              <a:latin typeface="Cambria" panose="02040503050406030204" pitchFamily="18" charset="0"/>
              <a:ea typeface="Cambria" panose="02040503050406030204" pitchFamily="18" charset="0"/>
            </a:endParaRPr>
          </a:p>
          <a:p>
            <a:pPr algn="just" marL="495300">
              <a:spcBef>
                <a:spcPts val="0"/>
              </a:spcBef>
              <a:buClr>
                <a:schemeClr val="dk1"/>
              </a:buClr>
              <a:buSzPct val="100000"/>
            </a:pPr>
            <a:r>
              <a:rPr b="1" dirty="0" lang="en-US" smtClean="0">
                <a:latin typeface="Cambria" panose="02040503050406030204" pitchFamily="18" charset="0"/>
                <a:ea typeface="Cambria" panose="02040503050406030204" pitchFamily="18" charset="0"/>
              </a:rPr>
              <a:t>Authentication</a:t>
            </a:r>
            <a:r>
              <a:rPr dirty="0" lang="en-US" smtClean="0">
                <a:latin typeface="Cambria" panose="02040503050406030204" pitchFamily="18" charset="0"/>
                <a:ea typeface="Cambria" panose="02040503050406030204" pitchFamily="18" charset="0"/>
              </a:rPr>
              <a:t>- </a:t>
            </a:r>
            <a:r>
              <a:rPr dirty="0" lang="en-US" err="1" smtClean="0">
                <a:latin typeface="Cambria" panose="02040503050406030204" pitchFamily="18" charset="0"/>
                <a:ea typeface="Cambria" panose="02040503050406030204" pitchFamily="18" charset="0"/>
              </a:rPr>
              <a:t>Django’s</a:t>
            </a:r>
            <a:r>
              <a:rPr dirty="0" lang="en-US" smtClean="0">
                <a:latin typeface="Cambria" panose="02040503050406030204" pitchFamily="18" charset="0"/>
                <a:ea typeface="Cambria" panose="02040503050406030204" pitchFamily="18" charset="0"/>
              </a:rPr>
              <a:t> built-in authentication system</a:t>
            </a:r>
          </a:p>
          <a:p>
            <a:pPr algn="just" indent="0" marL="152400">
              <a:spcBef>
                <a:spcPts val="0"/>
              </a:spcBef>
              <a:buClr>
                <a:schemeClr val="dk1"/>
              </a:buClr>
              <a:buSzPct val="100000"/>
              <a:buNone/>
            </a:pPr>
            <a:r>
              <a:rPr dirty="0" sz="1600" i="1" lang="en-US" err="1"/>
              <a:t>Django</a:t>
            </a:r>
            <a:r>
              <a:rPr dirty="0" sz="1600" i="1" lang="en-US"/>
              <a:t> provides a built-in authentication system to handle user registration, login, logout, and session management securely with features like password hashing and </a:t>
            </a:r>
            <a:r>
              <a:rPr dirty="0" sz="1600" i="1" lang="en-US" err="1" smtClean="0"/>
              <a:t>login_required</a:t>
            </a:r>
            <a:r>
              <a:rPr dirty="0" sz="1600" i="1" lang="en-US" smtClean="0"/>
              <a:t> </a:t>
            </a:r>
            <a:r>
              <a:rPr dirty="0" sz="1600" i="1" lang="en-US"/>
              <a:t>decorators</a:t>
            </a:r>
            <a:r>
              <a:rPr dirty="0" sz="1600" lang="en-US"/>
              <a:t>.</a:t>
            </a:r>
            <a:endParaRPr dirty="0" sz="1600" i="1" lang="en-US"/>
          </a:p>
          <a:p>
            <a:pPr algn="just" indent="0" marL="152400">
              <a:spcBef>
                <a:spcPts val="0"/>
              </a:spcBef>
              <a:buClr>
                <a:schemeClr val="dk1"/>
              </a:buClr>
              <a:buSzPct val="100000"/>
              <a:buNone/>
            </a:pPr>
            <a:endParaRPr dirty="0" sz="1600" i="1" lang="en-US">
              <a:latin typeface="Cambria" panose="02040503050406030204" pitchFamily="18" charset="0"/>
              <a:ea typeface="Cambria" panose="02040503050406030204" pitchFamily="18" charset="0"/>
            </a:endParaRPr>
          </a:p>
          <a:p>
            <a:pPr algn="just" marL="495300">
              <a:spcBef>
                <a:spcPts val="0"/>
              </a:spcBef>
              <a:buClr>
                <a:schemeClr val="dk1"/>
              </a:buClr>
              <a:buSzPct val="100000"/>
            </a:pPr>
            <a:r>
              <a:rPr b="1" dirty="0" lang="en-US">
                <a:latin typeface="Cambria" panose="02040503050406030204" pitchFamily="18" charset="0"/>
                <a:ea typeface="Cambria" panose="02040503050406030204" pitchFamily="18" charset="0"/>
              </a:rPr>
              <a:t>Version Control</a:t>
            </a:r>
            <a:r>
              <a:rPr dirty="0" lang="en-US">
                <a:latin typeface="Cambria" panose="02040503050406030204" pitchFamily="18" charset="0"/>
                <a:ea typeface="Cambria" panose="02040503050406030204" pitchFamily="18" charset="0"/>
              </a:rPr>
              <a:t>- </a:t>
            </a:r>
            <a:r>
              <a:rPr dirty="0" i="1" lang="en-US" err="1">
                <a:latin typeface="Cambria" panose="02040503050406030204" pitchFamily="18" charset="0"/>
                <a:ea typeface="Cambria" panose="02040503050406030204" pitchFamily="18" charset="0"/>
              </a:rPr>
              <a:t>GitHub</a:t>
            </a:r>
            <a:endParaRPr dirty="0" i="1" lang="en-US">
              <a:latin typeface="Cambria" panose="02040503050406030204" pitchFamily="18" charset="0"/>
              <a:ea typeface="Cambria" panose="02040503050406030204" pitchFamily="18" charset="0"/>
            </a:endParaRPr>
          </a:p>
          <a:p>
            <a:pPr algn="just" indent="0" marL="152400">
              <a:spcBef>
                <a:spcPts val="0"/>
              </a:spcBef>
              <a:buClr>
                <a:schemeClr val="dk1"/>
              </a:buClr>
              <a:buSzPct val="100000"/>
              <a:buNone/>
            </a:pPr>
            <a:r>
              <a:rPr dirty="0" sz="1600" i="1" lang="en-US" err="1"/>
              <a:t>GitHub</a:t>
            </a:r>
            <a:r>
              <a:rPr dirty="0" sz="1600" i="1" lang="en-US"/>
              <a:t> can be used for version </a:t>
            </a:r>
            <a:r>
              <a:rPr dirty="0" sz="1600" i="1" lang="en-US" smtClean="0"/>
              <a:t>control allows </a:t>
            </a:r>
            <a:r>
              <a:rPr dirty="0" sz="1600" i="1" lang="en-US"/>
              <a:t>developers to track code changes, collaborate effectively, and ensure a smooth development workflow</a:t>
            </a:r>
            <a:r>
              <a:rPr dirty="0" i="1" lang="en-US"/>
              <a:t>.</a:t>
            </a:r>
          </a:p>
          <a:p>
            <a:endParaRPr dirty="0" lang="en-US"/>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9" name="Title 1"/>
          <p:cNvSpPr>
            <a:spLocks noGrp="1"/>
          </p:cNvSpPr>
          <p:nvPr>
            <p:ph type="title"/>
          </p:nvPr>
        </p:nvSpPr>
        <p:spPr/>
        <p:txBody>
          <a:bodyPr/>
          <a:p>
            <a:r>
              <a:rPr dirty="0" lang="en-GB"/>
              <a:t>Timeline of Project</a:t>
            </a:r>
          </a:p>
        </p:txBody>
      </p:sp>
      <p:pic>
        <p:nvPicPr>
          <p:cNvPr id="2097155" name="Picture 3"/>
          <p:cNvPicPr>
            <a:picLocks noChangeAspect="1"/>
          </p:cNvPicPr>
          <p:nvPr/>
        </p:nvPicPr>
        <p:blipFill>
          <a:blip xmlns:r="http://schemas.openxmlformats.org/officeDocument/2006/relationships" r:embed="rId1"/>
          <a:stretch>
            <a:fillRect/>
          </a:stretch>
        </p:blipFill>
        <p:spPr>
          <a:xfrm>
            <a:off x="787015" y="972152"/>
            <a:ext cx="10058400" cy="5139889"/>
          </a:xfrm>
          <a:prstGeom prst="rect"/>
        </p:spPr>
      </p:pic>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6" name="Title 3"/>
          <p:cNvSpPr>
            <a:spLocks noGrp="1"/>
          </p:cNvSpPr>
          <p:nvPr>
            <p:ph type="title"/>
          </p:nvPr>
        </p:nvSpPr>
        <p:spPr/>
        <p:txBody>
          <a:bodyPr/>
          <a:p>
            <a:r>
              <a:rPr dirty="0" lang="en-GB">
                <a:solidFill>
                  <a:schemeClr val="tx2"/>
                </a:solidFill>
              </a:rPr>
              <a:t>Expected Outcomes</a:t>
            </a:r>
            <a:endParaRPr dirty="0" lang="en-US">
              <a:solidFill>
                <a:schemeClr val="tx2"/>
              </a:solidFill>
            </a:endParaRPr>
          </a:p>
        </p:txBody>
      </p:sp>
      <p:sp>
        <p:nvSpPr>
          <p:cNvPr id="1048627" name="Content Placeholder 2"/>
          <p:cNvSpPr>
            <a:spLocks noGrp="1"/>
          </p:cNvSpPr>
          <p:nvPr>
            <p:ph sz="half" idx="1"/>
          </p:nvPr>
        </p:nvSpPr>
        <p:spPr>
          <a:xfrm>
            <a:off x="349685" y="1253695"/>
            <a:ext cx="5384800" cy="1759012"/>
          </a:xfrm>
        </p:spPr>
        <p:txBody>
          <a:bodyPr>
            <a:normAutofit fontScale="25000" lnSpcReduction="20000"/>
          </a:bodyPr>
          <a:p>
            <a:pPr>
              <a:buAutoNum type="arabicPeriod"/>
            </a:pPr>
            <a:r>
              <a:rPr b="1" dirty="0" sz="8000" lang="en-US"/>
              <a:t>Improved Data Quality and Accuracy: </a:t>
            </a:r>
            <a:endParaRPr b="1" dirty="0" sz="8000" lang="en-US" smtClean="0"/>
          </a:p>
          <a:p>
            <a:pPr>
              <a:buAutoNum type="arabicPeriod"/>
            </a:pPr>
            <a:endParaRPr b="1" dirty="0" sz="2400" lang="en-US" smtClean="0"/>
          </a:p>
          <a:p>
            <a:pPr indent="0" marL="0">
              <a:buNone/>
            </a:pPr>
            <a:r>
              <a:rPr dirty="0" sz="6400" lang="en-US" smtClean="0"/>
              <a:t>It </a:t>
            </a:r>
            <a:r>
              <a:rPr dirty="0" sz="6400" lang="en-US"/>
              <a:t>can enhance data quality and accuracy by offering user-friendly interfaces, data validation, and secure storage, leading to reliable information for public health decision-making.</a:t>
            </a:r>
          </a:p>
          <a:p>
            <a:pPr indent="0" marL="0">
              <a:buNone/>
            </a:pPr>
            <a:r>
              <a:rPr dirty="0" sz="6400" lang="en-US" smtClean="0"/>
              <a:t>.</a:t>
            </a:r>
            <a:endParaRPr dirty="0" sz="6400" lang="en-US"/>
          </a:p>
        </p:txBody>
      </p:sp>
      <p:sp>
        <p:nvSpPr>
          <p:cNvPr id="1048628" name="Content Placeholder 4"/>
          <p:cNvSpPr>
            <a:spLocks noGrp="1"/>
          </p:cNvSpPr>
          <p:nvPr>
            <p:ph sz="half" idx="2"/>
          </p:nvPr>
        </p:nvSpPr>
        <p:spPr>
          <a:xfrm>
            <a:off x="6130222" y="1272944"/>
            <a:ext cx="5728102" cy="1605010"/>
          </a:xfrm>
        </p:spPr>
        <p:txBody>
          <a:bodyPr>
            <a:normAutofit fontScale="28571" lnSpcReduction="20000"/>
          </a:bodyPr>
          <a:p>
            <a:pPr indent="0" marL="0">
              <a:buNone/>
            </a:pPr>
            <a:r>
              <a:rPr b="1" dirty="0" sz="8000" lang="en-US" smtClean="0"/>
              <a:t>2.Enhanced </a:t>
            </a:r>
            <a:r>
              <a:rPr b="1" dirty="0" sz="8000" lang="en-US"/>
              <a:t>Efficiency and </a:t>
            </a:r>
            <a:r>
              <a:rPr b="1" dirty="0" sz="8000" lang="en-US" smtClean="0"/>
              <a:t> Accessibility:</a:t>
            </a:r>
          </a:p>
          <a:p>
            <a:pPr indent="0" marL="0">
              <a:buNone/>
            </a:pPr>
            <a:endParaRPr b="1" dirty="0" sz="8000" lang="en-US" smtClean="0"/>
          </a:p>
          <a:p>
            <a:pPr indent="0" marL="0">
              <a:buNone/>
            </a:pPr>
            <a:r>
              <a:rPr dirty="0" sz="6400" lang="en-US"/>
              <a:t>A birth/death registration app improves efficiency and accessibility, leading to faster registration, complete data, and better public health management.</a:t>
            </a:r>
          </a:p>
          <a:p>
            <a:pPr indent="0" marL="0">
              <a:buNone/>
            </a:pPr>
            <a:endParaRPr dirty="0" sz="4900" lang="en-US"/>
          </a:p>
        </p:txBody>
      </p:sp>
      <p:sp>
        <p:nvSpPr>
          <p:cNvPr id="1048629" name="AutoShape 4" descr="Output image"/>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30" name="AutoShape 6" descr="Output image"/>
          <p:cNvSpPr>
            <a:spLocks noChangeAspect="1" noChangeArrowheads="1"/>
          </p:cNvSpPr>
          <p:nvPr/>
        </p:nvSpPr>
        <p:spPr bwMode="auto">
          <a:xfrm>
            <a:off x="307975" y="7937"/>
            <a:ext cx="304800" cy="304801"/>
          </a:xfrm>
          <a:prstGeom prst="rect"/>
          <a:noFill/>
        </p:spPr>
        <p:txBody>
          <a:bodyPr anchor="t" anchorCtr="0" bIns="45720" compatLnSpc="1" lIns="91440" numCol="1" rIns="91440" tIns="45720" vert="horz" wrap="square">
            <a:prstTxWarp prst="textNoShape"/>
          </a:bodyPr>
          <a:p>
            <a:endParaRPr lang="en-US"/>
          </a:p>
        </p:txBody>
      </p:sp>
      <p:pic>
        <p:nvPicPr>
          <p:cNvPr id="2097156" name="Picture 7"/>
          <p:cNvPicPr>
            <a:picLocks noChangeAspect="1"/>
          </p:cNvPicPr>
          <p:nvPr/>
        </p:nvPicPr>
        <p:blipFill>
          <a:blip xmlns:r="http://schemas.openxmlformats.org/officeDocument/2006/relationships" r:embed="rId1"/>
          <a:stretch>
            <a:fillRect/>
          </a:stretch>
        </p:blipFill>
        <p:spPr>
          <a:xfrm>
            <a:off x="612775" y="2791328"/>
            <a:ext cx="4937793" cy="3145020"/>
          </a:xfrm>
          <a:prstGeom prst="rect"/>
        </p:spPr>
      </p:pic>
      <p:pic>
        <p:nvPicPr>
          <p:cNvPr id="2097157" name="Picture 8"/>
          <p:cNvPicPr>
            <a:picLocks noChangeAspect="1"/>
          </p:cNvPicPr>
          <p:nvPr/>
        </p:nvPicPr>
        <p:blipFill>
          <a:blip xmlns:r="http://schemas.openxmlformats.org/officeDocument/2006/relationships" r:embed="rId2"/>
          <a:stretch>
            <a:fillRect/>
          </a:stretch>
        </p:blipFill>
        <p:spPr>
          <a:xfrm>
            <a:off x="6035040" y="2881796"/>
            <a:ext cx="5228958" cy="2844800"/>
          </a:xfrm>
          <a:prstGeom prst="rect"/>
        </p:spPr>
      </p:pic>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39" name="Title 10"/>
          <p:cNvSpPr>
            <a:spLocks noGrp="1"/>
          </p:cNvSpPr>
          <p:nvPr>
            <p:ph type="title"/>
          </p:nvPr>
        </p:nvSpPr>
        <p:spPr/>
        <p:txBody>
          <a:bodyPr/>
          <a:p>
            <a:r>
              <a:rPr dirty="0" lang="en-GB">
                <a:solidFill>
                  <a:schemeClr val="tx2"/>
                </a:solidFill>
              </a:rPr>
              <a:t>Expected Outcomes</a:t>
            </a:r>
            <a:endParaRPr dirty="0" lang="en-US">
              <a:solidFill>
                <a:schemeClr val="tx2"/>
              </a:solidFill>
            </a:endParaRPr>
          </a:p>
        </p:txBody>
      </p:sp>
      <p:pic>
        <p:nvPicPr>
          <p:cNvPr id="2097158" name="Content Placeholder 14"/>
          <p:cNvPicPr>
            <a:picLocks noChangeAspect="1" noGrp="1"/>
          </p:cNvPicPr>
          <p:nvPr>
            <p:ph sz="half" idx="2"/>
          </p:nvPr>
        </p:nvPicPr>
        <p:blipFill>
          <a:blip xmlns:r="http://schemas.openxmlformats.org/officeDocument/2006/relationships" r:embed="rId1"/>
          <a:stretch>
            <a:fillRect/>
          </a:stretch>
        </p:blipFill>
        <p:spPr>
          <a:xfrm>
            <a:off x="6181014" y="3077905"/>
            <a:ext cx="5182407" cy="3005262"/>
          </a:xfrm>
        </p:spPr>
      </p:pic>
      <p:sp>
        <p:nvSpPr>
          <p:cNvPr id="1048640" name="Text Placeholder 12"/>
          <p:cNvSpPr>
            <a:spLocks noGrp="1"/>
          </p:cNvSpPr>
          <p:nvPr>
            <p:ph type="body" sz="quarter" idx="3"/>
          </p:nvPr>
        </p:nvSpPr>
        <p:spPr>
          <a:xfrm>
            <a:off x="6347374" y="1434164"/>
            <a:ext cx="5664955" cy="1597796"/>
          </a:xfrm>
        </p:spPr>
        <p:txBody>
          <a:bodyPr>
            <a:normAutofit/>
          </a:bodyPr>
          <a:p>
            <a:r>
              <a:rPr dirty="0" sz="2000" lang="en-US" smtClean="0"/>
              <a:t>4.</a:t>
            </a:r>
            <a:r>
              <a:rPr dirty="0" sz="2000" lang="en-US"/>
              <a:t> Enhanced Demographic </a:t>
            </a:r>
            <a:r>
              <a:rPr dirty="0" sz="2000" lang="en-US" smtClean="0"/>
              <a:t>Analysis:</a:t>
            </a:r>
          </a:p>
          <a:p>
            <a:endParaRPr dirty="0" sz="2000" lang="en-US" smtClean="0"/>
          </a:p>
          <a:p>
            <a:r>
              <a:rPr b="0" dirty="0" sz="1600" lang="en-US" smtClean="0"/>
              <a:t>It </a:t>
            </a:r>
            <a:r>
              <a:rPr b="0" dirty="0" sz="1600" lang="en-US"/>
              <a:t>facilitates demographic analysis by providing real-time, accurate data on population trends, vital for informed policymaking and resource allocation</a:t>
            </a:r>
            <a:r>
              <a:rPr b="0" dirty="0" sz="1600" lang="en-US" smtClean="0"/>
              <a:t>.</a:t>
            </a:r>
          </a:p>
          <a:p>
            <a:endParaRPr b="0" dirty="0" sz="1600" lang="en-US"/>
          </a:p>
        </p:txBody>
      </p:sp>
      <p:pic>
        <p:nvPicPr>
          <p:cNvPr id="2097159" name="Content Placeholder 8"/>
          <p:cNvPicPr>
            <a:picLocks noChangeAspect="1" noGrp="1"/>
          </p:cNvPicPr>
          <p:nvPr>
            <p:ph sz="quarter" idx="4"/>
          </p:nvPr>
        </p:nvPicPr>
        <p:blipFill>
          <a:blip xmlns:r="http://schemas.openxmlformats.org/officeDocument/2006/relationships" r:embed="rId2"/>
          <a:stretch>
            <a:fillRect/>
          </a:stretch>
        </p:blipFill>
        <p:spPr>
          <a:xfrm>
            <a:off x="307975" y="3024128"/>
            <a:ext cx="5346700" cy="3003550"/>
          </a:xfrm>
        </p:spPr>
      </p:pic>
      <p:sp>
        <p:nvSpPr>
          <p:cNvPr id="1048641" name="AutoShape 2" descr="blob:https://web.whatsapp.com/35bfdf17-c5a1-4987-b18e-37a916789bba"/>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42" name="AutoShape 4" descr="blob:https://web.whatsapp.com/35bfdf17-c5a1-4987-b18e-37a916789bba"/>
          <p:cNvSpPr>
            <a:spLocks noChangeAspect="1" noChangeArrowheads="1"/>
          </p:cNvSpPr>
          <p:nvPr/>
        </p:nvSpPr>
        <p:spPr bwMode="auto">
          <a:xfrm>
            <a:off x="307975" y="7937"/>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43" name="Text Placeholder 13"/>
          <p:cNvSpPr>
            <a:spLocks noGrp="1"/>
          </p:cNvSpPr>
          <p:nvPr>
            <p:ph type="body" idx="1"/>
          </p:nvPr>
        </p:nvSpPr>
        <p:spPr>
          <a:xfrm>
            <a:off x="612775" y="1386037"/>
            <a:ext cx="5386917" cy="1683987"/>
          </a:xfrm>
        </p:spPr>
        <p:txBody>
          <a:bodyPr>
            <a:normAutofit fontScale="94737" lnSpcReduction="10000"/>
          </a:bodyPr>
          <a:p>
            <a:r>
              <a:rPr dirty="0" lang="en-US"/>
              <a:t>3.Improved Public Health Outcomes</a:t>
            </a:r>
            <a:r>
              <a:rPr dirty="0" lang="en-US" smtClean="0">
                <a:latin typeface="Cambria" pitchFamily="18" charset="0"/>
                <a:ea typeface="Cambria" pitchFamily="18" charset="0"/>
              </a:rPr>
              <a:t>:</a:t>
            </a:r>
          </a:p>
          <a:p>
            <a:r>
              <a:rPr b="0" dirty="0" sz="1900" lang="en-US"/>
              <a:t>It contribute to improved public health outcomes by enabling complete and accurate data collection, which strengthens disease surveillance, resource allocation, and overall public health initiatives</a:t>
            </a:r>
            <a:r>
              <a:rPr dirty="0" sz="1900" lang="en-US"/>
              <a:t>.</a:t>
            </a:r>
          </a:p>
          <a:p>
            <a:endParaRPr dirty="0" lang="en-US"/>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44" name="Title 1"/>
          <p:cNvSpPr>
            <a:spLocks noGrp="1"/>
          </p:cNvSpPr>
          <p:nvPr>
            <p:ph type="title"/>
          </p:nvPr>
        </p:nvSpPr>
        <p:spPr/>
        <p:txBody>
          <a:bodyPr/>
          <a:p>
            <a:r>
              <a:rPr dirty="0" lang="en-GB">
                <a:solidFill>
                  <a:schemeClr val="tx2"/>
                </a:solidFill>
              </a:rPr>
              <a:t>Expected Outcomes</a:t>
            </a:r>
            <a:endParaRPr dirty="0" lang="en-US">
              <a:solidFill>
                <a:schemeClr val="tx2"/>
              </a:solidFill>
            </a:endParaRPr>
          </a:p>
        </p:txBody>
      </p:sp>
      <p:sp>
        <p:nvSpPr>
          <p:cNvPr id="1048645" name="Text Placeholder 2"/>
          <p:cNvSpPr>
            <a:spLocks noGrp="1"/>
          </p:cNvSpPr>
          <p:nvPr>
            <p:ph type="body" idx="1"/>
          </p:nvPr>
        </p:nvSpPr>
        <p:spPr>
          <a:xfrm>
            <a:off x="628850" y="1602491"/>
            <a:ext cx="5386917" cy="1795228"/>
          </a:xfrm>
        </p:spPr>
        <p:txBody>
          <a:bodyPr>
            <a:normAutofit/>
          </a:bodyPr>
          <a:p>
            <a:r>
              <a:rPr dirty="0" sz="2200" lang="en-US" smtClean="0"/>
              <a:t>5.</a:t>
            </a:r>
            <a:r>
              <a:rPr dirty="0" sz="2200" lang="en-US"/>
              <a:t> Strengthened Governance and Accountability: </a:t>
            </a:r>
            <a:endParaRPr dirty="0" sz="2200" lang="en-US" smtClean="0"/>
          </a:p>
          <a:p>
            <a:r>
              <a:rPr b="0" dirty="0" sz="1600" lang="en-US"/>
              <a:t>It enhance governance and accountability by offering transparent and accessible data collection, empowering policymakers with accurate information for informed decision-making.</a:t>
            </a:r>
            <a:endParaRPr b="0" dirty="0" sz="1600" lang="en-US" smtClean="0"/>
          </a:p>
          <a:p>
            <a:endParaRPr dirty="0" lang="en-US"/>
          </a:p>
        </p:txBody>
      </p:sp>
      <p:pic>
        <p:nvPicPr>
          <p:cNvPr id="2097160" name="Content Placeholder 6"/>
          <p:cNvPicPr>
            <a:picLocks noChangeAspect="1" noGrp="1"/>
          </p:cNvPicPr>
          <p:nvPr>
            <p:ph sz="half" idx="2"/>
          </p:nvPr>
        </p:nvPicPr>
        <p:blipFill>
          <a:blip xmlns:r="http://schemas.openxmlformats.org/officeDocument/2006/relationships" r:embed="rId1"/>
          <a:stretch>
            <a:fillRect/>
          </a:stretch>
        </p:blipFill>
        <p:spPr>
          <a:xfrm>
            <a:off x="401780" y="3032250"/>
            <a:ext cx="5363098" cy="3060541"/>
          </a:xfrm>
        </p:spPr>
      </p:pic>
      <p:sp>
        <p:nvSpPr>
          <p:cNvPr id="1048646" name="Text Placeholder 4"/>
          <p:cNvSpPr>
            <a:spLocks noGrp="1"/>
          </p:cNvSpPr>
          <p:nvPr>
            <p:ph type="body" sz="quarter" idx="3"/>
          </p:nvPr>
        </p:nvSpPr>
        <p:spPr>
          <a:xfrm>
            <a:off x="6405124" y="1155031"/>
            <a:ext cx="5389033" cy="1626669"/>
          </a:xfrm>
        </p:spPr>
        <p:txBody>
          <a:bodyPr>
            <a:normAutofit/>
          </a:bodyPr>
          <a:p>
            <a:r>
              <a:rPr dirty="0" sz="2000" lang="en-US" smtClean="0"/>
              <a:t>6.</a:t>
            </a:r>
            <a:r>
              <a:rPr dirty="0" sz="2000" lang="en-US"/>
              <a:t> Improved Citizen Services</a:t>
            </a:r>
            <a:r>
              <a:rPr dirty="0" sz="2000" lang="en-US" smtClean="0"/>
              <a:t>: </a:t>
            </a:r>
          </a:p>
          <a:p>
            <a:endParaRPr dirty="0" sz="2000" lang="en-US" smtClean="0"/>
          </a:p>
          <a:p>
            <a:r>
              <a:rPr b="0" dirty="0" sz="1600" lang="en-US"/>
              <a:t>It improves citizen services by providing a convenient and accessible platform for registering vital events, leading to more efficient and accurate data collection.</a:t>
            </a:r>
          </a:p>
        </p:txBody>
      </p:sp>
      <p:pic>
        <p:nvPicPr>
          <p:cNvPr id="2097161" name="Content Placeholder 7"/>
          <p:cNvPicPr>
            <a:picLocks noChangeAspect="1" noGrp="1"/>
          </p:cNvPicPr>
          <p:nvPr>
            <p:ph sz="quarter" idx="4"/>
          </p:nvPr>
        </p:nvPicPr>
        <p:blipFill>
          <a:blip xmlns:r="http://schemas.openxmlformats.org/officeDocument/2006/relationships" r:embed="rId2"/>
          <a:stretch>
            <a:fillRect/>
          </a:stretch>
        </p:blipFill>
        <p:spPr>
          <a:xfrm>
            <a:off x="6287760" y="2897397"/>
            <a:ext cx="5224055" cy="3012515"/>
          </a:xfrm>
        </p:spPr>
      </p:pic>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7" name="Title 1"/>
          <p:cNvSpPr>
            <a:spLocks noGrp="1"/>
          </p:cNvSpPr>
          <p:nvPr>
            <p:ph type="title"/>
          </p:nvPr>
        </p:nvSpPr>
        <p:spPr/>
        <p:txBody>
          <a:bodyPr/>
          <a:p>
            <a:r>
              <a:rPr dirty="0" lang="en-US" smtClean="0">
                <a:solidFill>
                  <a:srgbClr val="0070C0"/>
                </a:solidFill>
              </a:rPr>
              <a:t>Output</a:t>
            </a:r>
            <a:endParaRPr dirty="0" lang="en-US">
              <a:solidFill>
                <a:srgbClr val="0070C0"/>
              </a:solidFill>
            </a:endParaRPr>
          </a:p>
        </p:txBody>
      </p:sp>
      <p:sp>
        <p:nvSpPr>
          <p:cNvPr id="1048648" name="Text Placeholder 2"/>
          <p:cNvSpPr>
            <a:spLocks noGrp="1"/>
          </p:cNvSpPr>
          <p:nvPr>
            <p:ph type="body" idx="1"/>
          </p:nvPr>
        </p:nvSpPr>
        <p:spPr/>
        <p:txBody>
          <a:bodyPr/>
          <a:p>
            <a:endParaRPr lang="en-US"/>
          </a:p>
        </p:txBody>
      </p:sp>
      <p:pic>
        <p:nvPicPr>
          <p:cNvPr id="2097162" name="Content Placeholder 6"/>
          <p:cNvPicPr>
            <a:picLocks noChangeAspect="1" noGrp="1"/>
          </p:cNvPicPr>
          <p:nvPr>
            <p:ph sz="half" idx="2"/>
          </p:nvPr>
        </p:nvPicPr>
        <p:blipFill>
          <a:blip xmlns:r="http://schemas.openxmlformats.org/officeDocument/2006/relationships" r:embed="rId1" cstate="print"/>
          <a:stretch>
            <a:fillRect/>
          </a:stretch>
        </p:blipFill>
        <p:spPr>
          <a:xfrm>
            <a:off x="609600" y="1488333"/>
            <a:ext cx="5386388" cy="4177108"/>
          </a:xfrm>
        </p:spPr>
      </p:pic>
      <p:sp>
        <p:nvSpPr>
          <p:cNvPr id="1048649" name="Text Placeholder 4"/>
          <p:cNvSpPr>
            <a:spLocks noGrp="1"/>
          </p:cNvSpPr>
          <p:nvPr>
            <p:ph type="body" sz="quarter" idx="3"/>
          </p:nvPr>
        </p:nvSpPr>
        <p:spPr/>
        <p:txBody>
          <a:bodyPr/>
          <a:p>
            <a:endParaRPr lang="en-US"/>
          </a:p>
        </p:txBody>
      </p:sp>
      <p:pic>
        <p:nvPicPr>
          <p:cNvPr id="2097163" name="Content Placeholder 7"/>
          <p:cNvPicPr>
            <a:picLocks noChangeAspect="1" noGrp="1"/>
          </p:cNvPicPr>
          <p:nvPr>
            <p:ph sz="quarter" idx="4"/>
          </p:nvPr>
        </p:nvPicPr>
        <p:blipFill>
          <a:blip xmlns:r="http://schemas.openxmlformats.org/officeDocument/2006/relationships" r:embed="rId2" cstate="print"/>
          <a:stretch>
            <a:fillRect/>
          </a:stretch>
        </p:blipFill>
        <p:spPr>
          <a:xfrm>
            <a:off x="6192838" y="1498060"/>
            <a:ext cx="5389562" cy="416827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50" name="Title 1"/>
          <p:cNvSpPr>
            <a:spLocks noGrp="1"/>
          </p:cNvSpPr>
          <p:nvPr>
            <p:ph type="title"/>
          </p:nvPr>
        </p:nvSpPr>
        <p:spPr/>
        <p:txBody>
          <a:bodyPr/>
          <a:p>
            <a:r>
              <a:rPr dirty="0" lang="en-GB"/>
              <a:t>Conclusion</a:t>
            </a:r>
          </a:p>
        </p:txBody>
      </p:sp>
      <p:sp>
        <p:nvSpPr>
          <p:cNvPr id="1048651" name="Content Placeholder 2"/>
          <p:cNvSpPr>
            <a:spLocks noGrp="1"/>
          </p:cNvSpPr>
          <p:nvPr>
            <p:ph idx="1"/>
          </p:nvPr>
        </p:nvSpPr>
        <p:spPr/>
        <p:txBody>
          <a:bodyPr>
            <a:normAutofit/>
          </a:bodyPr>
          <a:p>
            <a:pPr indent="0" marL="0">
              <a:buNone/>
            </a:pPr>
            <a:r>
              <a:rPr dirty="0" sz="2000" lang="en-US"/>
              <a:t>Birth and death registration integration services are crucial for effective public health, demographic analysis, and governance. By improving data quality, enhancing efficiency, and supporting informed decision-making, these services contribute to a more equitable and sustainable future. The integration of birth and death registration data can provide valuable insights into population dynamics, inform policy decisions, and improve the delivery of essential services.</a:t>
            </a:r>
            <a:endParaRPr dirty="0" sz="2000" lang="en-GB"/>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0" name="Shape 113"/>
        <p:cNvGrpSpPr/>
        <p:nvPr/>
      </p:nvGrpSpPr>
      <p:grpSpPr>
        <a:xfrm>
          <a:off x="0" y="0"/>
          <a:ext cx="0" cy="0"/>
          <a:chOff x="0" y="0"/>
          <a:chExt cx="0" cy="0"/>
        </a:xfrm>
      </p:grpSpPr>
      <p:sp>
        <p:nvSpPr>
          <p:cNvPr id="1048652" name="Google Shape;114;p17"/>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lvl="0" marL="152400">
              <a:lnSpc>
                <a:spcPct val="200000"/>
              </a:lnSpc>
            </a:pPr>
            <a:r>
              <a:rPr dirty="0" lang="en-US">
                <a:latin typeface="Cambria" panose="02040503050406030204" pitchFamily="18" charset="0"/>
                <a:ea typeface="Cambria" panose="02040503050406030204" pitchFamily="18" charset="0"/>
              </a:rPr>
              <a:t>Github Link</a:t>
            </a:r>
          </a:p>
        </p:txBody>
      </p:sp>
      <p:sp>
        <p:nvSpPr>
          <p:cNvPr id="1048653" name="Google Shape;115;p17"/>
          <p:cNvSpPr txBox="1">
            <a:spLocks noGrp="1"/>
          </p:cNvSpPr>
          <p:nvPr>
            <p:ph type="body" idx="1"/>
          </p:nvPr>
        </p:nvSpPr>
        <p:spPr>
          <a:xfrm>
            <a:off x="812800" y="1143000"/>
            <a:ext cx="10668000" cy="4953000"/>
          </a:xfrm>
          <a:prstGeom prst="rect"/>
          <a:noFill/>
          <a:ln>
            <a:noFill/>
          </a:ln>
        </p:spPr>
        <p:txBody>
          <a:bodyPr anchor="t" anchorCtr="0" bIns="45700" lIns="91425" rIns="91425" spcFirstLastPara="1" tIns="45700" wrap="square">
            <a:normAutofit/>
          </a:bodyPr>
          <a:p>
            <a:pPr algn="just" indent="-190500" lvl="0" marL="342900" rtl="0">
              <a:spcBef>
                <a:spcPts val="0"/>
              </a:spcBef>
              <a:spcAft>
                <a:spcPts val="0"/>
              </a:spcAft>
              <a:buClr>
                <a:schemeClr val="dk1"/>
              </a:buClr>
              <a:buSzPct val="100000"/>
              <a:buNone/>
            </a:pPr>
            <a:endParaRPr dirty="0" lang="en-US">
              <a:latin typeface="Cambria" panose="02040503050406030204" pitchFamily="18" charset="0"/>
              <a:ea typeface="Cambria" panose="02040503050406030204" pitchFamily="18" charset="0"/>
            </a:endParaRPr>
          </a:p>
          <a:p>
            <a:pPr algn="just" indent="-190500" lvl="0" marL="342900" rtl="0">
              <a:spcBef>
                <a:spcPts val="0"/>
              </a:spcBef>
              <a:spcAft>
                <a:spcPts val="0"/>
              </a:spcAft>
              <a:buClr>
                <a:schemeClr val="dk1"/>
              </a:buClr>
              <a:buSzPct val="100000"/>
              <a:buNone/>
            </a:pPr>
            <a:endParaRPr dirty="0" lang="en-US">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lang="en-US">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lang="en-US">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1048654" name="Google Shape;115;p17"/>
          <p:cNvSpPr txBox="1"/>
          <p:nvPr/>
        </p:nvSpPr>
        <p:spPr>
          <a:xfrm>
            <a:off x="965200" y="1295400"/>
            <a:ext cx="10668000" cy="4953000"/>
          </a:xfrm>
          <a:prstGeom prst="rect"/>
          <a:noFill/>
          <a:ln>
            <a:noFill/>
          </a:ln>
        </p:spPr>
        <p:txBody>
          <a:bodyPr anchor="t" anchorCtr="0" bIns="45700" lIns="91425" rIns="91425" spcFirstLastPara="1" tIns="45700" wrap="square">
            <a:normAutofit/>
          </a:bodyPr>
          <a:lstStyle>
            <a:defPPr algn="l" lvl="0" marR="0" rtl="0">
              <a:lnSpc>
                <a:spcPct val="100000"/>
              </a:lnSpc>
              <a:spcBef>
                <a:spcPts val="0"/>
              </a:spcBef>
              <a:spcAft>
                <a:spcPts val="0"/>
              </a:spcAft>
            </a:defPPr>
            <a:lvl1pPr algn="l" indent="-381000" lvl="0" marL="457200" marR="0" rtl="0">
              <a:lnSpc>
                <a:spcPct val="100000"/>
              </a:lnSpc>
              <a:spcBef>
                <a:spcPts val="480"/>
              </a:spcBef>
              <a:spcAft>
                <a:spcPts val="0"/>
              </a:spcAft>
              <a:buClr>
                <a:schemeClr val="dk1"/>
              </a:buClr>
              <a:buSzPts val="2400"/>
              <a:buFont typeface="Arial"/>
              <a:buChar char="•"/>
              <a:defRPr b="0" cap="none" sz="2400" i="0" strike="noStrike" u="none">
                <a:solidFill>
                  <a:schemeClr val="dk1"/>
                </a:solidFill>
                <a:latin typeface="Verdana"/>
                <a:ea typeface="Verdana"/>
                <a:cs typeface="Verdana"/>
                <a:sym typeface="Verdana"/>
              </a:defRPr>
            </a:lvl1pPr>
            <a:lvl2pPr algn="l" indent="-355600" lvl="1" marL="9144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Verdana"/>
                <a:ea typeface="Verdana"/>
                <a:cs typeface="Verdana"/>
                <a:sym typeface="Verdana"/>
              </a:defRPr>
            </a:lvl2pPr>
            <a:lvl3pPr algn="l" indent="-342900" lvl="2" marL="1371600" marR="0" rtl="0">
              <a:lnSpc>
                <a:spcPct val="100000"/>
              </a:lnSpc>
              <a:spcBef>
                <a:spcPts val="360"/>
              </a:spcBef>
              <a:spcAft>
                <a:spcPts val="0"/>
              </a:spcAft>
              <a:buClr>
                <a:schemeClr val="dk1"/>
              </a:buClr>
              <a:buSzPts val="1800"/>
              <a:buFont typeface="Arial"/>
              <a:buChar char="•"/>
              <a:defRPr b="0" cap="none" sz="1800" i="0" strike="noStrike" u="none">
                <a:solidFill>
                  <a:schemeClr val="dk1"/>
                </a:solidFill>
                <a:latin typeface="Verdana"/>
                <a:ea typeface="Verdana"/>
                <a:cs typeface="Verdana"/>
                <a:sym typeface="Verdana"/>
              </a:defRPr>
            </a:lvl3pPr>
            <a:lvl4pPr algn="l" indent="-330200" lvl="3" marL="1828800" marR="0" rtl="0">
              <a:lnSpc>
                <a:spcPct val="100000"/>
              </a:lnSpc>
              <a:spcBef>
                <a:spcPts val="320"/>
              </a:spcBef>
              <a:spcAft>
                <a:spcPts val="0"/>
              </a:spcAft>
              <a:buClr>
                <a:schemeClr val="dk1"/>
              </a:buClr>
              <a:buSzPts val="1600"/>
              <a:buFont typeface="Arial"/>
              <a:buChar char="–"/>
              <a:defRPr b="0" cap="none" sz="1600" i="0" strike="noStrike" u="none">
                <a:solidFill>
                  <a:schemeClr val="dk1"/>
                </a:solidFill>
                <a:latin typeface="Verdana"/>
                <a:ea typeface="Verdana"/>
                <a:cs typeface="Verdana"/>
                <a:sym typeface="Verdana"/>
              </a:defRPr>
            </a:lvl4pPr>
            <a:lvl5pPr algn="l" indent="-330200" lvl="4" marL="2286000" marR="0" rtl="0">
              <a:lnSpc>
                <a:spcPct val="100000"/>
              </a:lnSpc>
              <a:spcBef>
                <a:spcPts val="320"/>
              </a:spcBef>
              <a:spcAft>
                <a:spcPts val="0"/>
              </a:spcAft>
              <a:buClr>
                <a:schemeClr val="dk1"/>
              </a:buClr>
              <a:buSzPts val="1600"/>
              <a:buFont typeface="Arial"/>
              <a:buChar char="»"/>
              <a:defRPr b="0" cap="none" sz="1600" i="0" strike="noStrike" u="none">
                <a:solidFill>
                  <a:schemeClr val="dk1"/>
                </a:solidFill>
                <a:latin typeface="Verdana"/>
                <a:ea typeface="Verdana"/>
                <a:cs typeface="Verdana"/>
                <a:sym typeface="Verdana"/>
              </a:defRPr>
            </a:lvl5pPr>
            <a:lvl6pPr algn="l" indent="-342900" lvl="5" marL="2743200" marR="0" rtl="0">
              <a:lnSpc>
                <a:spcPct val="100000"/>
              </a:lnSpc>
              <a:spcBef>
                <a:spcPts val="360"/>
              </a:spcBef>
              <a:spcAft>
                <a:spcPts val="0"/>
              </a:spcAft>
              <a:buClr>
                <a:schemeClr val="dk1"/>
              </a:buClr>
              <a:buSzPts val="1800"/>
              <a:buFont typeface="Arial"/>
              <a:buChar char="•"/>
              <a:defRPr b="0" cap="none" sz="2000" i="0" strike="noStrike" u="none">
                <a:solidFill>
                  <a:schemeClr val="dk1"/>
                </a:solidFill>
                <a:latin typeface="Bookman Old Style"/>
                <a:ea typeface="Bookman Old Style"/>
                <a:cs typeface="Bookman Old Style"/>
                <a:sym typeface="Bookman Old Style"/>
              </a:defRPr>
            </a:lvl6pPr>
            <a:lvl7pPr algn="l" indent="-342900" lvl="6" marL="3200400" marR="0" rtl="0">
              <a:lnSpc>
                <a:spcPct val="100000"/>
              </a:lnSpc>
              <a:spcBef>
                <a:spcPts val="360"/>
              </a:spcBef>
              <a:spcAft>
                <a:spcPts val="0"/>
              </a:spcAft>
              <a:buClr>
                <a:schemeClr val="dk1"/>
              </a:buClr>
              <a:buSzPts val="1800"/>
              <a:buFont typeface="Arial"/>
              <a:buChar char="•"/>
              <a:defRPr b="0" cap="none" sz="2000" i="0" strike="noStrike" u="none">
                <a:solidFill>
                  <a:schemeClr val="dk1"/>
                </a:solidFill>
                <a:latin typeface="Bookman Old Style"/>
                <a:ea typeface="Bookman Old Style"/>
                <a:cs typeface="Bookman Old Style"/>
                <a:sym typeface="Bookman Old Style"/>
              </a:defRPr>
            </a:lvl7pPr>
            <a:lvl8pPr algn="l" indent="-342900" lvl="7" marL="3657600" marR="0" rtl="0">
              <a:lnSpc>
                <a:spcPct val="100000"/>
              </a:lnSpc>
              <a:spcBef>
                <a:spcPts val="360"/>
              </a:spcBef>
              <a:spcAft>
                <a:spcPts val="0"/>
              </a:spcAft>
              <a:buClr>
                <a:schemeClr val="dk1"/>
              </a:buClr>
              <a:buSzPts val="1800"/>
              <a:buFont typeface="Arial"/>
              <a:buChar char="•"/>
              <a:defRPr b="0" cap="none" sz="2000" i="0" strike="noStrike" u="none">
                <a:solidFill>
                  <a:schemeClr val="dk1"/>
                </a:solidFill>
                <a:latin typeface="Bookman Old Style"/>
                <a:ea typeface="Bookman Old Style"/>
                <a:cs typeface="Bookman Old Style"/>
                <a:sym typeface="Bookman Old Style"/>
              </a:defRPr>
            </a:lvl8pPr>
            <a:lvl9pPr algn="l" indent="-342900" lvl="8" marL="4114800" marR="0" rtl="0">
              <a:lnSpc>
                <a:spcPct val="100000"/>
              </a:lnSpc>
              <a:spcBef>
                <a:spcPts val="360"/>
              </a:spcBef>
              <a:spcAft>
                <a:spcPts val="0"/>
              </a:spcAft>
              <a:buClr>
                <a:schemeClr val="dk1"/>
              </a:buClr>
              <a:buSzPts val="1800"/>
              <a:buFont typeface="Arial"/>
              <a:buChar char="•"/>
              <a:defRPr b="0" cap="none" sz="2000" i="0" strike="noStrike" u="none">
                <a:solidFill>
                  <a:schemeClr val="dk1"/>
                </a:solidFill>
                <a:latin typeface="Bookman Old Style"/>
                <a:ea typeface="Bookman Old Style"/>
                <a:cs typeface="Bookman Old Style"/>
                <a:sym typeface="Bookman Old Style"/>
              </a:defRPr>
            </a:lvl9pPr>
          </a:lstStyle>
          <a:p>
            <a:pPr algn="just" indent="-190500" marL="342900">
              <a:spcBef>
                <a:spcPts val="0"/>
              </a:spcBef>
              <a:buSzPct val="100000"/>
              <a:buFont typeface="Arial"/>
              <a:buNone/>
            </a:pPr>
            <a:endParaRPr dirty="0" lang="en-US">
              <a:latin typeface="Cambria" panose="02040503050406030204" pitchFamily="18" charset="0"/>
              <a:ea typeface="Cambria" panose="02040503050406030204" pitchFamily="18" charset="0"/>
            </a:endParaRPr>
          </a:p>
          <a:p>
            <a:pPr algn="just" indent="-190500" marL="342900">
              <a:spcBef>
                <a:spcPts val="0"/>
              </a:spcBef>
              <a:buSzPct val="100000"/>
              <a:buFont typeface="Arial"/>
              <a:buNone/>
            </a:pPr>
            <a:endParaRPr dirty="0" lang="en-US">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Font typeface="Arial"/>
              <a:buNone/>
            </a:pPr>
            <a:endParaRPr dirty="0" lang="en-US">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Font typeface="Arial"/>
              <a:buNone/>
            </a:pPr>
            <a:endParaRPr dirty="0" lang="en-US">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Font typeface="Arial"/>
              <a:buNone/>
            </a:pPr>
            <a:endParaRPr dirty="0" lang="en-US">
              <a:latin typeface="Cambria" panose="02040503050406030204" pitchFamily="18" charset="0"/>
              <a:ea typeface="Cambria" panose="02040503050406030204" pitchFamily="18" charset="0"/>
            </a:endParaRPr>
          </a:p>
        </p:txBody>
      </p:sp>
      <p:sp>
        <p:nvSpPr>
          <p:cNvPr id="1048655" name="Google Shape;115;p17"/>
          <p:cNvSpPr txBox="1"/>
          <p:nvPr/>
        </p:nvSpPr>
        <p:spPr>
          <a:xfrm>
            <a:off x="812800" y="1143000"/>
            <a:ext cx="10668000" cy="4178300"/>
          </a:xfrm>
          <a:prstGeom prst="rect"/>
          <a:noFill/>
          <a:ln>
            <a:noFill/>
          </a:ln>
        </p:spPr>
        <p:txBody>
          <a:bodyPr anchor="t" anchorCtr="0" bIns="45700" lIns="91425" rIns="91425" spcFirstLastPara="1" tIns="45700" wrap="square">
            <a:normAutofit/>
          </a:bodyPr>
          <a:lstStyle>
            <a:defPPr algn="l" lvl="0" marR="0" rtl="0">
              <a:lnSpc>
                <a:spcPct val="100000"/>
              </a:lnSpc>
              <a:spcBef>
                <a:spcPts val="0"/>
              </a:spcBef>
              <a:spcAft>
                <a:spcPts val="0"/>
              </a:spcAft>
            </a:defPPr>
            <a:lvl1pPr algn="l" indent="-381000" lvl="0" marL="457200" marR="0" rtl="0">
              <a:lnSpc>
                <a:spcPct val="100000"/>
              </a:lnSpc>
              <a:spcBef>
                <a:spcPts val="480"/>
              </a:spcBef>
              <a:spcAft>
                <a:spcPts val="0"/>
              </a:spcAft>
              <a:buClr>
                <a:schemeClr val="dk1"/>
              </a:buClr>
              <a:buSzPts val="2400"/>
              <a:buFont typeface="Arial"/>
              <a:buChar char="•"/>
              <a:defRPr b="0" cap="none" sz="2400" i="0" strike="noStrike" u="none">
                <a:solidFill>
                  <a:schemeClr val="dk1"/>
                </a:solidFill>
                <a:latin typeface="Verdana"/>
                <a:ea typeface="Verdana"/>
                <a:cs typeface="Verdana"/>
                <a:sym typeface="Verdana"/>
              </a:defRPr>
            </a:lvl1pPr>
            <a:lvl2pPr algn="l" indent="-355600" lvl="1" marL="9144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Verdana"/>
                <a:ea typeface="Verdana"/>
                <a:cs typeface="Verdana"/>
                <a:sym typeface="Verdana"/>
              </a:defRPr>
            </a:lvl2pPr>
            <a:lvl3pPr algn="l" indent="-342900" lvl="2" marL="1371600" marR="0" rtl="0">
              <a:lnSpc>
                <a:spcPct val="100000"/>
              </a:lnSpc>
              <a:spcBef>
                <a:spcPts val="360"/>
              </a:spcBef>
              <a:spcAft>
                <a:spcPts val="0"/>
              </a:spcAft>
              <a:buClr>
                <a:schemeClr val="dk1"/>
              </a:buClr>
              <a:buSzPts val="1800"/>
              <a:buFont typeface="Arial"/>
              <a:buChar char="•"/>
              <a:defRPr b="0" cap="none" sz="1800" i="0" strike="noStrike" u="none">
                <a:solidFill>
                  <a:schemeClr val="dk1"/>
                </a:solidFill>
                <a:latin typeface="Verdana"/>
                <a:ea typeface="Verdana"/>
                <a:cs typeface="Verdana"/>
                <a:sym typeface="Verdana"/>
              </a:defRPr>
            </a:lvl3pPr>
            <a:lvl4pPr algn="l" indent="-330200" lvl="3" marL="1828800" marR="0" rtl="0">
              <a:lnSpc>
                <a:spcPct val="100000"/>
              </a:lnSpc>
              <a:spcBef>
                <a:spcPts val="320"/>
              </a:spcBef>
              <a:spcAft>
                <a:spcPts val="0"/>
              </a:spcAft>
              <a:buClr>
                <a:schemeClr val="dk1"/>
              </a:buClr>
              <a:buSzPts val="1600"/>
              <a:buFont typeface="Arial"/>
              <a:buChar char="–"/>
              <a:defRPr b="0" cap="none" sz="1600" i="0" strike="noStrike" u="none">
                <a:solidFill>
                  <a:schemeClr val="dk1"/>
                </a:solidFill>
                <a:latin typeface="Verdana"/>
                <a:ea typeface="Verdana"/>
                <a:cs typeface="Verdana"/>
                <a:sym typeface="Verdana"/>
              </a:defRPr>
            </a:lvl4pPr>
            <a:lvl5pPr algn="l" indent="-330200" lvl="4" marL="2286000" marR="0" rtl="0">
              <a:lnSpc>
                <a:spcPct val="100000"/>
              </a:lnSpc>
              <a:spcBef>
                <a:spcPts val="320"/>
              </a:spcBef>
              <a:spcAft>
                <a:spcPts val="0"/>
              </a:spcAft>
              <a:buClr>
                <a:schemeClr val="dk1"/>
              </a:buClr>
              <a:buSzPts val="1600"/>
              <a:buFont typeface="Arial"/>
              <a:buChar char="»"/>
              <a:defRPr b="0" cap="none" sz="1600" i="0" strike="noStrike" u="none">
                <a:solidFill>
                  <a:schemeClr val="dk1"/>
                </a:solidFill>
                <a:latin typeface="Verdana"/>
                <a:ea typeface="Verdana"/>
                <a:cs typeface="Verdana"/>
                <a:sym typeface="Verdana"/>
              </a:defRPr>
            </a:lvl5pPr>
            <a:lvl6pPr algn="l" indent="-342900" lvl="5" marL="2743200" marR="0" rtl="0">
              <a:lnSpc>
                <a:spcPct val="100000"/>
              </a:lnSpc>
              <a:spcBef>
                <a:spcPts val="360"/>
              </a:spcBef>
              <a:spcAft>
                <a:spcPts val="0"/>
              </a:spcAft>
              <a:buClr>
                <a:schemeClr val="dk1"/>
              </a:buClr>
              <a:buSzPts val="1800"/>
              <a:buFont typeface="Arial"/>
              <a:buChar char="•"/>
              <a:defRPr b="0" cap="none" sz="2000" i="0" strike="noStrike" u="none">
                <a:solidFill>
                  <a:schemeClr val="dk1"/>
                </a:solidFill>
                <a:latin typeface="Bookman Old Style"/>
                <a:ea typeface="Bookman Old Style"/>
                <a:cs typeface="Bookman Old Style"/>
                <a:sym typeface="Bookman Old Style"/>
              </a:defRPr>
            </a:lvl6pPr>
            <a:lvl7pPr algn="l" indent="-342900" lvl="6" marL="3200400" marR="0" rtl="0">
              <a:lnSpc>
                <a:spcPct val="100000"/>
              </a:lnSpc>
              <a:spcBef>
                <a:spcPts val="360"/>
              </a:spcBef>
              <a:spcAft>
                <a:spcPts val="0"/>
              </a:spcAft>
              <a:buClr>
                <a:schemeClr val="dk1"/>
              </a:buClr>
              <a:buSzPts val="1800"/>
              <a:buFont typeface="Arial"/>
              <a:buChar char="•"/>
              <a:defRPr b="0" cap="none" sz="2000" i="0" strike="noStrike" u="none">
                <a:solidFill>
                  <a:schemeClr val="dk1"/>
                </a:solidFill>
                <a:latin typeface="Bookman Old Style"/>
                <a:ea typeface="Bookman Old Style"/>
                <a:cs typeface="Bookman Old Style"/>
                <a:sym typeface="Bookman Old Style"/>
              </a:defRPr>
            </a:lvl7pPr>
            <a:lvl8pPr algn="l" indent="-342900" lvl="7" marL="3657600" marR="0" rtl="0">
              <a:lnSpc>
                <a:spcPct val="100000"/>
              </a:lnSpc>
              <a:spcBef>
                <a:spcPts val="360"/>
              </a:spcBef>
              <a:spcAft>
                <a:spcPts val="0"/>
              </a:spcAft>
              <a:buClr>
                <a:schemeClr val="dk1"/>
              </a:buClr>
              <a:buSzPts val="1800"/>
              <a:buFont typeface="Arial"/>
              <a:buChar char="•"/>
              <a:defRPr b="0" cap="none" sz="2000" i="0" strike="noStrike" u="none">
                <a:solidFill>
                  <a:schemeClr val="dk1"/>
                </a:solidFill>
                <a:latin typeface="Bookman Old Style"/>
                <a:ea typeface="Bookman Old Style"/>
                <a:cs typeface="Bookman Old Style"/>
                <a:sym typeface="Bookman Old Style"/>
              </a:defRPr>
            </a:lvl8pPr>
            <a:lvl9pPr algn="l" indent="-342900" lvl="8" marL="4114800" marR="0" rtl="0">
              <a:lnSpc>
                <a:spcPct val="100000"/>
              </a:lnSpc>
              <a:spcBef>
                <a:spcPts val="360"/>
              </a:spcBef>
              <a:spcAft>
                <a:spcPts val="0"/>
              </a:spcAft>
              <a:buClr>
                <a:schemeClr val="dk1"/>
              </a:buClr>
              <a:buSzPts val="1800"/>
              <a:buFont typeface="Arial"/>
              <a:buChar char="•"/>
              <a:defRPr b="0" cap="none" sz="2000" i="0" strike="noStrike" u="none">
                <a:solidFill>
                  <a:schemeClr val="dk1"/>
                </a:solidFill>
                <a:latin typeface="Bookman Old Style"/>
                <a:ea typeface="Bookman Old Style"/>
                <a:cs typeface="Bookman Old Style"/>
                <a:sym typeface="Bookman Old Style"/>
              </a:defRPr>
            </a:lvl9pPr>
          </a:lstStyle>
          <a:p>
            <a:pPr algn="just" indent="-190500" marL="342900">
              <a:spcBef>
                <a:spcPts val="0"/>
              </a:spcBef>
              <a:buSzPct val="100000"/>
              <a:buFont typeface="Arial"/>
              <a:buNone/>
            </a:pPr>
            <a:endParaRPr dirty="0" lang="en-US">
              <a:latin typeface="Cambria" panose="02040503050406030204" pitchFamily="18" charset="0"/>
              <a:ea typeface="Cambria" panose="02040503050406030204" pitchFamily="18" charset="0"/>
            </a:endParaRPr>
          </a:p>
          <a:p>
            <a:pPr algn="just" indent="-190500" marL="342900">
              <a:spcBef>
                <a:spcPts val="0"/>
              </a:spcBef>
              <a:buSzPct val="100000"/>
              <a:buFont typeface="Arial"/>
              <a:buNone/>
            </a:pPr>
            <a:r>
              <a:rPr b="1" dirty="0" lang="en-US">
                <a:solidFill>
                  <a:schemeClr val="accent2">
                    <a:lumMod val="75000"/>
                  </a:schemeClr>
                </a:solidFill>
                <a:latin typeface="Cambria" panose="02040503050406030204" pitchFamily="18" charset="0"/>
                <a:ea typeface="Cambria" panose="02040503050406030204" pitchFamily="18" charset="0"/>
              </a:rPr>
              <a:t>Github Link</a:t>
            </a:r>
          </a:p>
          <a:p>
            <a:pPr algn="just" indent="-190500" marL="342900">
              <a:spcBef>
                <a:spcPts val="0"/>
              </a:spcBef>
              <a:buSzPct val="100000"/>
              <a:buFont typeface="Arial"/>
              <a:buNone/>
            </a:pPr>
            <a:endParaRPr dirty="0" lang="en-US" smtClean="0">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None/>
            </a:pPr>
            <a:r>
              <a:rPr dirty="0" sz="1800" lang="en-US">
                <a:latin typeface="Cambria" panose="02040503050406030204" pitchFamily="18" charset="0"/>
                <a:ea typeface="Cambria" panose="02040503050406030204" pitchFamily="18" charset="0"/>
                <a:hlinkClick r:id="rId1"/>
              </a:rPr>
              <a:t>https://</a:t>
            </a:r>
            <a:r>
              <a:rPr dirty="0" sz="1800" lang="en-US" smtClean="0">
                <a:latin typeface="Cambria" panose="02040503050406030204" pitchFamily="18" charset="0"/>
                <a:ea typeface="Cambria" panose="02040503050406030204" pitchFamily="18" charset="0"/>
                <a:hlinkClick r:id="rId1"/>
              </a:rPr>
              <a:t>github.com/Prakruthi27441/Project.git</a:t>
            </a:r>
            <a:endParaRPr dirty="0" sz="1800" lang="en-US" smtClean="0">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None/>
            </a:pPr>
            <a:endParaRPr dirty="0" lang="en-US">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Font typeface="Arial"/>
              <a:buNone/>
            </a:pPr>
            <a:endParaRPr dirty="0" lang="en-US">
              <a:latin typeface="Cambria" panose="02040503050406030204" pitchFamily="18" charset="0"/>
              <a:ea typeface="Cambria" panose="02040503050406030204" pitchFamily="18"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Title 1"/>
          <p:cNvSpPr>
            <a:spLocks noGrp="1"/>
          </p:cNvSpPr>
          <p:nvPr>
            <p:ph type="title"/>
          </p:nvPr>
        </p:nvSpPr>
        <p:spPr/>
        <p:txBody>
          <a:bodyPr/>
          <a:p>
            <a:r>
              <a:rPr dirty="0" lang="en-GB"/>
              <a:t>Introduction</a:t>
            </a:r>
          </a:p>
        </p:txBody>
      </p:sp>
      <p:sp>
        <p:nvSpPr>
          <p:cNvPr id="1048600" name="Content Placeholder 2"/>
          <p:cNvSpPr>
            <a:spLocks noGrp="1"/>
          </p:cNvSpPr>
          <p:nvPr>
            <p:ph idx="1"/>
          </p:nvPr>
        </p:nvSpPr>
        <p:spPr>
          <a:xfrm>
            <a:off x="812800" y="1143002"/>
            <a:ext cx="10473509" cy="5109752"/>
          </a:xfrm>
        </p:spPr>
        <p:txBody>
          <a:bodyPr>
            <a:normAutofit/>
          </a:bodyPr>
          <a:p>
            <a:pPr indent="0" marL="0">
              <a:buNone/>
            </a:pPr>
            <a:r>
              <a:rPr dirty="0" sz="2000" lang="en-US"/>
              <a:t>Birth and death registration is crucial for public health and governance, providing essential data for understanding population dynamics and informing policy decisions. Traditional manual registration methods are often inadequate, especially in rapidly growing populations. Integrating vital records with services like healthcare, education, and social welfare can enhance efficiency, improve data quality, reduce administrative burdens, and increase accessibility for citizens. The aim is to create a more efficient, effective, and equitable governance system.</a:t>
            </a:r>
            <a:endParaRPr dirty="0" sz="2000" lang="en-GB"/>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8" name="Title 1"/>
          <p:cNvSpPr>
            <a:spLocks noGrp="1"/>
          </p:cNvSpPr>
          <p:nvPr>
            <p:ph type="title"/>
          </p:nvPr>
        </p:nvSpPr>
        <p:spPr/>
        <p:txBody>
          <a:bodyPr/>
          <a:p>
            <a:r>
              <a:rPr dirty="0" lang="en-GB"/>
              <a:t>References</a:t>
            </a:r>
          </a:p>
        </p:txBody>
      </p:sp>
      <p:sp>
        <p:nvSpPr>
          <p:cNvPr id="1048659" name="Content Placeholder 2"/>
          <p:cNvSpPr>
            <a:spLocks noGrp="1"/>
          </p:cNvSpPr>
          <p:nvPr>
            <p:ph idx="1"/>
          </p:nvPr>
        </p:nvSpPr>
        <p:spPr>
          <a:xfrm>
            <a:off x="812800" y="1001027"/>
            <a:ext cx="10668000" cy="5094971"/>
          </a:xfrm>
        </p:spPr>
        <p:txBody>
          <a:bodyPr>
            <a:normAutofit/>
          </a:bodyPr>
          <a:p>
            <a:pPr marL="495300">
              <a:spcBef>
                <a:spcPts val="0"/>
              </a:spcBef>
              <a:buFont typeface="Wingdings" panose="05000000000000000000" pitchFamily="2" charset="2"/>
              <a:buChar char="Ø"/>
            </a:pPr>
            <a:r>
              <a:rPr b="1" dirty="0" sz="1600" lang="en-US">
                <a:latin typeface="Cambria" panose="02040503050406030204" pitchFamily="18" charset="0"/>
                <a:ea typeface="Cambria" panose="02040503050406030204" pitchFamily="18" charset="0"/>
              </a:rPr>
              <a:t>R. Kumar, "Birth and Death Registration in India: </a:t>
            </a:r>
            <a:r>
              <a:rPr dirty="0" sz="1600" lang="en-US">
                <a:latin typeface="Cambria" panose="02040503050406030204" pitchFamily="18" charset="0"/>
                <a:ea typeface="Cambria" panose="02040503050406030204" pitchFamily="18" charset="0"/>
              </a:rPr>
              <a:t>Current Status and Future Directions," Indian Journal of Public Health, vol. 64, no. 1, pp. 23-29, 2020</a:t>
            </a:r>
            <a:r>
              <a:rPr dirty="0" sz="1600" lang="en-US" smtClean="0">
                <a:latin typeface="Cambria" panose="02040503050406030204" pitchFamily="18" charset="0"/>
                <a:ea typeface="Cambria" panose="02040503050406030204" pitchFamily="18" charset="0"/>
              </a:rPr>
              <a:t>.</a:t>
            </a:r>
            <a:endParaRPr dirty="0" sz="1600" lang="en-US">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b="1" dirty="0" sz="1600" lang="en-US">
                <a:latin typeface="Cambria" panose="02040503050406030204" pitchFamily="18" charset="0"/>
                <a:ea typeface="Cambria" panose="02040503050406030204" pitchFamily="18" charset="0"/>
              </a:rPr>
              <a:t>Government of India, "National Health Mission</a:t>
            </a:r>
            <a:r>
              <a:rPr dirty="0" sz="1600" lang="en-US">
                <a:latin typeface="Cambria" panose="02040503050406030204" pitchFamily="18" charset="0"/>
                <a:ea typeface="Cambria" panose="02040503050406030204" pitchFamily="18" charset="0"/>
              </a:rPr>
              <a:t>: Guidelines for Birth and Death Registration," Ministry of Health and Family Welfare, New Delhi, India, 2019. </a:t>
            </a:r>
            <a:endParaRPr dirty="0" sz="1600" lang="en-US" smtClean="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b="1" dirty="0" sz="1600" lang="en-US" smtClean="0">
                <a:latin typeface="Cambria" panose="02040503050406030204" pitchFamily="18" charset="0"/>
                <a:ea typeface="Cambria" panose="02040503050406030204" pitchFamily="18" charset="0"/>
              </a:rPr>
              <a:t>M</a:t>
            </a:r>
            <a:r>
              <a:rPr b="1" dirty="0" sz="1600" lang="en-US">
                <a:latin typeface="Cambria" panose="02040503050406030204" pitchFamily="18" charset="0"/>
                <a:ea typeface="Cambria" panose="02040503050406030204" pitchFamily="18" charset="0"/>
              </a:rPr>
              <a:t>. Sharma and P. Gupta, "Challenges in Birth and Death Registration</a:t>
            </a:r>
            <a:r>
              <a:rPr dirty="0" sz="1600" lang="en-US">
                <a:latin typeface="Cambria" panose="02040503050406030204" pitchFamily="18" charset="0"/>
                <a:ea typeface="Cambria" panose="02040503050406030204" pitchFamily="18" charset="0"/>
              </a:rPr>
              <a:t>: A Study of Urban and Rural Disparities," Journal of Community Health, vol. 45, no. 2, pp. 234-240, 2021</a:t>
            </a:r>
            <a:r>
              <a:rPr dirty="0" sz="1600" lang="en-US" smtClean="0">
                <a:latin typeface="Cambria" panose="02040503050406030204" pitchFamily="18" charset="0"/>
                <a:ea typeface="Cambria" panose="02040503050406030204" pitchFamily="18" charset="0"/>
              </a:rPr>
              <a:t>.</a:t>
            </a:r>
            <a:endParaRPr dirty="0" sz="1600" lang="en-US">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b="1" dirty="0" sz="1600" lang="en-US">
                <a:latin typeface="Cambria" panose="02040503050406030204" pitchFamily="18" charset="0"/>
                <a:ea typeface="Cambria" panose="02040503050406030204" pitchFamily="18" charset="0"/>
              </a:rPr>
              <a:t>S. </a:t>
            </a:r>
            <a:r>
              <a:rPr b="1" dirty="0" sz="1600" lang="en-US" err="1">
                <a:latin typeface="Cambria" panose="02040503050406030204" pitchFamily="18" charset="0"/>
                <a:ea typeface="Cambria" panose="02040503050406030204" pitchFamily="18" charset="0"/>
              </a:rPr>
              <a:t>Verma</a:t>
            </a:r>
            <a:r>
              <a:rPr b="1" dirty="0" sz="1600" lang="en-US">
                <a:latin typeface="Cambria" panose="02040503050406030204" pitchFamily="18" charset="0"/>
                <a:ea typeface="Cambria" panose="02040503050406030204" pitchFamily="18" charset="0"/>
              </a:rPr>
              <a:t> and A. </a:t>
            </a:r>
            <a:r>
              <a:rPr b="1" dirty="0" sz="1600" lang="en-US" err="1">
                <a:latin typeface="Cambria" panose="02040503050406030204" pitchFamily="18" charset="0"/>
                <a:ea typeface="Cambria" panose="02040503050406030204" pitchFamily="18" charset="0"/>
              </a:rPr>
              <a:t>Chatterjee</a:t>
            </a:r>
            <a:r>
              <a:rPr b="1" dirty="0" sz="1600" lang="en-US">
                <a:latin typeface="Cambria" panose="02040503050406030204" pitchFamily="18" charset="0"/>
                <a:ea typeface="Cambria" panose="02040503050406030204" pitchFamily="18" charset="0"/>
              </a:rPr>
              <a:t>, "Digital Initiatives for Birth and Death Registration in India: </a:t>
            </a:r>
            <a:r>
              <a:rPr dirty="0" sz="1600" lang="en-US">
                <a:latin typeface="Cambria" panose="02040503050406030204" pitchFamily="18" charset="0"/>
                <a:ea typeface="Cambria" panose="02040503050406030204" pitchFamily="18" charset="0"/>
              </a:rPr>
              <a:t>A Review," in Proceedings of the International Conference on E-Governance, Bangalore, India, 2022, pp. 112-117</a:t>
            </a:r>
            <a:r>
              <a:rPr dirty="0" sz="1600" lang="en-US" smtClean="0">
                <a:latin typeface="Cambria" panose="02040503050406030204" pitchFamily="18" charset="0"/>
                <a:ea typeface="Cambria" panose="02040503050406030204" pitchFamily="18" charset="0"/>
              </a:rPr>
              <a:t>.</a:t>
            </a:r>
            <a:endParaRPr dirty="0" sz="1600" lang="en-US">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b="1" dirty="0" sz="1600" lang="en-US">
                <a:latin typeface="Cambria" panose="02040503050406030204" pitchFamily="18" charset="0"/>
                <a:ea typeface="Cambria" panose="02040503050406030204" pitchFamily="18" charset="0"/>
              </a:rPr>
              <a:t>C. R. </a:t>
            </a:r>
            <a:r>
              <a:rPr b="1" dirty="0" sz="1600" lang="en-US" err="1">
                <a:latin typeface="Cambria" panose="02040503050406030204" pitchFamily="18" charset="0"/>
                <a:ea typeface="Cambria" panose="02040503050406030204" pitchFamily="18" charset="0"/>
              </a:rPr>
              <a:t>Sahu</a:t>
            </a:r>
            <a:r>
              <a:rPr b="1" dirty="0" sz="1600" lang="en-US">
                <a:latin typeface="Cambria" panose="02040503050406030204" pitchFamily="18" charset="0"/>
                <a:ea typeface="Cambria" panose="02040503050406030204" pitchFamily="18" charset="0"/>
              </a:rPr>
              <a:t> and T. K. </a:t>
            </a:r>
            <a:r>
              <a:rPr b="1" dirty="0" sz="1600" lang="en-US" err="1">
                <a:latin typeface="Cambria" panose="02040503050406030204" pitchFamily="18" charset="0"/>
                <a:ea typeface="Cambria" panose="02040503050406030204" pitchFamily="18" charset="0"/>
              </a:rPr>
              <a:t>Mohanty</a:t>
            </a:r>
            <a:r>
              <a:rPr b="1" dirty="0" sz="1600" lang="en-US">
                <a:latin typeface="Cambria" panose="02040503050406030204" pitchFamily="18" charset="0"/>
                <a:ea typeface="Cambria" panose="02040503050406030204" pitchFamily="18" charset="0"/>
              </a:rPr>
              <a:t>, "Integrating Vital Registration with Health Services in India</a:t>
            </a:r>
            <a:r>
              <a:rPr dirty="0" sz="1600" lang="en-US">
                <a:latin typeface="Cambria" panose="02040503050406030204" pitchFamily="18" charset="0"/>
                <a:ea typeface="Cambria" panose="02040503050406030204" pitchFamily="18" charset="0"/>
              </a:rPr>
              <a:t>: A Systematic Approach," International Journal of Health Systems and Services, vol. 11, no. 3, pp. 155-162, 2023</a:t>
            </a:r>
            <a:r>
              <a:rPr dirty="0" sz="1600" lang="en-US" smtClean="0">
                <a:latin typeface="Cambria" panose="02040503050406030204" pitchFamily="18" charset="0"/>
                <a:ea typeface="Cambria" panose="02040503050406030204" pitchFamily="18" charset="0"/>
              </a:rPr>
              <a:t>.</a:t>
            </a:r>
          </a:p>
          <a:p>
            <a:pPr marL="495300">
              <a:spcBef>
                <a:spcPts val="0"/>
              </a:spcBef>
              <a:buFont typeface="Wingdings" panose="05000000000000000000" pitchFamily="2" charset="2"/>
              <a:buChar char="Ø"/>
            </a:pPr>
            <a:r>
              <a:rPr b="1" dirty="0" sz="1600" lang="en-US">
                <a:latin typeface="Cambria" panose="02040503050406030204" pitchFamily="18" charset="0"/>
                <a:ea typeface="Cambria" panose="02040503050406030204" pitchFamily="18" charset="0"/>
              </a:rPr>
              <a:t>Davis, G. 2009. Stillbirth registration and perceptions of infant death, 1900–60: </a:t>
            </a:r>
            <a:r>
              <a:rPr dirty="0" sz="1600" lang="en-US">
                <a:latin typeface="Cambria" panose="02040503050406030204" pitchFamily="18" charset="0"/>
                <a:ea typeface="Cambria" panose="02040503050406030204" pitchFamily="18" charset="0"/>
              </a:rPr>
              <a:t>The Scottish case in national context. Economic History Review 62.3: 629–654</a:t>
            </a:r>
            <a:r>
              <a:rPr dirty="0" sz="1600" lang="en-US" smtClean="0">
                <a:latin typeface="Cambria" panose="02040503050406030204" pitchFamily="18" charset="0"/>
                <a:ea typeface="Cambria" panose="02040503050406030204" pitchFamily="18" charset="0"/>
              </a:rPr>
              <a:t>. </a:t>
            </a:r>
          </a:p>
          <a:p>
            <a:pPr marL="495300">
              <a:spcBef>
                <a:spcPts val="0"/>
              </a:spcBef>
              <a:buFont typeface="Wingdings" panose="05000000000000000000" pitchFamily="2" charset="2"/>
              <a:buChar char="Ø"/>
            </a:pPr>
            <a:r>
              <a:rPr b="1" dirty="0" sz="1600" lang="en-US">
                <a:latin typeface="Cambria" panose="02040503050406030204" pitchFamily="18" charset="0"/>
                <a:ea typeface="Cambria" panose="02040503050406030204" pitchFamily="18" charset="0"/>
              </a:rPr>
              <a:t> </a:t>
            </a:r>
            <a:r>
              <a:rPr b="1" dirty="0" sz="1600" lang="en-US" err="1">
                <a:latin typeface="Cambria" panose="02040503050406030204" pitchFamily="18" charset="0"/>
                <a:ea typeface="Cambria" panose="02040503050406030204" pitchFamily="18" charset="0"/>
              </a:rPr>
              <a:t>Jewkes</a:t>
            </a:r>
            <a:r>
              <a:rPr b="1" dirty="0" sz="1600" lang="en-US">
                <a:latin typeface="Cambria" panose="02040503050406030204" pitchFamily="18" charset="0"/>
                <a:ea typeface="Cambria" panose="02040503050406030204" pitchFamily="18" charset="0"/>
              </a:rPr>
              <a:t>, R., and K. Wood. 1998. Competing discourses of vital registration and personhood: </a:t>
            </a:r>
            <a:r>
              <a:rPr dirty="0" sz="1600" lang="en-US">
                <a:latin typeface="Cambria" panose="02040503050406030204" pitchFamily="18" charset="0"/>
                <a:ea typeface="Cambria" panose="02040503050406030204" pitchFamily="18" charset="0"/>
              </a:rPr>
              <a:t>Perspectives from rural South Africa. Social Science &amp; Medicine 46.8: 1043–1056</a:t>
            </a:r>
            <a:r>
              <a:rPr dirty="0" sz="1600" lang="en-US" smtClean="0">
                <a:latin typeface="Cambria" panose="02040503050406030204" pitchFamily="18" charset="0"/>
                <a:ea typeface="Cambria" panose="02040503050406030204" pitchFamily="18" charset="0"/>
              </a:rPr>
              <a:t>.</a:t>
            </a:r>
          </a:p>
          <a:p>
            <a:pPr marL="495300">
              <a:spcBef>
                <a:spcPts val="0"/>
              </a:spcBef>
              <a:buFont typeface="Wingdings" panose="05000000000000000000" pitchFamily="2" charset="2"/>
              <a:buChar char="Ø"/>
            </a:pPr>
            <a:r>
              <a:rPr b="1" dirty="0" sz="1600" lang="en-US" smtClean="0">
                <a:latin typeface="Cambria" panose="02040503050406030204" pitchFamily="18" charset="0"/>
                <a:ea typeface="Cambria" panose="02040503050406030204" pitchFamily="18" charset="0"/>
              </a:rPr>
              <a:t>Li</a:t>
            </a:r>
            <a:r>
              <a:rPr b="1" dirty="0" sz="1600" lang="en-US">
                <a:latin typeface="Cambria" panose="02040503050406030204" pitchFamily="18" charset="0"/>
                <a:ea typeface="Cambria" panose="02040503050406030204" pitchFamily="18" charset="0"/>
              </a:rPr>
              <a:t>, S., Y. Zhang, and M. W. Feldman. 2010. Birth registration in China: </a:t>
            </a:r>
            <a:r>
              <a:rPr dirty="0" sz="1600" lang="en-US">
                <a:latin typeface="Cambria" panose="02040503050406030204" pitchFamily="18" charset="0"/>
                <a:ea typeface="Cambria" panose="02040503050406030204" pitchFamily="18" charset="0"/>
              </a:rPr>
              <a:t>Practices, problems and policies. Population Research and Policy Review 29.3: </a:t>
            </a:r>
            <a:r>
              <a:rPr dirty="0" sz="1600" lang="en-US" smtClean="0">
                <a:latin typeface="Cambria" panose="02040503050406030204" pitchFamily="18" charset="0"/>
                <a:ea typeface="Cambria" panose="02040503050406030204" pitchFamily="18" charset="0"/>
              </a:rPr>
              <a:t>297–317.</a:t>
            </a:r>
          </a:p>
          <a:p>
            <a:pPr marL="495300">
              <a:spcBef>
                <a:spcPts val="0"/>
              </a:spcBef>
              <a:buFont typeface="Wingdings" panose="05000000000000000000" pitchFamily="2" charset="2"/>
              <a:buChar char="Ø"/>
            </a:pPr>
            <a:r>
              <a:rPr b="1" dirty="0" sz="1600" lang="en-US">
                <a:latin typeface="Cambria" panose="02040503050406030204" pitchFamily="18" charset="0"/>
                <a:ea typeface="Cambria" panose="02040503050406030204" pitchFamily="18" charset="0"/>
              </a:rPr>
              <a:t>Zhang, Y., &amp; Kim, S. (2022). The Role of AI in Public Registration </a:t>
            </a:r>
            <a:r>
              <a:rPr b="1" dirty="0" sz="1600" lang="en-US" smtClean="0">
                <a:latin typeface="Cambria" panose="02040503050406030204" pitchFamily="18" charset="0"/>
                <a:ea typeface="Cambria" panose="02040503050406030204" pitchFamily="18" charset="0"/>
              </a:rPr>
              <a:t>Services: </a:t>
            </a:r>
            <a:r>
              <a:rPr dirty="0" sz="1600" lang="en-US">
                <a:latin typeface="Cambria" panose="02040503050406030204" pitchFamily="18" charset="0"/>
                <a:ea typeface="Cambria" panose="02040503050406030204" pitchFamily="18" charset="0"/>
              </a:rPr>
              <a:t>Journal of Information Technology, 37(2), 145-160</a:t>
            </a:r>
            <a:r>
              <a:rPr dirty="0" sz="1600" lang="en-US" smtClean="0">
                <a:latin typeface="Cambria" panose="02040503050406030204" pitchFamily="18" charset="0"/>
                <a:ea typeface="Cambria" panose="02040503050406030204" pitchFamily="18" charset="0"/>
              </a:rPr>
              <a:t>.</a:t>
            </a:r>
          </a:p>
          <a:p>
            <a:pPr marL="495300">
              <a:spcBef>
                <a:spcPts val="0"/>
              </a:spcBef>
              <a:buFont typeface="Wingdings" panose="05000000000000000000" pitchFamily="2" charset="2"/>
              <a:buChar char="Ø"/>
            </a:pPr>
            <a:r>
              <a:rPr b="1" dirty="0" sz="1600" lang="en-US">
                <a:latin typeface="Cambria" panose="02040503050406030204" pitchFamily="18" charset="0"/>
                <a:ea typeface="Cambria" panose="02040503050406030204" pitchFamily="18" charset="0"/>
              </a:rPr>
              <a:t>Davis, J., &amp; Thompson, R. (2020). Data Privacy in Integrated Registration </a:t>
            </a:r>
            <a:r>
              <a:rPr b="1" dirty="0" sz="1600" lang="en-US" smtClean="0">
                <a:latin typeface="Cambria" panose="02040503050406030204" pitchFamily="18" charset="0"/>
                <a:ea typeface="Cambria" panose="02040503050406030204" pitchFamily="18" charset="0"/>
              </a:rPr>
              <a:t>Systems:  </a:t>
            </a:r>
            <a:r>
              <a:rPr dirty="0" sz="1600" lang="en-US">
                <a:latin typeface="Cambria" panose="02040503050406030204" pitchFamily="18" charset="0"/>
                <a:ea typeface="Cambria" panose="02040503050406030204" pitchFamily="18" charset="0"/>
              </a:rPr>
              <a:t>Journal of Public Administration, 45(3), 123-134.</a:t>
            </a: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0" name="Title 1"/>
          <p:cNvSpPr>
            <a:spLocks noGrp="1"/>
          </p:cNvSpPr>
          <p:nvPr>
            <p:ph type="title"/>
          </p:nvPr>
        </p:nvSpPr>
        <p:spPr/>
        <p:txBody>
          <a:bodyPr/>
          <a:p>
            <a:r>
              <a:rPr dirty="0" lang="en-US"/>
              <a:t>Project work mapping with SDG</a:t>
            </a:r>
            <a:endParaRPr dirty="0" lang="en-IN"/>
          </a:p>
        </p:txBody>
      </p:sp>
      <p:sp>
        <p:nvSpPr>
          <p:cNvPr id="1048661" name="AutoShape 2" descr="Image preview"/>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4" name="Picture 7"/>
          <p:cNvPicPr>
            <a:picLocks noChangeAspect="1"/>
          </p:cNvPicPr>
          <p:nvPr/>
        </p:nvPicPr>
        <p:blipFill>
          <a:blip xmlns:r="http://schemas.openxmlformats.org/officeDocument/2006/relationships" r:embed="rId1"/>
          <a:stretch>
            <a:fillRect/>
          </a:stretch>
        </p:blipFill>
        <p:spPr>
          <a:xfrm>
            <a:off x="3461969" y="999786"/>
            <a:ext cx="5877973" cy="5420916"/>
          </a:xfrm>
          <a:prstGeom prst="rect"/>
        </p:spPr>
      </p:pic>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2" name="Title 1"/>
          <p:cNvSpPr>
            <a:spLocks noGrp="1"/>
          </p:cNvSpPr>
          <p:nvPr>
            <p:ph type="title"/>
          </p:nvPr>
        </p:nvSpPr>
        <p:spPr/>
        <p:txBody>
          <a:bodyPr/>
          <a:p>
            <a:endParaRPr lang="en-GB"/>
          </a:p>
        </p:txBody>
      </p:sp>
      <p:sp>
        <p:nvSpPr>
          <p:cNvPr id="1048663" name="Content Placeholder 2"/>
          <p:cNvSpPr>
            <a:spLocks noGrp="1"/>
          </p:cNvSpPr>
          <p:nvPr>
            <p:ph idx="1"/>
          </p:nvPr>
        </p:nvSpPr>
        <p:spPr/>
        <p:txBody>
          <a:bodyPr>
            <a:normAutofit/>
          </a:bodyPr>
          <a:p>
            <a:pPr algn="ctr" indent="0" marL="0">
              <a:buNone/>
            </a:pPr>
            <a:endParaRPr dirty="0" sz="4400" lang="en-GB"/>
          </a:p>
          <a:p>
            <a:pPr algn="ctr" indent="0" marL="0">
              <a:buNone/>
            </a:pPr>
            <a:endParaRPr dirty="0" sz="4400" lang="en-GB"/>
          </a:p>
          <a:p>
            <a:pPr algn="ctr" indent="0" marL="0">
              <a:buNone/>
            </a:pPr>
            <a:r>
              <a:rPr dirty="0" sz="6000" lang="en-GB"/>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1" name="Title 1"/>
          <p:cNvSpPr>
            <a:spLocks noGrp="1"/>
          </p:cNvSpPr>
          <p:nvPr>
            <p:ph type="title"/>
          </p:nvPr>
        </p:nvSpPr>
        <p:spPr/>
        <p:txBody>
          <a:bodyPr/>
          <a:p>
            <a:r>
              <a:rPr dirty="0" lang="en-GB"/>
              <a:t>Literature Review</a:t>
            </a:r>
          </a:p>
        </p:txBody>
      </p:sp>
      <p:sp>
        <p:nvSpPr>
          <p:cNvPr id="1048602" name="Content Placeholder 2"/>
          <p:cNvSpPr>
            <a:spLocks noGrp="1"/>
          </p:cNvSpPr>
          <p:nvPr>
            <p:ph idx="1"/>
          </p:nvPr>
        </p:nvSpPr>
        <p:spPr/>
        <p:txBody>
          <a:bodyPr>
            <a:normAutofit/>
          </a:bodyPr>
          <a:p>
            <a:pPr indent="0" marL="0">
              <a:buNone/>
            </a:pPr>
            <a:r>
              <a:rPr dirty="0" sz="1800" lang="en-US"/>
              <a:t>Birth and death registration is crucial for effective population management, public health, and legal identity. Integrating these services with government databases enhances efficiency, accuracy, and accessibility</a:t>
            </a:r>
            <a:r>
              <a:rPr dirty="0" sz="1800" lang="en-US" smtClean="0"/>
              <a:t>.</a:t>
            </a:r>
          </a:p>
          <a:p>
            <a:pPr indent="0" marL="0">
              <a:buNone/>
            </a:pPr>
            <a:endParaRPr dirty="0" sz="1800" lang="en-US" smtClean="0"/>
          </a:p>
          <a:p>
            <a:pPr indent="0" marL="0">
              <a:buNone/>
            </a:pPr>
            <a:r>
              <a:rPr dirty="0" sz="1800" lang="en-US" smtClean="0"/>
              <a:t>Current </a:t>
            </a:r>
            <a:r>
              <a:rPr dirty="0" sz="1800" lang="en-US"/>
              <a:t>trends highlight a shift toward digitalization, with many countries adopting electronic systems for better data management (McKinsey &amp; Company, 2020). Interoperability is vital, enabling systems to interact with health and social security services (Smith et al., 2021). User-centric design focuses on creating accessible interfaces for registrars and citizens (Johnson &amp; Lee, 2022</a:t>
            </a:r>
            <a:r>
              <a:rPr dirty="0" sz="1800" lang="en-US" smtClean="0"/>
              <a:t>).</a:t>
            </a:r>
          </a:p>
          <a:p>
            <a:pPr indent="0" marL="0">
              <a:buNone/>
            </a:pPr>
            <a:endParaRPr dirty="0" sz="1800" lang="en-US" smtClean="0"/>
          </a:p>
          <a:p>
            <a:pPr indent="0" marL="0">
              <a:buNone/>
            </a:pPr>
            <a:r>
              <a:rPr dirty="0" sz="1800" lang="en-US" smtClean="0"/>
              <a:t>However</a:t>
            </a:r>
            <a:r>
              <a:rPr dirty="0" sz="1800" lang="en-US"/>
              <a:t>, challenges persist. Data privacy concerns complicate the protection of personal information during integration (Davis &amp; Thompson, 2020). Inconsistent technology adoption across regions poses technological barriers (World Bank, 2021), and unclear legislative frameworks can hinder system development (Garcia &amp; Patel, 2019</a:t>
            </a:r>
            <a:r>
              <a:rPr dirty="0" sz="1800" lang="en-US" smtClean="0"/>
              <a:t>).</a:t>
            </a:r>
          </a:p>
          <a:p>
            <a:pPr indent="0" marL="0">
              <a:buNone/>
            </a:pPr>
            <a:endParaRPr dirty="0" sz="1800" lang="en-US" smtClean="0"/>
          </a:p>
          <a:p>
            <a:pPr indent="0" marL="0">
              <a:buNone/>
            </a:pPr>
            <a:r>
              <a:rPr dirty="0" sz="1800" lang="en-US" smtClean="0"/>
              <a:t>Case </a:t>
            </a:r>
            <a:r>
              <a:rPr dirty="0" sz="1800" lang="en-US"/>
              <a:t>studies from Kenya and India illustrate both successes and challenges. Kenya's national civil registration system has improved data accuracy (UNICEF, 2021), while India's integration with health services enhances demographic data collection (Ministry of Health, 2022</a:t>
            </a:r>
            <a:r>
              <a:rPr dirty="0" sz="1800" lang="en-US" smtClean="0"/>
              <a:t>).</a:t>
            </a: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3" name="Title 1"/>
          <p:cNvSpPr>
            <a:spLocks noGrp="1"/>
          </p:cNvSpPr>
          <p:nvPr>
            <p:ph type="title"/>
          </p:nvPr>
        </p:nvSpPr>
        <p:spPr/>
        <p:txBody>
          <a:bodyPr/>
          <a:p>
            <a:r>
              <a:rPr dirty="0" lang="en-GB"/>
              <a:t>Literature Review</a:t>
            </a:r>
            <a:endParaRPr dirty="0" lang="en-US"/>
          </a:p>
        </p:txBody>
      </p:sp>
      <p:sp>
        <p:nvSpPr>
          <p:cNvPr id="1048604" name="Content Placeholder 2"/>
          <p:cNvSpPr>
            <a:spLocks noGrp="1"/>
          </p:cNvSpPr>
          <p:nvPr>
            <p:ph idx="1"/>
          </p:nvPr>
        </p:nvSpPr>
        <p:spPr/>
        <p:txBody>
          <a:bodyPr>
            <a:normAutofit/>
          </a:bodyPr>
          <a:p>
            <a:pPr indent="0" marL="0">
              <a:buNone/>
            </a:pPr>
            <a:r>
              <a:rPr dirty="0" sz="1600" lang="en-US"/>
              <a:t>Best practices for successful integration include engaging community members and building capacity. Involving stakeholders fosters acceptance (Nguyen et al., 2023), and training registrars on new technologies is crucial for effective service delivery (WHO, 2021</a:t>
            </a:r>
            <a:r>
              <a:rPr dirty="0" sz="1600" lang="en-US" smtClean="0"/>
              <a:t>).</a:t>
            </a:r>
          </a:p>
          <a:p>
            <a:pPr indent="0" marL="0">
              <a:buNone/>
            </a:pPr>
            <a:endParaRPr dirty="0" sz="1600" lang="en-US"/>
          </a:p>
          <a:p>
            <a:pPr indent="0" marL="0">
              <a:buNone/>
            </a:pPr>
            <a:r>
              <a:rPr dirty="0" sz="1600" lang="en-US"/>
              <a:t>Looking ahead, advancements in AI and machine learning can enhance data analysis and predictive modeling (Zhang &amp; Kim, 2022). Global partnerships can improve registration systems and facilitate the sharing of best practices (International Organization for Migration, 2023</a:t>
            </a:r>
            <a:r>
              <a:rPr dirty="0" sz="1600" lang="en-US" smtClean="0"/>
              <a:t>).</a:t>
            </a:r>
          </a:p>
          <a:p>
            <a:pPr indent="0" marL="0">
              <a:buNone/>
            </a:pPr>
            <a:endParaRPr dirty="0" sz="1600" lang="en-US"/>
          </a:p>
          <a:p>
            <a:pPr indent="0" marL="0">
              <a:buNone/>
            </a:pPr>
            <a:r>
              <a:rPr dirty="0" sz="1600" lang="en-US"/>
              <a:t>In conclusion, integrated registration services offer significant benefits for public administration and health outcomes, but more research is needed to understand their long-term impacts. Studies provide valuable insights into trends and challenges in this field.</a:t>
            </a:r>
            <a:endParaRPr dirty="0" sz="1600" lang="en-GB"/>
          </a:p>
          <a:p>
            <a:pPr indent="0" marL="0">
              <a:buNone/>
            </a:pPr>
            <a:endParaRPr dirty="0" sz="1600" lang="en-US"/>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5" name="Title 1"/>
          <p:cNvSpPr>
            <a:spLocks noGrp="1"/>
          </p:cNvSpPr>
          <p:nvPr>
            <p:ph type="title"/>
          </p:nvPr>
        </p:nvSpPr>
        <p:spPr/>
        <p:txBody>
          <a:bodyPr/>
          <a:p>
            <a:r>
              <a:rPr dirty="0" lang="en-US"/>
              <a:t>Existing method Drawback</a:t>
            </a:r>
            <a:endParaRPr dirty="0" lang="en-IN"/>
          </a:p>
        </p:txBody>
      </p:sp>
      <p:sp>
        <p:nvSpPr>
          <p:cNvPr id="1048606" name="Content Placeholder 2"/>
          <p:cNvSpPr>
            <a:spLocks noGrp="1"/>
          </p:cNvSpPr>
          <p:nvPr>
            <p:ph idx="1"/>
          </p:nvPr>
        </p:nvSpPr>
        <p:spPr/>
        <p:txBody>
          <a:bodyPr>
            <a:normAutofit/>
          </a:bodyPr>
          <a:p>
            <a:pPr indent="0" marL="0">
              <a:buNone/>
            </a:pPr>
            <a:r>
              <a:rPr dirty="0" sz="2000" lang="en-US"/>
              <a:t>Drawbacks of Existing Methods for Birth and Death Registration Integration </a:t>
            </a:r>
            <a:r>
              <a:rPr dirty="0" sz="2000" lang="en-US" err="1"/>
              <a:t>ServicesThe</a:t>
            </a:r>
            <a:r>
              <a:rPr dirty="0" sz="2000" lang="en-US"/>
              <a:t> integration of birth and death registration services, while crucial for public health and demographic analysis, faces several challenges. Here are some of the common drawbacks of existing methods</a:t>
            </a:r>
            <a:r>
              <a:rPr dirty="0" sz="2000" lang="en-US" smtClean="0"/>
              <a:t>:</a:t>
            </a:r>
          </a:p>
          <a:p>
            <a:pPr indent="0" marL="0">
              <a:buNone/>
            </a:pPr>
            <a:endParaRPr dirty="0" sz="2000" lang="en-US" smtClean="0"/>
          </a:p>
          <a:p>
            <a:pPr indent="-457200" marL="457200">
              <a:buFont typeface="+mj-lt"/>
              <a:buAutoNum type="arabicPeriod"/>
            </a:pPr>
            <a:r>
              <a:rPr b="1" dirty="0" sz="2000" lang="en-US" smtClean="0"/>
              <a:t>Data </a:t>
            </a:r>
            <a:r>
              <a:rPr b="1" dirty="0" sz="2000" lang="en-US"/>
              <a:t>Quality and Consistency</a:t>
            </a:r>
            <a:r>
              <a:rPr b="1" dirty="0" sz="2000" lang="en-US" smtClean="0"/>
              <a:t>: </a:t>
            </a:r>
            <a:r>
              <a:rPr dirty="0" sz="2000" lang="en-US" smtClean="0"/>
              <a:t>Inaccurate </a:t>
            </a:r>
            <a:r>
              <a:rPr dirty="0" sz="2000" lang="en-US"/>
              <a:t>or Incomplete </a:t>
            </a:r>
            <a:r>
              <a:rPr dirty="0" sz="2000" lang="en-US" err="1"/>
              <a:t>Data:Data</a:t>
            </a:r>
            <a:r>
              <a:rPr dirty="0" sz="2000" lang="en-US"/>
              <a:t> </a:t>
            </a:r>
            <a:r>
              <a:rPr dirty="0" sz="2000" lang="en-US" smtClean="0"/>
              <a:t>Discrepancies.</a:t>
            </a:r>
          </a:p>
          <a:p>
            <a:pPr indent="-457200" marL="457200">
              <a:buFont typeface="+mj-lt"/>
              <a:buAutoNum type="arabicPeriod"/>
            </a:pPr>
            <a:r>
              <a:rPr b="1" dirty="0" sz="2000" lang="en-US" smtClean="0"/>
              <a:t>Interoperability </a:t>
            </a:r>
            <a:r>
              <a:rPr b="1" dirty="0" sz="2000" lang="en-US"/>
              <a:t>Issues</a:t>
            </a:r>
            <a:r>
              <a:rPr b="1" dirty="0" sz="2000" lang="en-US" smtClean="0"/>
              <a:t>: </a:t>
            </a:r>
            <a:r>
              <a:rPr dirty="0" sz="2000" lang="en-US" smtClean="0"/>
              <a:t>Standardization </a:t>
            </a:r>
            <a:r>
              <a:rPr dirty="0" sz="2000" lang="en-US" err="1"/>
              <a:t>ChallengesLegacy</a:t>
            </a:r>
            <a:r>
              <a:rPr dirty="0" sz="2000" lang="en-US"/>
              <a:t> </a:t>
            </a:r>
            <a:r>
              <a:rPr dirty="0" sz="2000" lang="en-US" smtClean="0"/>
              <a:t>Systems.</a:t>
            </a:r>
          </a:p>
          <a:p>
            <a:pPr indent="-457200" marL="457200">
              <a:buFont typeface="+mj-lt"/>
              <a:buAutoNum type="arabicPeriod"/>
            </a:pPr>
            <a:r>
              <a:rPr b="1" dirty="0" sz="2000" lang="en-US" smtClean="0"/>
              <a:t>Privacy </a:t>
            </a:r>
            <a:r>
              <a:rPr b="1" dirty="0" sz="2000" lang="en-US"/>
              <a:t>and Security Concerns</a:t>
            </a:r>
            <a:r>
              <a:rPr b="1" dirty="0" sz="2000" lang="en-US" smtClean="0"/>
              <a:t>: </a:t>
            </a:r>
            <a:r>
              <a:rPr dirty="0" sz="2000" lang="en-US" smtClean="0"/>
              <a:t>Data</a:t>
            </a:r>
            <a:r>
              <a:rPr b="1" dirty="0" sz="2000" lang="en-US" smtClean="0"/>
              <a:t> </a:t>
            </a:r>
            <a:r>
              <a:rPr dirty="0" sz="2000" lang="en-US" err="1"/>
              <a:t>BreachesRegulatory</a:t>
            </a:r>
            <a:r>
              <a:rPr dirty="0" sz="2000" lang="en-US"/>
              <a:t> </a:t>
            </a:r>
            <a:r>
              <a:rPr dirty="0" sz="2000" lang="en-US" smtClean="0"/>
              <a:t>Compliance.</a:t>
            </a:r>
          </a:p>
          <a:p>
            <a:pPr indent="-457200" marL="457200">
              <a:buFont typeface="+mj-lt"/>
              <a:buAutoNum type="arabicPeriod"/>
            </a:pPr>
            <a:r>
              <a:rPr b="1" dirty="0" sz="2000" lang="en-US" smtClean="0"/>
              <a:t>Technological </a:t>
            </a:r>
            <a:r>
              <a:rPr b="1" dirty="0" sz="2000" lang="en-US"/>
              <a:t>Limitations</a:t>
            </a:r>
            <a:r>
              <a:rPr b="1" dirty="0" sz="2000" lang="en-US" smtClean="0"/>
              <a:t>: </a:t>
            </a:r>
            <a:r>
              <a:rPr dirty="0" sz="2000" lang="en-US" smtClean="0"/>
              <a:t>Infrastructure </a:t>
            </a:r>
            <a:r>
              <a:rPr dirty="0" sz="2000" lang="en-US" err="1"/>
              <a:t>ConstraintsDigital</a:t>
            </a:r>
            <a:r>
              <a:rPr dirty="0" sz="2000" lang="en-US"/>
              <a:t> </a:t>
            </a:r>
            <a:r>
              <a:rPr dirty="0" sz="2000" lang="en-US" smtClean="0"/>
              <a:t>Divide.</a:t>
            </a:r>
          </a:p>
          <a:p>
            <a:pPr indent="-457200" marL="457200">
              <a:buFont typeface="+mj-lt"/>
              <a:buAutoNum type="arabicPeriod"/>
            </a:pPr>
            <a:r>
              <a:rPr b="1" dirty="0" sz="2000" lang="en-US" smtClean="0"/>
              <a:t>Resource </a:t>
            </a:r>
            <a:r>
              <a:rPr b="1" dirty="0" sz="2000" lang="en-US"/>
              <a:t>Constraints</a:t>
            </a:r>
            <a:r>
              <a:rPr b="1" dirty="0" sz="2000" lang="en-US" smtClean="0"/>
              <a:t>: </a:t>
            </a:r>
            <a:r>
              <a:rPr dirty="0" sz="2000" lang="en-US" smtClean="0"/>
              <a:t>Funding </a:t>
            </a:r>
            <a:r>
              <a:rPr dirty="0" sz="2000" lang="en-US" err="1"/>
              <a:t>ShortagesHuman</a:t>
            </a:r>
            <a:r>
              <a:rPr dirty="0" sz="2000" lang="en-US"/>
              <a:t> Resource </a:t>
            </a:r>
            <a:r>
              <a:rPr dirty="0" sz="2000" lang="en-US" smtClean="0"/>
              <a:t>Limitations.</a:t>
            </a:r>
          </a:p>
          <a:p>
            <a:pPr indent="-457200" marL="457200">
              <a:buFont typeface="+mj-lt"/>
              <a:buAutoNum type="arabicPeriod"/>
            </a:pPr>
            <a:r>
              <a:rPr b="1" dirty="0" sz="2000" lang="en-US" smtClean="0"/>
              <a:t>Cultural </a:t>
            </a:r>
            <a:r>
              <a:rPr b="1" dirty="0" sz="2000" lang="en-US"/>
              <a:t>and Social Factors</a:t>
            </a:r>
            <a:r>
              <a:rPr b="1" dirty="0" sz="2000" lang="en-US" smtClean="0"/>
              <a:t>: </a:t>
            </a:r>
            <a:r>
              <a:rPr dirty="0" sz="2000" lang="en-US" smtClean="0"/>
              <a:t>Cultural </a:t>
            </a:r>
            <a:r>
              <a:rPr dirty="0" sz="2000" lang="en-US" err="1"/>
              <a:t>BarriersSocial</a:t>
            </a:r>
            <a:r>
              <a:rPr dirty="0" sz="2000" lang="en-US"/>
              <a:t> </a:t>
            </a:r>
            <a:r>
              <a:rPr dirty="0" sz="2000" lang="en-US" smtClean="0"/>
              <a:t>Inequality.</a:t>
            </a:r>
            <a:endParaRPr dirty="0" sz="2000" lang="en-IN"/>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7" name="Title 1"/>
          <p:cNvSpPr>
            <a:spLocks noGrp="1"/>
          </p:cNvSpPr>
          <p:nvPr>
            <p:ph type="title"/>
          </p:nvPr>
        </p:nvSpPr>
        <p:spPr/>
        <p:txBody>
          <a:bodyPr/>
          <a:p>
            <a:r>
              <a:rPr dirty="0" lang="en-GB"/>
              <a:t>Proposed Method</a:t>
            </a:r>
          </a:p>
        </p:txBody>
      </p:sp>
      <p:sp>
        <p:nvSpPr>
          <p:cNvPr id="1048608" name="Content Placeholder 2"/>
          <p:cNvSpPr>
            <a:spLocks noGrp="1"/>
          </p:cNvSpPr>
          <p:nvPr>
            <p:ph idx="1"/>
          </p:nvPr>
        </p:nvSpPr>
        <p:spPr/>
        <p:txBody>
          <a:bodyPr>
            <a:noAutofit/>
          </a:bodyPr>
          <a:p>
            <a:pPr indent="0" marL="0">
              <a:buNone/>
            </a:pPr>
            <a:r>
              <a:rPr dirty="0" sz="2000" lang="en-US"/>
              <a:t>Proposed Methods for Birth and Death Registration Integration </a:t>
            </a:r>
            <a:r>
              <a:rPr dirty="0" sz="2000" lang="en-US" smtClean="0"/>
              <a:t>Services Overcoming </a:t>
            </a:r>
            <a:r>
              <a:rPr dirty="0" sz="2000" lang="en-US"/>
              <a:t>the challenges associated with birth and death registration integration requires a combination of technological, organizational, and policy-based approaches. Here are some proposed methods</a:t>
            </a:r>
            <a:r>
              <a:rPr dirty="0" sz="2000" lang="en-US" smtClean="0"/>
              <a:t>:</a:t>
            </a:r>
          </a:p>
          <a:p>
            <a:pPr>
              <a:buAutoNum type="arabicPeriod"/>
            </a:pPr>
            <a:r>
              <a:rPr b="1" dirty="0" sz="2000" lang="en-US" smtClean="0"/>
              <a:t>Technological </a:t>
            </a:r>
            <a:r>
              <a:rPr b="1" dirty="0" sz="2000" lang="en-US"/>
              <a:t>Solutions</a:t>
            </a:r>
            <a:r>
              <a:rPr b="1" dirty="0" sz="2000" lang="en-US" smtClean="0"/>
              <a:t>: </a:t>
            </a:r>
            <a:r>
              <a:rPr dirty="0" sz="2000" lang="en-US" smtClean="0"/>
              <a:t>Standardized </a:t>
            </a:r>
            <a:r>
              <a:rPr dirty="0" sz="2000" lang="en-US"/>
              <a:t>Data </a:t>
            </a:r>
            <a:r>
              <a:rPr dirty="0" sz="2000" lang="en-US" err="1"/>
              <a:t>FormatsCloud</a:t>
            </a:r>
            <a:r>
              <a:rPr dirty="0" sz="2000" lang="en-US"/>
              <a:t>-Based </a:t>
            </a:r>
            <a:r>
              <a:rPr dirty="0" sz="2000" lang="en-US" err="1"/>
              <a:t>PlatformsMobile</a:t>
            </a:r>
            <a:r>
              <a:rPr dirty="0" sz="2000" lang="en-US"/>
              <a:t> </a:t>
            </a:r>
            <a:r>
              <a:rPr dirty="0" sz="2000" lang="en-US" err="1"/>
              <a:t>ApplicationsBlockchain</a:t>
            </a:r>
            <a:r>
              <a:rPr dirty="0" sz="2000" lang="en-US"/>
              <a:t> </a:t>
            </a:r>
            <a:r>
              <a:rPr dirty="0" sz="2000" lang="en-US" smtClean="0"/>
              <a:t>Technology.</a:t>
            </a:r>
          </a:p>
          <a:p>
            <a:pPr>
              <a:buAutoNum type="arabicPeriod"/>
            </a:pPr>
            <a:r>
              <a:rPr b="1" dirty="0" sz="2000" lang="en-US" smtClean="0"/>
              <a:t>Organizational </a:t>
            </a:r>
            <a:r>
              <a:rPr b="1" dirty="0" sz="2000" lang="en-US"/>
              <a:t>Approaches</a:t>
            </a:r>
            <a:r>
              <a:rPr b="1" dirty="0" sz="2000" lang="en-US" smtClean="0"/>
              <a:t>:</a:t>
            </a:r>
            <a:r>
              <a:rPr dirty="0" sz="2000" lang="en-US" smtClean="0"/>
              <a:t> Interagency </a:t>
            </a:r>
            <a:r>
              <a:rPr dirty="0" sz="2000" lang="en-US" err="1"/>
              <a:t>CollaborationCapacity</a:t>
            </a:r>
            <a:r>
              <a:rPr dirty="0" sz="2000" lang="en-US"/>
              <a:t> </a:t>
            </a:r>
            <a:r>
              <a:rPr dirty="0" sz="2000" lang="en-US" err="1"/>
              <a:t>BuildingCommunity</a:t>
            </a:r>
            <a:r>
              <a:rPr dirty="0" sz="2000" lang="en-US"/>
              <a:t> </a:t>
            </a:r>
            <a:r>
              <a:rPr dirty="0" sz="2000" lang="en-US" smtClean="0"/>
              <a:t>Engagement.</a:t>
            </a:r>
          </a:p>
          <a:p>
            <a:pPr>
              <a:buAutoNum type="arabicPeriod"/>
            </a:pPr>
            <a:r>
              <a:rPr b="1" dirty="0" sz="2000" lang="en-US" smtClean="0"/>
              <a:t>Policy-Based </a:t>
            </a:r>
            <a:r>
              <a:rPr b="1" dirty="0" sz="2000" lang="en-US"/>
              <a:t>Initiatives</a:t>
            </a:r>
            <a:r>
              <a:rPr b="1" dirty="0" sz="2000" lang="en-US" smtClean="0"/>
              <a:t>: </a:t>
            </a:r>
            <a:r>
              <a:rPr dirty="0" sz="2000" lang="en-US" smtClean="0"/>
              <a:t>Legal </a:t>
            </a:r>
            <a:r>
              <a:rPr dirty="0" sz="2000" lang="en-US" err="1"/>
              <a:t>FrameworksIncentives</a:t>
            </a:r>
            <a:r>
              <a:rPr dirty="0" sz="2000" lang="en-US"/>
              <a:t> and </a:t>
            </a:r>
            <a:r>
              <a:rPr dirty="0" sz="2000" lang="en-US" err="1"/>
              <a:t>DisincentivesData</a:t>
            </a:r>
            <a:r>
              <a:rPr dirty="0" sz="2000" lang="en-US"/>
              <a:t> Quality </a:t>
            </a:r>
            <a:r>
              <a:rPr dirty="0" sz="2000" lang="en-US" smtClean="0"/>
              <a:t>Assurance.</a:t>
            </a:r>
          </a:p>
          <a:p>
            <a:pPr>
              <a:buAutoNum type="arabicPeriod"/>
            </a:pPr>
            <a:r>
              <a:rPr b="1" dirty="0" sz="2000" lang="en-US" smtClean="0"/>
              <a:t>Specific </a:t>
            </a:r>
            <a:r>
              <a:rPr b="1" dirty="0" sz="2000" lang="en-US"/>
              <a:t>Case Studies</a:t>
            </a:r>
            <a:r>
              <a:rPr b="1" dirty="0" sz="2000" lang="en-US" smtClean="0"/>
              <a:t>: </a:t>
            </a:r>
            <a:r>
              <a:rPr dirty="0" sz="2000" lang="en-US" smtClean="0"/>
              <a:t>India's </a:t>
            </a:r>
            <a:r>
              <a:rPr dirty="0" sz="2000" lang="en-US"/>
              <a:t>National Health </a:t>
            </a:r>
            <a:r>
              <a:rPr dirty="0" sz="2000" lang="en-US" err="1"/>
              <a:t>MissionGhana's</a:t>
            </a:r>
            <a:r>
              <a:rPr dirty="0" sz="2000" lang="en-US"/>
              <a:t> Civil Registration and Vital Statistics (CRVS) </a:t>
            </a:r>
            <a:r>
              <a:rPr dirty="0" sz="2000" lang="en-US" smtClean="0"/>
              <a:t>System.</a:t>
            </a:r>
          </a:p>
          <a:p>
            <a:pPr indent="0" marL="0">
              <a:buNone/>
            </a:pPr>
            <a:r>
              <a:rPr dirty="0" sz="2000" lang="en-US" smtClean="0"/>
              <a:t>It's </a:t>
            </a:r>
            <a:r>
              <a:rPr dirty="0" sz="2000" lang="en-US"/>
              <a:t>important to note that the most effective approach will depend on the specific context and challenges faced by a particular country or region. A combination of these methods, tailored to local needs, is likely to yield the best results.</a:t>
            </a:r>
            <a:endParaRPr dirty="0" sz="2000" lang="en-GB"/>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9" name="Title 1"/>
          <p:cNvSpPr>
            <a:spLocks noGrp="1"/>
          </p:cNvSpPr>
          <p:nvPr>
            <p:ph type="title"/>
          </p:nvPr>
        </p:nvSpPr>
        <p:spPr/>
        <p:txBody>
          <a:bodyPr/>
          <a:p>
            <a:r>
              <a:rPr dirty="0" lang="en-GB"/>
              <a:t>Objectives</a:t>
            </a:r>
          </a:p>
        </p:txBody>
      </p:sp>
      <p:sp>
        <p:nvSpPr>
          <p:cNvPr id="1048610" name="Content Placeholder 2"/>
          <p:cNvSpPr>
            <a:spLocks noGrp="1"/>
          </p:cNvSpPr>
          <p:nvPr>
            <p:ph idx="1"/>
          </p:nvPr>
        </p:nvSpPr>
        <p:spPr/>
        <p:txBody>
          <a:bodyPr>
            <a:normAutofit/>
          </a:bodyPr>
          <a:p>
            <a:r>
              <a:rPr dirty="0" sz="2000" lang="en-US"/>
              <a:t>Enhances data quality and accuracy by reducing errors and duplications</a:t>
            </a:r>
            <a:r>
              <a:rPr dirty="0" sz="2000" lang="en-US" smtClean="0"/>
              <a:t>.</a:t>
            </a:r>
          </a:p>
          <a:p>
            <a:r>
              <a:rPr dirty="0" sz="2000" lang="en-US" smtClean="0"/>
              <a:t>Ensures </a:t>
            </a:r>
            <a:r>
              <a:rPr dirty="0" sz="2000" lang="en-US"/>
              <a:t>timely and complete birth and death registrations</a:t>
            </a:r>
            <a:r>
              <a:rPr dirty="0" sz="2000" lang="en-US" smtClean="0"/>
              <a:t>.</a:t>
            </a:r>
          </a:p>
          <a:p>
            <a:r>
              <a:rPr dirty="0" sz="2000" lang="en-US" smtClean="0"/>
              <a:t>Increases </a:t>
            </a:r>
            <a:r>
              <a:rPr dirty="0" sz="2000" lang="en-US"/>
              <a:t>efficiency and accessibility for individuals and families</a:t>
            </a:r>
            <a:r>
              <a:rPr dirty="0" sz="2000" lang="en-US" smtClean="0"/>
              <a:t>.</a:t>
            </a:r>
          </a:p>
          <a:p>
            <a:r>
              <a:rPr dirty="0" sz="2000" lang="en-US" smtClean="0"/>
              <a:t>Creates </a:t>
            </a:r>
            <a:r>
              <a:rPr dirty="0" sz="2000" lang="en-US"/>
              <a:t>a comprehensive database as a single source of truth for stakeholders</a:t>
            </a:r>
            <a:r>
              <a:rPr dirty="0" sz="2000" lang="en-US" smtClean="0"/>
              <a:t>.</a:t>
            </a:r>
          </a:p>
          <a:p>
            <a:r>
              <a:rPr dirty="0" sz="2000" lang="en-US" smtClean="0"/>
              <a:t>Supports </a:t>
            </a:r>
            <a:r>
              <a:rPr dirty="0" sz="2000" lang="en-US"/>
              <a:t>evidence-based decision-making across various sectors</a:t>
            </a:r>
            <a:r>
              <a:rPr dirty="0" sz="2000" lang="en-US" smtClean="0"/>
              <a:t>.</a:t>
            </a:r>
          </a:p>
          <a:p>
            <a:r>
              <a:rPr dirty="0" sz="2000" lang="en-US" smtClean="0"/>
              <a:t>Prioritizes </a:t>
            </a:r>
            <a:r>
              <a:rPr dirty="0" sz="2000" lang="en-US"/>
              <a:t>protection of individuals' rights, ensuring data confidentiality and access to personal records</a:t>
            </a:r>
            <a:r>
              <a:rPr dirty="0" sz="2000" lang="en-US" smtClean="0"/>
              <a:t>.</a:t>
            </a:r>
          </a:p>
          <a:p>
            <a:r>
              <a:rPr dirty="0" sz="2000" lang="en-US" smtClean="0"/>
              <a:t>Strengthens </a:t>
            </a:r>
            <a:r>
              <a:rPr dirty="0" sz="2000" lang="en-US"/>
              <a:t>national statistical systems and provides reliable demographic data</a:t>
            </a:r>
            <a:r>
              <a:rPr dirty="0" sz="2000" lang="en-US" smtClean="0"/>
              <a:t>.</a:t>
            </a:r>
          </a:p>
          <a:p>
            <a:r>
              <a:rPr dirty="0" sz="2000" lang="en-US" smtClean="0"/>
              <a:t>Contributes </a:t>
            </a:r>
            <a:r>
              <a:rPr dirty="0" sz="2000" lang="en-US"/>
              <a:t>to sustainable development and improves public health outcomes.</a:t>
            </a:r>
            <a:r>
              <a:rPr dirty="0" sz="2000" lang="en-US" smtClean="0"/>
              <a:t>.</a:t>
            </a:r>
            <a:endParaRPr dirty="0" sz="2000" lang="en-GB"/>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1" name="Title 1"/>
          <p:cNvSpPr>
            <a:spLocks noGrp="1"/>
          </p:cNvSpPr>
          <p:nvPr>
            <p:ph type="title"/>
          </p:nvPr>
        </p:nvSpPr>
        <p:spPr/>
        <p:txBody>
          <a:bodyPr/>
          <a:p>
            <a:r>
              <a:rPr dirty="0" lang="en-GB"/>
              <a:t>Methodology/Modules</a:t>
            </a:r>
          </a:p>
        </p:txBody>
      </p:sp>
      <p:sp>
        <p:nvSpPr>
          <p:cNvPr id="1048612" name="Content Placeholder 2"/>
          <p:cNvSpPr>
            <a:spLocks noGrp="1"/>
          </p:cNvSpPr>
          <p:nvPr>
            <p:ph idx="1"/>
          </p:nvPr>
        </p:nvSpPr>
        <p:spPr/>
        <p:txBody>
          <a:bodyPr>
            <a:normAutofit/>
          </a:bodyPr>
          <a:p>
            <a:pPr indent="0" marL="0">
              <a:buNone/>
            </a:pPr>
            <a:r>
              <a:rPr dirty="0" sz="1800" lang="en-US"/>
              <a:t>The integration of birth and death registration services requires a systematic approach that involves various components or modules. Here's a breakdown of the key methodology and modules</a:t>
            </a:r>
            <a:r>
              <a:rPr dirty="0" sz="1800" lang="en-US" smtClean="0"/>
              <a:t>:</a:t>
            </a:r>
          </a:p>
          <a:p>
            <a:pPr indent="0" marL="0">
              <a:buNone/>
            </a:pPr>
            <a:endParaRPr dirty="0" sz="1800" lang="en-GB" smtClean="0"/>
          </a:p>
          <a:p>
            <a:pPr>
              <a:buAutoNum type="arabicPeriod"/>
            </a:pPr>
            <a:r>
              <a:rPr b="1" dirty="0" sz="1800" lang="en-GB" smtClean="0"/>
              <a:t>Data </a:t>
            </a:r>
            <a:r>
              <a:rPr b="1" dirty="0" sz="1800" lang="en-GB"/>
              <a:t>Collection and Standardization</a:t>
            </a:r>
            <a:r>
              <a:rPr b="1" dirty="0" sz="1800" lang="en-GB" smtClean="0"/>
              <a:t>: </a:t>
            </a:r>
            <a:r>
              <a:rPr dirty="0" sz="1800" lang="en-GB" smtClean="0"/>
              <a:t>Data </a:t>
            </a:r>
            <a:r>
              <a:rPr dirty="0" sz="1800" lang="en-GB" err="1"/>
              <a:t>CollectionData</a:t>
            </a:r>
            <a:r>
              <a:rPr dirty="0" sz="1800" lang="en-GB"/>
              <a:t> </a:t>
            </a:r>
            <a:r>
              <a:rPr dirty="0" sz="1800" lang="en-GB" smtClean="0"/>
              <a:t>Standardization.</a:t>
            </a:r>
          </a:p>
          <a:p>
            <a:pPr>
              <a:buAutoNum type="arabicPeriod"/>
            </a:pPr>
            <a:r>
              <a:rPr b="1" dirty="0" sz="1800" lang="en-GB" smtClean="0"/>
              <a:t>Data </a:t>
            </a:r>
            <a:r>
              <a:rPr b="1" dirty="0" sz="1800" lang="en-GB"/>
              <a:t>Entry and Validation</a:t>
            </a:r>
            <a:r>
              <a:rPr b="1" dirty="0" sz="1800" lang="en-GB" smtClean="0"/>
              <a:t>:</a:t>
            </a:r>
            <a:r>
              <a:rPr dirty="0" sz="1800" lang="en-GB" smtClean="0"/>
              <a:t> Data </a:t>
            </a:r>
            <a:r>
              <a:rPr dirty="0" sz="1800" lang="en-GB" err="1"/>
              <a:t>EntryData</a:t>
            </a:r>
            <a:r>
              <a:rPr dirty="0" sz="1800" lang="en-GB"/>
              <a:t> </a:t>
            </a:r>
            <a:r>
              <a:rPr dirty="0" sz="1800" lang="en-GB" smtClean="0"/>
              <a:t>Validation.</a:t>
            </a:r>
          </a:p>
          <a:p>
            <a:pPr>
              <a:buAutoNum type="arabicPeriod"/>
            </a:pPr>
            <a:r>
              <a:rPr b="1" dirty="0" sz="1800" lang="en-GB" smtClean="0"/>
              <a:t>Data </a:t>
            </a:r>
            <a:r>
              <a:rPr b="1" dirty="0" sz="1800" lang="en-GB"/>
              <a:t>Integration</a:t>
            </a:r>
            <a:r>
              <a:rPr b="1" dirty="0" sz="1800" lang="en-GB" smtClean="0"/>
              <a:t>: </a:t>
            </a:r>
            <a:r>
              <a:rPr dirty="0" sz="1800" lang="en-GB" err="1" smtClean="0"/>
              <a:t>InteroperabilityData</a:t>
            </a:r>
            <a:r>
              <a:rPr dirty="0" sz="1800" lang="en-GB" smtClean="0"/>
              <a:t> Mapping.</a:t>
            </a:r>
          </a:p>
          <a:p>
            <a:pPr>
              <a:buAutoNum type="arabicPeriod"/>
            </a:pPr>
            <a:r>
              <a:rPr b="1" dirty="0" sz="1800" lang="en-GB" smtClean="0"/>
              <a:t>Data </a:t>
            </a:r>
            <a:r>
              <a:rPr b="1" dirty="0" sz="1800" lang="en-GB"/>
              <a:t>Storage and Management</a:t>
            </a:r>
            <a:r>
              <a:rPr b="1" dirty="0" sz="1800" lang="en-GB" smtClean="0"/>
              <a:t>: </a:t>
            </a:r>
            <a:r>
              <a:rPr dirty="0" sz="1800" lang="en-GB" smtClean="0"/>
              <a:t>Database </a:t>
            </a:r>
            <a:r>
              <a:rPr dirty="0" sz="1800" lang="en-GB" err="1"/>
              <a:t>DesignData</a:t>
            </a:r>
            <a:r>
              <a:rPr dirty="0" sz="1800" lang="en-GB"/>
              <a:t> </a:t>
            </a:r>
            <a:r>
              <a:rPr dirty="0" sz="1800" lang="en-GB" err="1"/>
              <a:t>SecurityData</a:t>
            </a:r>
            <a:r>
              <a:rPr dirty="0" sz="1800" lang="en-GB"/>
              <a:t> Backup and </a:t>
            </a:r>
            <a:r>
              <a:rPr dirty="0" sz="1800" lang="en-GB" smtClean="0"/>
              <a:t>Recovery.</a:t>
            </a:r>
          </a:p>
          <a:p>
            <a:pPr>
              <a:buAutoNum type="arabicPeriod"/>
            </a:pPr>
            <a:r>
              <a:rPr b="1" dirty="0" sz="1800" lang="en-GB" smtClean="0"/>
              <a:t>Data </a:t>
            </a:r>
            <a:r>
              <a:rPr b="1" dirty="0" sz="1800" lang="en-GB"/>
              <a:t>Analysis and Reporting</a:t>
            </a:r>
            <a:r>
              <a:rPr b="1" dirty="0" sz="1800" lang="en-GB" smtClean="0"/>
              <a:t>: </a:t>
            </a:r>
            <a:r>
              <a:rPr dirty="0" sz="1800" lang="en-GB" smtClean="0"/>
              <a:t>Data </a:t>
            </a:r>
            <a:r>
              <a:rPr dirty="0" sz="1800" lang="en-GB"/>
              <a:t>Analysis </a:t>
            </a:r>
            <a:r>
              <a:rPr dirty="0" sz="1800" lang="en-GB" err="1" smtClean="0"/>
              <a:t>ToolsReporting</a:t>
            </a:r>
            <a:r>
              <a:rPr dirty="0" sz="1800" lang="en-GB" smtClean="0"/>
              <a:t>.</a:t>
            </a:r>
          </a:p>
          <a:p>
            <a:pPr>
              <a:buAutoNum type="arabicPeriod"/>
            </a:pPr>
            <a:r>
              <a:rPr b="1" dirty="0" sz="1800" lang="en-GB" smtClean="0"/>
              <a:t>Quality </a:t>
            </a:r>
            <a:r>
              <a:rPr b="1" dirty="0" sz="1800" lang="en-GB"/>
              <a:t>Assurance and Monitoring</a:t>
            </a:r>
            <a:r>
              <a:rPr b="1" dirty="0" sz="1800" lang="en-GB" smtClean="0"/>
              <a:t>: </a:t>
            </a:r>
            <a:r>
              <a:rPr dirty="0" sz="1800" lang="en-GB" smtClean="0"/>
              <a:t>Data </a:t>
            </a:r>
            <a:r>
              <a:rPr dirty="0" sz="1800" lang="en-GB"/>
              <a:t>Quality </a:t>
            </a:r>
            <a:r>
              <a:rPr dirty="0" sz="1800" lang="en-GB" err="1"/>
              <a:t>AuditsPerformance</a:t>
            </a:r>
            <a:r>
              <a:rPr dirty="0" sz="1800" lang="en-GB"/>
              <a:t> </a:t>
            </a:r>
            <a:r>
              <a:rPr dirty="0" sz="1800" lang="en-GB" smtClean="0"/>
              <a:t>Monitoring.</a:t>
            </a:r>
          </a:p>
          <a:p>
            <a:pPr>
              <a:buAutoNum type="arabicPeriod"/>
            </a:pPr>
            <a:r>
              <a:rPr b="1" dirty="0" sz="1800" lang="en-GB" smtClean="0"/>
              <a:t>Capacity </a:t>
            </a:r>
            <a:r>
              <a:rPr b="1" dirty="0" sz="1800" lang="en-GB"/>
              <a:t>Building and Training</a:t>
            </a:r>
            <a:r>
              <a:rPr b="1" dirty="0" sz="1800" lang="en-GB" smtClean="0"/>
              <a:t>: </a:t>
            </a:r>
            <a:r>
              <a:rPr dirty="0" sz="1800" lang="en-GB" err="1" smtClean="0"/>
              <a:t>TrainingCapacity</a:t>
            </a:r>
            <a:r>
              <a:rPr dirty="0" sz="1800" lang="en-GB" smtClean="0"/>
              <a:t> Building.</a:t>
            </a:r>
          </a:p>
          <a:p>
            <a:pPr>
              <a:buAutoNum type="arabicPeriod"/>
            </a:pPr>
            <a:r>
              <a:rPr b="1" dirty="0" sz="1800" lang="en-GB" smtClean="0"/>
              <a:t>Community </a:t>
            </a:r>
            <a:r>
              <a:rPr b="1" dirty="0" sz="1800" lang="en-GB"/>
              <a:t>Engagement and Outreach</a:t>
            </a:r>
            <a:r>
              <a:rPr b="1" dirty="0" sz="1800" lang="en-GB" smtClean="0"/>
              <a:t>: </a:t>
            </a:r>
            <a:r>
              <a:rPr dirty="0" sz="1800" lang="en-GB" smtClean="0"/>
              <a:t>Awareness </a:t>
            </a:r>
            <a:r>
              <a:rPr dirty="0" sz="1800" lang="en-GB" err="1"/>
              <a:t>RaisingCommunity</a:t>
            </a:r>
            <a:r>
              <a:rPr dirty="0" sz="1800" lang="en-GB"/>
              <a:t> </a:t>
            </a:r>
            <a:r>
              <a:rPr dirty="0" sz="1800" lang="en-GB" smtClean="0"/>
              <a:t>Participation.</a:t>
            </a:r>
          </a:p>
          <a:p>
            <a:pPr>
              <a:buAutoNum type="arabicPeriod"/>
            </a:pPr>
            <a:endParaRPr dirty="0" sz="1800" lang="en-GB" smtClean="0"/>
          </a:p>
          <a:p>
            <a:pPr indent="0" marL="0">
              <a:buNone/>
            </a:pPr>
            <a:r>
              <a:rPr dirty="0" sz="1800" lang="en-US"/>
              <a:t>Awareness </a:t>
            </a:r>
            <a:r>
              <a:rPr dirty="0" sz="1800" lang="en-US" err="1"/>
              <a:t>RaisingCommunity</a:t>
            </a:r>
            <a:r>
              <a:rPr dirty="0" sz="1800" lang="en-US"/>
              <a:t> </a:t>
            </a:r>
            <a:r>
              <a:rPr dirty="0" sz="1800" lang="en-US" err="1"/>
              <a:t>ParticipationBy</a:t>
            </a:r>
            <a:r>
              <a:rPr dirty="0" sz="1800" lang="en-US"/>
              <a:t> following this methodology and implementing these modules, countries can establish effective birth and death registration integration services that contribute to improved public health, evidence-based decision-making, and national development.</a:t>
            </a:r>
            <a:endParaRPr dirty="0" sz="1800" lang="en-GB"/>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3" name="Title 1"/>
          <p:cNvSpPr>
            <a:spLocks noGrp="1"/>
          </p:cNvSpPr>
          <p:nvPr>
            <p:ph type="title"/>
          </p:nvPr>
        </p:nvSpPr>
        <p:spPr/>
        <p:txBody>
          <a:bodyPr/>
          <a:p>
            <a:r>
              <a:rPr dirty="0" lang="en-US"/>
              <a:t>Architecture</a:t>
            </a: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395663" y="1020278"/>
            <a:ext cx="9760017" cy="5043638"/>
          </a:xfrm>
          <a:prstGeom prst="rect"/>
        </p:spPr>
      </p:pic>
    </p:spTree>
  </p:cSld>
  <p:clrMapOvr>
    <a:masterClrMapping/>
  </p:clrMapOvr>
  <p:timing/>
</p:sld>
</file>

<file path=ppt/theme/theme1.xml><?xml version="1.0" encoding="utf-8"?>
<a:theme xmlns:a="http://schemas.openxmlformats.org/drawingml/2006/main" name="Bioinformatics">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Sanjeev P Kaulgud-Asst. Prof-CSE</dc:creator>
  <cp:lastModifiedBy>whynew.in</cp:lastModifiedBy>
  <dcterms:created xsi:type="dcterms:W3CDTF">2023-03-15T16:26:27Z</dcterms:created>
  <dcterms:modified xsi:type="dcterms:W3CDTF">2025-01-16T11:22:13Z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c283f075f9e04997afff1cd69441f3fb</vt:lpwstr>
  </property>
</Properties>
</file>