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ags/tag1.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snapToGrid="0">
      <p:cViewPr varScale="1">
        <p:scale>
          <a:sx n="76" d="100"/>
          <a:sy n="76" d="100"/>
        </p:scale>
        <p:origin x="-272" y="-6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Shape 2"/>
        <p:cNvGrpSpPr/>
        <p:nvPr/>
      </p:nvGrpSpPr>
      <p:grpSpPr>
        <a:xfrm>
          <a:off x="0" y="0"/>
          <a:ext cx="0" cy="0"/>
          <a:chOff x="0" y="0"/>
          <a:chExt cx="0" cy="0"/>
        </a:xfrm>
      </p:grpSpPr>
      <p:sp>
        <p:nvSpPr>
          <p:cNvPr id="1048681" name="Google Shape;3;n"/>
          <p:cNvSpPr>
            <a:spLocks noChangeAspect="1" noRot="1" noGrp="1"/>
          </p:cNvSpPr>
          <p:nvPr>
            <p:ph type="sldImg" idx="2"/>
          </p:nvPr>
        </p:nvSpPr>
        <p:spPr>
          <a:xfrm>
            <a:off x="1143225" y="685800"/>
            <a:ext cx="45723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2"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 name="Shape 83"/>
        <p:cNvGrpSpPr/>
        <p:nvPr/>
      </p:nvGrpSpPr>
      <p:grpSpPr>
        <a:xfrm>
          <a:off x="0" y="0"/>
          <a:ext cx="0" cy="0"/>
          <a:chOff x="0" y="0"/>
          <a:chExt cx="0" cy="0"/>
        </a:xfrm>
      </p:grpSpPr>
      <p:sp>
        <p:nvSpPr>
          <p:cNvPr id="1048591" name="Google Shape;84;p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592" name="Google Shape;85;p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46"/>
        <p:cNvGrpSpPr/>
        <p:nvPr/>
      </p:nvGrpSpPr>
      <p:grpSpPr>
        <a:xfrm>
          <a:off x="0" y="0"/>
          <a:ext cx="0" cy="0"/>
          <a:chOff x="0" y="0"/>
          <a:chExt cx="0" cy="0"/>
        </a:xfrm>
      </p:grpSpPr>
      <p:sp>
        <p:nvSpPr>
          <p:cNvPr id="1048637" name="Google Shape;147;p11: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38" name="Google Shape;148;p11: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92"/>
        <p:cNvGrpSpPr/>
        <p:nvPr/>
      </p:nvGrpSpPr>
      <p:grpSpPr>
        <a:xfrm>
          <a:off x="0" y="0"/>
          <a:ext cx="0" cy="0"/>
          <a:chOff x="0" y="0"/>
          <a:chExt cx="0" cy="0"/>
        </a:xfrm>
      </p:grpSpPr>
      <p:sp>
        <p:nvSpPr>
          <p:cNvPr id="1048600" name="Google Shape;93;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1" name="Google Shape;9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 name="Shape 92"/>
        <p:cNvGrpSpPr/>
        <p:nvPr/>
      </p:nvGrpSpPr>
      <p:grpSpPr>
        <a:xfrm>
          <a:off x="0" y="0"/>
          <a:ext cx="0" cy="0"/>
          <a:chOff x="0" y="0"/>
          <a:chExt cx="0" cy="0"/>
        </a:xfrm>
      </p:grpSpPr>
      <p:sp>
        <p:nvSpPr>
          <p:cNvPr id="1048604" name="Google Shape;93;p2: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5" name="Google Shape;94;p2: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10"/>
        <p:cNvGrpSpPr/>
        <p:nvPr/>
      </p:nvGrpSpPr>
      <p:grpSpPr>
        <a:xfrm>
          <a:off x="0" y="0"/>
          <a:ext cx="0" cy="0"/>
          <a:chOff x="0" y="0"/>
          <a:chExt cx="0" cy="0"/>
        </a:xfrm>
      </p:grpSpPr>
      <p:sp>
        <p:nvSpPr>
          <p:cNvPr id="1048608"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09"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0"/>
        <p:cNvGrpSpPr/>
        <p:nvPr/>
      </p:nvGrpSpPr>
      <p:grpSpPr>
        <a:xfrm>
          <a:off x="0" y="0"/>
          <a:ext cx="0" cy="0"/>
          <a:chOff x="0" y="0"/>
          <a:chExt cx="0" cy="0"/>
        </a:xfrm>
      </p:grpSpPr>
      <p:sp>
        <p:nvSpPr>
          <p:cNvPr id="1048612"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3"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10"/>
        <p:cNvGrpSpPr/>
        <p:nvPr/>
      </p:nvGrpSpPr>
      <p:grpSpPr>
        <a:xfrm>
          <a:off x="0" y="0"/>
          <a:ext cx="0" cy="0"/>
          <a:chOff x="0" y="0"/>
          <a:chExt cx="0" cy="0"/>
        </a:xfrm>
      </p:grpSpPr>
      <p:sp>
        <p:nvSpPr>
          <p:cNvPr id="1048616"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17"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10"/>
        <p:cNvGrpSpPr/>
        <p:nvPr/>
      </p:nvGrpSpPr>
      <p:grpSpPr>
        <a:xfrm>
          <a:off x="0" y="0"/>
          <a:ext cx="0" cy="0"/>
          <a:chOff x="0" y="0"/>
          <a:chExt cx="0" cy="0"/>
        </a:xfrm>
      </p:grpSpPr>
      <p:sp>
        <p:nvSpPr>
          <p:cNvPr id="1048622"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23"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10"/>
        <p:cNvGrpSpPr/>
        <p:nvPr/>
      </p:nvGrpSpPr>
      <p:grpSpPr>
        <a:xfrm>
          <a:off x="0" y="0"/>
          <a:ext cx="0" cy="0"/>
          <a:chOff x="0" y="0"/>
          <a:chExt cx="0" cy="0"/>
        </a:xfrm>
      </p:grpSpPr>
      <p:sp>
        <p:nvSpPr>
          <p:cNvPr id="1048631" name="Google Shape;111;p5: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32" name="Google Shape;112;p5: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40"/>
        <p:cNvGrpSpPr/>
        <p:nvPr/>
      </p:nvGrpSpPr>
      <p:grpSpPr>
        <a:xfrm>
          <a:off x="0" y="0"/>
          <a:ext cx="0" cy="0"/>
          <a:chOff x="0" y="0"/>
          <a:chExt cx="0" cy="0"/>
        </a:xfrm>
      </p:grpSpPr>
      <p:sp>
        <p:nvSpPr>
          <p:cNvPr id="1048635" name="Google Shape;141;p1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
        <p:nvSpPr>
          <p:cNvPr id="1048636" name="Google Shape;142;p1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24" name="Shape 13"/>
        <p:cNvGrpSpPr/>
        <p:nvPr/>
      </p:nvGrpSpPr>
      <p:grpSpPr>
        <a:xfrm>
          <a:off x="0" y="0"/>
          <a:ext cx="0" cy="0"/>
          <a:chOff x="0" y="0"/>
          <a:chExt cx="0" cy="0"/>
        </a:xfrm>
      </p:grpSpPr>
      <p:sp>
        <p:nvSpPr>
          <p:cNvPr id="1048581" name="Google Shape;14;p2"/>
          <p:cNvSpPr txBox="1">
            <a:spLocks noGrp="1"/>
          </p:cNvSpPr>
          <p:nvPr>
            <p:ph type="ctrTitle"/>
          </p:nvPr>
        </p:nvSpPr>
        <p:spPr>
          <a:xfrm>
            <a:off x="1050877" y="1322386"/>
            <a:ext cx="10363200" cy="14700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82" name="Google Shape;15;p2"/>
          <p:cNvSpPr txBox="1">
            <a:spLocks noGrp="1"/>
          </p:cNvSpPr>
          <p:nvPr>
            <p:ph type="subTitle" idx="1"/>
          </p:nvPr>
        </p:nvSpPr>
        <p:spPr>
          <a:xfrm>
            <a:off x="2032000" y="3326641"/>
            <a:ext cx="8534400" cy="1752600"/>
          </a:xfrm>
          <a:prstGeom prst="rect"/>
          <a:noFill/>
          <a:ln>
            <a:noFill/>
          </a:ln>
        </p:spPr>
        <p:txBody>
          <a:bodyPr anchor="t" anchorCtr="0" bIns="45700" lIns="91425" rIns="91425" spcFirstLastPara="1" tIns="45700" wrap="square">
            <a:normAutofit/>
          </a:bodyPr>
          <a:lstStyle>
            <a:lvl1pPr algn="ctr" lvl="0" rtl="0">
              <a:spcBef>
                <a:spcPts val="400"/>
              </a:spcBef>
              <a:spcAft>
                <a:spcPts val="0"/>
              </a:spcAft>
              <a:buClr>
                <a:srgbClr val="17365D"/>
              </a:buClr>
              <a:buSzPts val="2000"/>
              <a:buNone/>
              <a:defRPr b="1" sz="2000">
                <a:solidFill>
                  <a:srgbClr val="17365D"/>
                </a:solidFill>
              </a:defRPr>
            </a:lvl1pPr>
            <a:lvl2pPr algn="ctr" lvl="1" rtl="0">
              <a:spcBef>
                <a:spcPts val="400"/>
              </a:spcBef>
              <a:spcAft>
                <a:spcPts val="0"/>
              </a:spcAft>
              <a:buClr>
                <a:srgbClr val="888888"/>
              </a:buClr>
              <a:buSzPts val="2000"/>
              <a:buNone/>
              <a:defRPr>
                <a:solidFill>
                  <a:srgbClr val="888888"/>
                </a:solidFill>
              </a:defRPr>
            </a:lvl2pPr>
            <a:lvl3pPr algn="ctr" lvl="2" rtl="0">
              <a:spcBef>
                <a:spcPts val="360"/>
              </a:spcBef>
              <a:spcAft>
                <a:spcPts val="0"/>
              </a:spcAft>
              <a:buClr>
                <a:srgbClr val="888888"/>
              </a:buClr>
              <a:buSzPts val="1800"/>
              <a:buNone/>
              <a:defRPr>
                <a:solidFill>
                  <a:srgbClr val="888888"/>
                </a:solidFill>
              </a:defRPr>
            </a:lvl3pPr>
            <a:lvl4pPr algn="ctr" lvl="3" rtl="0">
              <a:spcBef>
                <a:spcPts val="320"/>
              </a:spcBef>
              <a:spcAft>
                <a:spcPts val="0"/>
              </a:spcAft>
              <a:buClr>
                <a:srgbClr val="888888"/>
              </a:buClr>
              <a:buSzPts val="1600"/>
              <a:buNone/>
              <a:defRPr>
                <a:solidFill>
                  <a:srgbClr val="888888"/>
                </a:solidFill>
              </a:defRPr>
            </a:lvl4pPr>
            <a:lvl5pPr algn="ctr" lvl="4" rtl="0">
              <a:spcBef>
                <a:spcPts val="320"/>
              </a:spcBef>
              <a:spcAft>
                <a:spcPts val="0"/>
              </a:spcAft>
              <a:buClr>
                <a:srgbClr val="888888"/>
              </a:buClr>
              <a:buSzPts val="1600"/>
              <a:buNone/>
              <a:defRPr>
                <a:solidFill>
                  <a:srgbClr val="888888"/>
                </a:solidFill>
              </a:defRPr>
            </a:lvl5pPr>
            <a:lvl6pPr algn="ctr" lvl="5" rtl="0">
              <a:spcBef>
                <a:spcPts val="400"/>
              </a:spcBef>
              <a:spcAft>
                <a:spcPts val="0"/>
              </a:spcAft>
              <a:buClr>
                <a:srgbClr val="888888"/>
              </a:buClr>
              <a:buSzPts val="2000"/>
              <a:buNone/>
              <a:defRPr>
                <a:solidFill>
                  <a:srgbClr val="888888"/>
                </a:solidFill>
              </a:defRPr>
            </a:lvl6pPr>
            <a:lvl7pPr algn="ctr" lvl="6" rtl="0">
              <a:spcBef>
                <a:spcPts val="400"/>
              </a:spcBef>
              <a:spcAft>
                <a:spcPts val="0"/>
              </a:spcAft>
              <a:buClr>
                <a:srgbClr val="888888"/>
              </a:buClr>
              <a:buSzPts val="2000"/>
              <a:buNone/>
              <a:defRPr>
                <a:solidFill>
                  <a:srgbClr val="888888"/>
                </a:solidFill>
              </a:defRPr>
            </a:lvl7pPr>
            <a:lvl8pPr algn="ctr" lvl="7" rtl="0">
              <a:spcBef>
                <a:spcPts val="400"/>
              </a:spcBef>
              <a:spcAft>
                <a:spcPts val="0"/>
              </a:spcAft>
              <a:buClr>
                <a:srgbClr val="888888"/>
              </a:buClr>
              <a:buSzPts val="2000"/>
              <a:buNone/>
              <a:defRPr>
                <a:solidFill>
                  <a:srgbClr val="888888"/>
                </a:solidFill>
              </a:defRPr>
            </a:lvl8pPr>
            <a:lvl9pPr algn="ctr" lvl="8" rtl="0">
              <a:spcBef>
                <a:spcPts val="400"/>
              </a:spcBef>
              <a:spcAft>
                <a:spcPts val="0"/>
              </a:spcAft>
              <a:buClr>
                <a:srgbClr val="888888"/>
              </a:buClr>
              <a:buSzPts val="2000"/>
              <a:buNone/>
              <a:defRPr>
                <a:solidFill>
                  <a:srgbClr val="888888"/>
                </a:solidFill>
              </a:defRPr>
            </a:lvl9pPr>
          </a:lstStyle>
          <a:p/>
        </p:txBody>
      </p:sp>
      <p:sp>
        <p:nvSpPr>
          <p:cNvPr id="1048583" name="Google Shape;16;p2"/>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4" name="Google Shape;17;p2"/>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85" name="Google Shape;18;p2"/>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59" name="Shape 71"/>
        <p:cNvGrpSpPr/>
        <p:nvPr/>
      </p:nvGrpSpPr>
      <p:grpSpPr>
        <a:xfrm>
          <a:off x="0" y="0"/>
          <a:ext cx="0" cy="0"/>
          <a:chOff x="0" y="0"/>
          <a:chExt cx="0" cy="0"/>
        </a:xfrm>
      </p:grpSpPr>
      <p:sp>
        <p:nvSpPr>
          <p:cNvPr id="1048648" name="Google Shape;72;p11"/>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49" name="Google Shape;73;p11"/>
          <p:cNvSpPr txBox="1">
            <a:spLocks noGrp="1"/>
          </p:cNvSpPr>
          <p:nvPr>
            <p:ph type="body" idx="1"/>
          </p:nvPr>
        </p:nvSpPr>
        <p:spPr>
          <a:xfrm rot="5400000">
            <a:off x="3670300" y="-1714499"/>
            <a:ext cx="4953000" cy="10668000"/>
          </a:xfrm>
          <a:prstGeom prst="rect"/>
          <a:noFill/>
          <a:ln>
            <a:noFill/>
          </a:ln>
        </p:spPr>
        <p:txBody>
          <a:bodyPr anchor="t" anchorCtr="0" bIns="45700" lIns="91425" rIns="91425" spcFirstLastPara="1" tIns="45700" wrap="square">
            <a:normAutofit/>
          </a:bodyPr>
          <a:lstStyle>
            <a:lvl1pPr algn="l" indent="-342900" lvl="0" marL="457200" rtl="0">
              <a:spcBef>
                <a:spcPts val="360"/>
              </a:spcBef>
              <a:spcAft>
                <a:spcPts val="0"/>
              </a:spcAft>
              <a:buClr>
                <a:schemeClr val="dk1"/>
              </a:buClr>
              <a:buSzPts val="1800"/>
              <a:buChar char="•"/>
            </a:lvl1pPr>
            <a:lvl2pPr algn="l" indent="-342900" lvl="1" marL="914400" rtl="0">
              <a:spcBef>
                <a:spcPts val="360"/>
              </a:spcBef>
              <a:spcAft>
                <a:spcPts val="0"/>
              </a:spcAft>
              <a:buClr>
                <a:schemeClr val="dk1"/>
              </a:buClr>
              <a:buSzPts val="1800"/>
              <a:buChar char="–"/>
            </a:lvl2pPr>
            <a:lvl3pPr algn="l" indent="-342900" lvl="2" marL="1371600" rtl="0">
              <a:spcBef>
                <a:spcPts val="360"/>
              </a:spcBef>
              <a:spcAft>
                <a:spcPts val="0"/>
              </a:spcAft>
              <a:buClr>
                <a:schemeClr val="dk1"/>
              </a:buClr>
              <a:buSzPts val="1800"/>
              <a:buChar char="•"/>
            </a:lvl3pPr>
            <a:lvl4pPr algn="l" indent="-342900" lvl="3" marL="1828800" rtl="0">
              <a:spcBef>
                <a:spcPts val="360"/>
              </a:spcBef>
              <a:spcAft>
                <a:spcPts val="0"/>
              </a:spcAft>
              <a:buClr>
                <a:schemeClr val="dk1"/>
              </a:buClr>
              <a:buSzPts val="1800"/>
              <a:buChar char="–"/>
            </a:lvl4pPr>
            <a:lvl5pPr algn="l" indent="-342900" lvl="4" marL="2286000" rtl="0">
              <a:spcBef>
                <a:spcPts val="360"/>
              </a:spcBef>
              <a:spcAft>
                <a:spcPts val="0"/>
              </a:spcAft>
              <a:buClr>
                <a:schemeClr val="dk1"/>
              </a:buClr>
              <a:buSzPts val="1800"/>
              <a:buChar cha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650" name="Google Shape;74;p11"/>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1" name="Google Shape;75;p11"/>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2" name="Google Shape;76;p11"/>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58" name="Shape 77"/>
        <p:cNvGrpSpPr/>
        <p:nvPr/>
      </p:nvGrpSpPr>
      <p:grpSpPr>
        <a:xfrm>
          <a:off x="0" y="0"/>
          <a:ext cx="0" cy="0"/>
          <a:chOff x="0" y="0"/>
          <a:chExt cx="0" cy="0"/>
        </a:xfrm>
      </p:grpSpPr>
      <p:sp>
        <p:nvSpPr>
          <p:cNvPr id="1048643" name="Google Shape;78;p12"/>
          <p:cNvSpPr txBox="1">
            <a:spLocks noGrp="1"/>
          </p:cNvSpPr>
          <p:nvPr>
            <p:ph type="title"/>
          </p:nvPr>
        </p:nvSpPr>
        <p:spPr>
          <a:xfrm rot="5400000">
            <a:off x="7285050" y="1828791"/>
            <a:ext cx="5851500" cy="27432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44" name="Google Shape;79;p12"/>
          <p:cNvSpPr txBox="1">
            <a:spLocks noGrp="1"/>
          </p:cNvSpPr>
          <p:nvPr>
            <p:ph type="body" idx="1"/>
          </p:nvPr>
        </p:nvSpPr>
        <p:spPr>
          <a:xfrm rot="5400000">
            <a:off x="1697000" y="-812859"/>
            <a:ext cx="5851500" cy="8026500"/>
          </a:xfrm>
          <a:prstGeom prst="rect"/>
          <a:noFill/>
          <a:ln>
            <a:noFill/>
          </a:ln>
        </p:spPr>
        <p:txBody>
          <a:bodyPr anchor="t" anchorCtr="0" bIns="45700" lIns="91425" rIns="91425" spcFirstLastPara="1" tIns="45700" wrap="square">
            <a:normAutofit/>
          </a:bodyPr>
          <a:lstStyle>
            <a:lvl1pPr algn="l" indent="-342900" lvl="0" marL="457200" rtl="0">
              <a:spcBef>
                <a:spcPts val="360"/>
              </a:spcBef>
              <a:spcAft>
                <a:spcPts val="0"/>
              </a:spcAft>
              <a:buClr>
                <a:schemeClr val="dk1"/>
              </a:buClr>
              <a:buSzPts val="1800"/>
              <a:buChar char="•"/>
            </a:lvl1pPr>
            <a:lvl2pPr algn="l" indent="-342900" lvl="1" marL="914400" rtl="0">
              <a:spcBef>
                <a:spcPts val="360"/>
              </a:spcBef>
              <a:spcAft>
                <a:spcPts val="0"/>
              </a:spcAft>
              <a:buClr>
                <a:schemeClr val="dk1"/>
              </a:buClr>
              <a:buSzPts val="1800"/>
              <a:buChar char="–"/>
            </a:lvl2pPr>
            <a:lvl3pPr algn="l" indent="-342900" lvl="2" marL="1371600" rtl="0">
              <a:spcBef>
                <a:spcPts val="360"/>
              </a:spcBef>
              <a:spcAft>
                <a:spcPts val="0"/>
              </a:spcAft>
              <a:buClr>
                <a:schemeClr val="dk1"/>
              </a:buClr>
              <a:buSzPts val="1800"/>
              <a:buChar char="•"/>
            </a:lvl3pPr>
            <a:lvl4pPr algn="l" indent="-342900" lvl="3" marL="1828800" rtl="0">
              <a:spcBef>
                <a:spcPts val="360"/>
              </a:spcBef>
              <a:spcAft>
                <a:spcPts val="0"/>
              </a:spcAft>
              <a:buClr>
                <a:schemeClr val="dk1"/>
              </a:buClr>
              <a:buSzPts val="1800"/>
              <a:buChar char="–"/>
            </a:lvl4pPr>
            <a:lvl5pPr algn="l" indent="-342900" lvl="4" marL="2286000" rtl="0">
              <a:spcBef>
                <a:spcPts val="360"/>
              </a:spcBef>
              <a:spcAft>
                <a:spcPts val="0"/>
              </a:spcAft>
              <a:buClr>
                <a:schemeClr val="dk1"/>
              </a:buClr>
              <a:buSzPts val="1800"/>
              <a:buChar cha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645" name="Google Shape;80;p12"/>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6" name="Google Shape;81;p12"/>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7" name="Google Shape;82;p12"/>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28" name="Shape 19"/>
        <p:cNvGrpSpPr/>
        <p:nvPr/>
      </p:nvGrpSpPr>
      <p:grpSpPr>
        <a:xfrm>
          <a:off x="0" y="0"/>
          <a:ext cx="0" cy="0"/>
          <a:chOff x="0" y="0"/>
          <a:chExt cx="0" cy="0"/>
        </a:xfrm>
      </p:grpSpPr>
      <p:sp>
        <p:nvSpPr>
          <p:cNvPr id="1048593" name="Google Shape;20;p3"/>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94" name="Google Shape;21;p3"/>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a:solidFill>
                  <a:schemeClr val="dk1"/>
                </a:solidFill>
              </a:defRPr>
            </a:lvl1pPr>
            <a:lvl2pPr algn="l" indent="-355600" lvl="1" marL="914400" rtl="0">
              <a:spcBef>
                <a:spcPts val="400"/>
              </a:spcBef>
              <a:spcAft>
                <a:spcPts val="0"/>
              </a:spcAft>
              <a:buClr>
                <a:schemeClr val="dk1"/>
              </a:buClr>
              <a:buSzPts val="2000"/>
              <a:buChar char="–"/>
              <a:defRPr>
                <a:solidFill>
                  <a:schemeClr val="dk1"/>
                </a:solidFill>
              </a:defRPr>
            </a:lvl2pPr>
            <a:lvl3pPr algn="l" indent="-342900" lvl="2" marL="1371600" rtl="0">
              <a:spcBef>
                <a:spcPts val="360"/>
              </a:spcBef>
              <a:spcAft>
                <a:spcPts val="0"/>
              </a:spcAft>
              <a:buClr>
                <a:schemeClr val="dk1"/>
              </a:buClr>
              <a:buSzPts val="1800"/>
              <a:buChar char="•"/>
              <a:defRPr>
                <a:solidFill>
                  <a:schemeClr val="dk1"/>
                </a:solidFill>
              </a:defRPr>
            </a:lvl3pPr>
            <a:lvl4pPr algn="l" indent="-330200" lvl="3" marL="1828800" rtl="0">
              <a:spcBef>
                <a:spcPts val="320"/>
              </a:spcBef>
              <a:spcAft>
                <a:spcPts val="0"/>
              </a:spcAft>
              <a:buClr>
                <a:schemeClr val="dk1"/>
              </a:buClr>
              <a:buSzPts val="1600"/>
              <a:buChar char="–"/>
              <a:defRPr>
                <a:solidFill>
                  <a:schemeClr val="dk1"/>
                </a:solidFill>
              </a:defRPr>
            </a:lvl4pPr>
            <a:lvl5pPr algn="l" indent="-330200" lvl="4" marL="2286000" rtl="0">
              <a:spcBef>
                <a:spcPts val="320"/>
              </a:spcBef>
              <a:spcAft>
                <a:spcPts val="0"/>
              </a:spcAft>
              <a:buClr>
                <a:schemeClr val="dk1"/>
              </a:buClr>
              <a:buSzPts val="1600"/>
              <a:buChar char="»"/>
              <a:defRPr>
                <a:solidFill>
                  <a:schemeClr val="dk1"/>
                </a:solidFill>
              </a:defRPr>
            </a:lvl5pPr>
            <a:lvl6pPr algn="l" indent="-342900" lvl="5" marL="2743200" rtl="0">
              <a:spcBef>
                <a:spcPts val="360"/>
              </a:spcBef>
              <a:spcAft>
                <a:spcPts val="0"/>
              </a:spcAft>
              <a:buClr>
                <a:schemeClr val="dk1"/>
              </a:buClr>
              <a:buSzPts val="1800"/>
              <a:buChar char="•"/>
            </a:lvl6pPr>
            <a:lvl7pPr algn="l" indent="-342900" lvl="6" marL="3200400" rtl="0">
              <a:spcBef>
                <a:spcPts val="360"/>
              </a:spcBef>
              <a:spcAft>
                <a:spcPts val="0"/>
              </a:spcAft>
              <a:buClr>
                <a:schemeClr val="dk1"/>
              </a:buClr>
              <a:buSzPts val="1800"/>
              <a:buChar char="•"/>
            </a:lvl7pPr>
            <a:lvl8pPr algn="l" indent="-342900" lvl="7" marL="3657600" rtl="0">
              <a:spcBef>
                <a:spcPts val="360"/>
              </a:spcBef>
              <a:spcAft>
                <a:spcPts val="0"/>
              </a:spcAft>
              <a:buClr>
                <a:schemeClr val="dk1"/>
              </a:buClr>
              <a:buSzPts val="1800"/>
              <a:buChar char="•"/>
            </a:lvl8pPr>
            <a:lvl9pPr algn="l" indent="-342900" lvl="8" marL="4114800" rtl="0">
              <a:spcBef>
                <a:spcPts val="360"/>
              </a:spcBef>
              <a:spcAft>
                <a:spcPts val="0"/>
              </a:spcAft>
              <a:buClr>
                <a:schemeClr val="dk1"/>
              </a:buClr>
              <a:buSzPts val="1800"/>
              <a:buChar char="•"/>
            </a:lvl9pPr>
          </a:lstStyle>
          <a:p/>
        </p:txBody>
      </p:sp>
      <p:sp>
        <p:nvSpPr>
          <p:cNvPr id="1048595" name="Google Shape;22;p3"/>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6" name="Google Shape;23;p3"/>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7" name="Google Shape;24;p3"/>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60" name="Shape 25"/>
        <p:cNvGrpSpPr/>
        <p:nvPr/>
      </p:nvGrpSpPr>
      <p:grpSpPr>
        <a:xfrm>
          <a:off x="0" y="0"/>
          <a:ext cx="0" cy="0"/>
          <a:chOff x="0" y="0"/>
          <a:chExt cx="0" cy="0"/>
        </a:xfrm>
      </p:grpSpPr>
      <p:sp>
        <p:nvSpPr>
          <p:cNvPr id="1048653" name="Google Shape;26;p4"/>
          <p:cNvSpPr txBox="1">
            <a:spLocks noGrp="1"/>
          </p:cNvSpPr>
          <p:nvPr>
            <p:ph type="title"/>
          </p:nvPr>
        </p:nvSpPr>
        <p:spPr>
          <a:xfrm>
            <a:off x="963084" y="4406903"/>
            <a:ext cx="10363200" cy="1362000"/>
          </a:xfrm>
          <a:prstGeom prst="rect"/>
          <a:noFill/>
          <a:ln>
            <a:noFill/>
          </a:ln>
        </p:spPr>
        <p:txBody>
          <a:bodyPr anchor="t" anchorCtr="0" bIns="45700" lIns="91425" rIns="91425" spcFirstLastPara="1" tIns="45700" wrap="square">
            <a:noAutofit/>
          </a:bodyPr>
          <a:lstStyle>
            <a:lvl1pPr algn="l" lvl="0" rtl="0">
              <a:spcBef>
                <a:spcPts val="0"/>
              </a:spcBef>
              <a:spcAft>
                <a:spcPts val="0"/>
              </a:spcAft>
              <a:buClr>
                <a:srgbClr val="FF0000"/>
              </a:buClr>
              <a:buSzPts val="4000"/>
              <a:buFont typeface="Verdana" panose="020B0604030504040204"/>
              <a:buNone/>
              <a:defRPr b="1" cap="none" sz="4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54" name="Google Shape;27;p4"/>
          <p:cNvSpPr txBox="1">
            <a:spLocks noGrp="1"/>
          </p:cNvSpPr>
          <p:nvPr>
            <p:ph type="body" idx="1"/>
          </p:nvPr>
        </p:nvSpPr>
        <p:spPr>
          <a:xfrm>
            <a:off x="963084" y="2906713"/>
            <a:ext cx="10363200" cy="1500300"/>
          </a:xfrm>
          <a:prstGeom prst="rect"/>
          <a:noFill/>
          <a:ln>
            <a:noFill/>
          </a:ln>
        </p:spPr>
        <p:txBody>
          <a:bodyPr anchor="b" anchorCtr="0" bIns="45700" lIns="91425" rIns="91425" spcFirstLastPara="1" tIns="45700" wrap="square">
            <a:normAutofit/>
          </a:bodyPr>
          <a:lstStyle>
            <a:lvl1pPr algn="l" indent="-228600" lvl="0" marL="457200" rtl="0">
              <a:spcBef>
                <a:spcPts val="400"/>
              </a:spcBef>
              <a:spcAft>
                <a:spcPts val="0"/>
              </a:spcAft>
              <a:buClr>
                <a:srgbClr val="888888"/>
              </a:buClr>
              <a:buSzPts val="2000"/>
              <a:buNone/>
              <a:defRPr sz="2000">
                <a:solidFill>
                  <a:srgbClr val="888888"/>
                </a:solidFill>
              </a:defRPr>
            </a:lvl1pPr>
            <a:lvl2pPr algn="l" indent="-228600" lvl="1" marL="914400" rtl="0">
              <a:spcBef>
                <a:spcPts val="360"/>
              </a:spcBef>
              <a:spcAft>
                <a:spcPts val="0"/>
              </a:spcAft>
              <a:buClr>
                <a:srgbClr val="888888"/>
              </a:buClr>
              <a:buSzPts val="1800"/>
              <a:buNone/>
              <a:defRPr sz="1800">
                <a:solidFill>
                  <a:srgbClr val="888888"/>
                </a:solidFill>
              </a:defRPr>
            </a:lvl2pPr>
            <a:lvl3pPr algn="l" indent="-228600" lvl="2" marL="1371600" rtl="0">
              <a:spcBef>
                <a:spcPts val="320"/>
              </a:spcBef>
              <a:spcAft>
                <a:spcPts val="0"/>
              </a:spcAft>
              <a:buClr>
                <a:srgbClr val="888888"/>
              </a:buClr>
              <a:buSzPts val="1600"/>
              <a:buNone/>
              <a:defRPr sz="1600">
                <a:solidFill>
                  <a:srgbClr val="888888"/>
                </a:solidFill>
              </a:defRPr>
            </a:lvl3pPr>
            <a:lvl4pPr algn="l" indent="-228600" lvl="3" marL="1828800" rtl="0">
              <a:spcBef>
                <a:spcPts val="280"/>
              </a:spcBef>
              <a:spcAft>
                <a:spcPts val="0"/>
              </a:spcAft>
              <a:buClr>
                <a:srgbClr val="888888"/>
              </a:buClr>
              <a:buSzPts val="1400"/>
              <a:buNone/>
              <a:defRPr sz="1400">
                <a:solidFill>
                  <a:srgbClr val="888888"/>
                </a:solidFill>
              </a:defRPr>
            </a:lvl4pPr>
            <a:lvl5pPr algn="l" indent="-228600" lvl="4" marL="2286000" rtl="0">
              <a:spcBef>
                <a:spcPts val="280"/>
              </a:spcBef>
              <a:spcAft>
                <a:spcPts val="0"/>
              </a:spcAft>
              <a:buClr>
                <a:srgbClr val="888888"/>
              </a:buClr>
              <a:buSzPts val="1400"/>
              <a:buNone/>
              <a:defRPr sz="1400">
                <a:solidFill>
                  <a:srgbClr val="888888"/>
                </a:solidFill>
              </a:defRPr>
            </a:lvl5pPr>
            <a:lvl6pPr algn="l" indent="-228600" lvl="5" marL="2743200" rtl="0">
              <a:spcBef>
                <a:spcPts val="280"/>
              </a:spcBef>
              <a:spcAft>
                <a:spcPts val="0"/>
              </a:spcAft>
              <a:buClr>
                <a:srgbClr val="888888"/>
              </a:buClr>
              <a:buSzPts val="1400"/>
              <a:buNone/>
              <a:defRPr sz="1400">
                <a:solidFill>
                  <a:srgbClr val="888888"/>
                </a:solidFill>
              </a:defRPr>
            </a:lvl6pPr>
            <a:lvl7pPr algn="l" indent="-228600" lvl="6" marL="3200400" rtl="0">
              <a:spcBef>
                <a:spcPts val="280"/>
              </a:spcBef>
              <a:spcAft>
                <a:spcPts val="0"/>
              </a:spcAft>
              <a:buClr>
                <a:srgbClr val="888888"/>
              </a:buClr>
              <a:buSzPts val="1400"/>
              <a:buNone/>
              <a:defRPr sz="1400">
                <a:solidFill>
                  <a:srgbClr val="888888"/>
                </a:solidFill>
              </a:defRPr>
            </a:lvl7pPr>
            <a:lvl8pPr algn="l" indent="-228600" lvl="7" marL="3657600" rtl="0">
              <a:spcBef>
                <a:spcPts val="280"/>
              </a:spcBef>
              <a:spcAft>
                <a:spcPts val="0"/>
              </a:spcAft>
              <a:buClr>
                <a:srgbClr val="888888"/>
              </a:buClr>
              <a:buSzPts val="1400"/>
              <a:buNone/>
              <a:defRPr sz="1400">
                <a:solidFill>
                  <a:srgbClr val="888888"/>
                </a:solidFill>
              </a:defRPr>
            </a:lvl8pPr>
            <a:lvl9pPr algn="l" indent="-228600" lvl="8" marL="4114800" rtl="0">
              <a:spcBef>
                <a:spcPts val="280"/>
              </a:spcBef>
              <a:spcAft>
                <a:spcPts val="0"/>
              </a:spcAft>
              <a:buClr>
                <a:srgbClr val="888888"/>
              </a:buClr>
              <a:buSzPts val="1400"/>
              <a:buNone/>
              <a:defRPr sz="1400">
                <a:solidFill>
                  <a:srgbClr val="888888"/>
                </a:solidFill>
              </a:defRPr>
            </a:lvl9pPr>
          </a:lstStyle>
          <a:p/>
        </p:txBody>
      </p:sp>
      <p:sp>
        <p:nvSpPr>
          <p:cNvPr id="1048655" name="Google Shape;28;p4"/>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6" name="Google Shape;29;p4"/>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57" name="Google Shape;30;p4"/>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61" name="Shape 31"/>
        <p:cNvGrpSpPr/>
        <p:nvPr/>
      </p:nvGrpSpPr>
      <p:grpSpPr>
        <a:xfrm>
          <a:off x="0" y="0"/>
          <a:ext cx="0" cy="0"/>
          <a:chOff x="0" y="0"/>
          <a:chExt cx="0" cy="0"/>
        </a:xfrm>
      </p:grpSpPr>
      <p:sp>
        <p:nvSpPr>
          <p:cNvPr id="1048658" name="Google Shape;32;p5"/>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59" name="Google Shape;33;p5"/>
          <p:cNvSpPr txBox="1">
            <a:spLocks noGrp="1"/>
          </p:cNvSpPr>
          <p:nvPr>
            <p:ph type="body" idx="1"/>
          </p:nvPr>
        </p:nvSpPr>
        <p:spPr>
          <a:xfrm>
            <a:off x="609600" y="1600203"/>
            <a:ext cx="5384700" cy="4526100"/>
          </a:xfrm>
          <a:prstGeom prst="rect"/>
          <a:noFill/>
          <a:ln>
            <a:noFill/>
          </a:ln>
        </p:spPr>
        <p:txBody>
          <a:bodyPr anchor="t" anchorCtr="0" bIns="45700" lIns="91425" rIns="91425" spcFirstLastPara="1" tIns="45700" wrap="square">
            <a:normAutofit/>
          </a:bodyPr>
          <a:lstStyle>
            <a:lvl1pPr algn="l" indent="-406400" lvl="0" marL="457200" rtl="0">
              <a:spcBef>
                <a:spcPts val="560"/>
              </a:spcBef>
              <a:spcAft>
                <a:spcPts val="0"/>
              </a:spcAft>
              <a:buClr>
                <a:schemeClr val="dk1"/>
              </a:buClr>
              <a:buSzPts val="2800"/>
              <a:buChar char="•"/>
              <a:defRPr sz="2800"/>
            </a:lvl1pPr>
            <a:lvl2pPr algn="l" indent="-381000" lvl="1" marL="914400" rtl="0">
              <a:spcBef>
                <a:spcPts val="480"/>
              </a:spcBef>
              <a:spcAft>
                <a:spcPts val="0"/>
              </a:spcAft>
              <a:buClr>
                <a:schemeClr val="dk1"/>
              </a:buClr>
              <a:buSzPts val="2400"/>
              <a:buChar char="–"/>
              <a:defRPr sz="2400"/>
            </a:lvl2pPr>
            <a:lvl3pPr algn="l" indent="-355600" lvl="2" marL="1371600" rtl="0">
              <a:spcBef>
                <a:spcPts val="400"/>
              </a:spcBef>
              <a:spcAft>
                <a:spcPts val="0"/>
              </a:spcAft>
              <a:buClr>
                <a:schemeClr val="dk1"/>
              </a:buClr>
              <a:buSzPts val="2000"/>
              <a:buChar char="•"/>
              <a:defRPr sz="2000"/>
            </a:lvl3pPr>
            <a:lvl4pPr algn="l" indent="-342900" lvl="3" marL="1828800" rtl="0">
              <a:spcBef>
                <a:spcPts val="360"/>
              </a:spcBef>
              <a:spcAft>
                <a:spcPts val="0"/>
              </a:spcAft>
              <a:buClr>
                <a:schemeClr val="dk1"/>
              </a:buClr>
              <a:buSzPts val="1800"/>
              <a:buChar char="–"/>
              <a:defRPr sz="1800"/>
            </a:lvl4pPr>
            <a:lvl5pPr algn="l" indent="-342900" lvl="4" marL="2286000" rtl="0">
              <a:spcBef>
                <a:spcPts val="360"/>
              </a:spcBef>
              <a:spcAft>
                <a:spcPts val="0"/>
              </a:spcAft>
              <a:buClr>
                <a:schemeClr val="dk1"/>
              </a:buClr>
              <a:buSzPts val="1800"/>
              <a:buChar char="»"/>
              <a:defRPr sz="1800"/>
            </a:lvl5pPr>
            <a:lvl6pPr algn="l" indent="-342900" lvl="5" marL="2743200" rtl="0">
              <a:spcBef>
                <a:spcPts val="360"/>
              </a:spcBef>
              <a:spcAft>
                <a:spcPts val="0"/>
              </a:spcAft>
              <a:buClr>
                <a:schemeClr val="dk1"/>
              </a:buClr>
              <a:buSzPts val="1800"/>
              <a:buChar char="•"/>
              <a:defRPr sz="1800"/>
            </a:lvl6pPr>
            <a:lvl7pPr algn="l" indent="-342900" lvl="6" marL="3200400" rtl="0">
              <a:spcBef>
                <a:spcPts val="360"/>
              </a:spcBef>
              <a:spcAft>
                <a:spcPts val="0"/>
              </a:spcAft>
              <a:buClr>
                <a:schemeClr val="dk1"/>
              </a:buClr>
              <a:buSzPts val="1800"/>
              <a:buChar char="•"/>
              <a:defRPr sz="1800"/>
            </a:lvl7pPr>
            <a:lvl8pPr algn="l" indent="-342900" lvl="7" marL="3657600" rtl="0">
              <a:spcBef>
                <a:spcPts val="360"/>
              </a:spcBef>
              <a:spcAft>
                <a:spcPts val="0"/>
              </a:spcAft>
              <a:buClr>
                <a:schemeClr val="dk1"/>
              </a:buClr>
              <a:buSzPts val="1800"/>
              <a:buChar char="•"/>
              <a:defRPr sz="1800"/>
            </a:lvl8pPr>
            <a:lvl9pPr algn="l" indent="-342900" lvl="8" marL="4114800" rtl="0">
              <a:spcBef>
                <a:spcPts val="360"/>
              </a:spcBef>
              <a:spcAft>
                <a:spcPts val="0"/>
              </a:spcAft>
              <a:buClr>
                <a:schemeClr val="dk1"/>
              </a:buClr>
              <a:buSzPts val="1800"/>
              <a:buChar char="•"/>
              <a:defRPr sz="1800"/>
            </a:lvl9pPr>
          </a:lstStyle>
          <a:p/>
        </p:txBody>
      </p:sp>
      <p:sp>
        <p:nvSpPr>
          <p:cNvPr id="1048660" name="Google Shape;34;p5"/>
          <p:cNvSpPr txBox="1">
            <a:spLocks noGrp="1"/>
          </p:cNvSpPr>
          <p:nvPr>
            <p:ph type="body" idx="2"/>
          </p:nvPr>
        </p:nvSpPr>
        <p:spPr>
          <a:xfrm>
            <a:off x="6197600" y="1600203"/>
            <a:ext cx="5384700" cy="4526100"/>
          </a:xfrm>
          <a:prstGeom prst="rect"/>
          <a:noFill/>
          <a:ln>
            <a:noFill/>
          </a:ln>
        </p:spPr>
        <p:txBody>
          <a:bodyPr anchor="t" anchorCtr="0" bIns="45700" lIns="91425" rIns="91425" spcFirstLastPara="1" tIns="45700" wrap="square">
            <a:normAutofit/>
          </a:bodyPr>
          <a:lstStyle>
            <a:lvl1pPr algn="l" indent="-406400" lvl="0" marL="457200" rtl="0">
              <a:spcBef>
                <a:spcPts val="560"/>
              </a:spcBef>
              <a:spcAft>
                <a:spcPts val="0"/>
              </a:spcAft>
              <a:buClr>
                <a:schemeClr val="dk1"/>
              </a:buClr>
              <a:buSzPts val="2800"/>
              <a:buChar char="•"/>
              <a:defRPr sz="2800"/>
            </a:lvl1pPr>
            <a:lvl2pPr algn="l" indent="-381000" lvl="1" marL="914400" rtl="0">
              <a:spcBef>
                <a:spcPts val="480"/>
              </a:spcBef>
              <a:spcAft>
                <a:spcPts val="0"/>
              </a:spcAft>
              <a:buClr>
                <a:schemeClr val="dk1"/>
              </a:buClr>
              <a:buSzPts val="2400"/>
              <a:buChar char="–"/>
              <a:defRPr sz="2400"/>
            </a:lvl2pPr>
            <a:lvl3pPr algn="l" indent="-355600" lvl="2" marL="1371600" rtl="0">
              <a:spcBef>
                <a:spcPts val="400"/>
              </a:spcBef>
              <a:spcAft>
                <a:spcPts val="0"/>
              </a:spcAft>
              <a:buClr>
                <a:schemeClr val="dk1"/>
              </a:buClr>
              <a:buSzPts val="2000"/>
              <a:buChar char="•"/>
              <a:defRPr sz="2000"/>
            </a:lvl3pPr>
            <a:lvl4pPr algn="l" indent="-342900" lvl="3" marL="1828800" rtl="0">
              <a:spcBef>
                <a:spcPts val="360"/>
              </a:spcBef>
              <a:spcAft>
                <a:spcPts val="0"/>
              </a:spcAft>
              <a:buClr>
                <a:schemeClr val="dk1"/>
              </a:buClr>
              <a:buSzPts val="1800"/>
              <a:buChar char="–"/>
              <a:defRPr sz="1800"/>
            </a:lvl4pPr>
            <a:lvl5pPr algn="l" indent="-342900" lvl="4" marL="2286000" rtl="0">
              <a:spcBef>
                <a:spcPts val="360"/>
              </a:spcBef>
              <a:spcAft>
                <a:spcPts val="0"/>
              </a:spcAft>
              <a:buClr>
                <a:schemeClr val="dk1"/>
              </a:buClr>
              <a:buSzPts val="1800"/>
              <a:buChar char="»"/>
              <a:defRPr sz="1800"/>
            </a:lvl5pPr>
            <a:lvl6pPr algn="l" indent="-342900" lvl="5" marL="2743200" rtl="0">
              <a:spcBef>
                <a:spcPts val="360"/>
              </a:spcBef>
              <a:spcAft>
                <a:spcPts val="0"/>
              </a:spcAft>
              <a:buClr>
                <a:schemeClr val="dk1"/>
              </a:buClr>
              <a:buSzPts val="1800"/>
              <a:buChar char="•"/>
              <a:defRPr sz="1800"/>
            </a:lvl6pPr>
            <a:lvl7pPr algn="l" indent="-342900" lvl="6" marL="3200400" rtl="0">
              <a:spcBef>
                <a:spcPts val="360"/>
              </a:spcBef>
              <a:spcAft>
                <a:spcPts val="0"/>
              </a:spcAft>
              <a:buClr>
                <a:schemeClr val="dk1"/>
              </a:buClr>
              <a:buSzPts val="1800"/>
              <a:buChar char="•"/>
              <a:defRPr sz="1800"/>
            </a:lvl7pPr>
            <a:lvl8pPr algn="l" indent="-342900" lvl="7" marL="3657600" rtl="0">
              <a:spcBef>
                <a:spcPts val="360"/>
              </a:spcBef>
              <a:spcAft>
                <a:spcPts val="0"/>
              </a:spcAft>
              <a:buClr>
                <a:schemeClr val="dk1"/>
              </a:buClr>
              <a:buSzPts val="1800"/>
              <a:buChar char="•"/>
              <a:defRPr sz="1800"/>
            </a:lvl8pPr>
            <a:lvl9pPr algn="l" indent="-342900" lvl="8" marL="4114800" rtl="0">
              <a:spcBef>
                <a:spcPts val="360"/>
              </a:spcBef>
              <a:spcAft>
                <a:spcPts val="0"/>
              </a:spcAft>
              <a:buClr>
                <a:schemeClr val="dk1"/>
              </a:buClr>
              <a:buSzPts val="1800"/>
              <a:buChar char="•"/>
              <a:defRPr sz="1800"/>
            </a:lvl9pPr>
          </a:lstStyle>
          <a:p/>
        </p:txBody>
      </p:sp>
      <p:sp>
        <p:nvSpPr>
          <p:cNvPr id="1048661" name="Google Shape;35;p5"/>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2" name="Google Shape;36;p5"/>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63" name="Google Shape;37;p5"/>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62" name="Shape 38"/>
        <p:cNvGrpSpPr/>
        <p:nvPr/>
      </p:nvGrpSpPr>
      <p:grpSpPr>
        <a:xfrm>
          <a:off x="0" y="0"/>
          <a:ext cx="0" cy="0"/>
          <a:chOff x="0" y="0"/>
          <a:chExt cx="0" cy="0"/>
        </a:xfrm>
      </p:grpSpPr>
      <p:sp>
        <p:nvSpPr>
          <p:cNvPr id="1048664" name="Google Shape;39;p6"/>
          <p:cNvSpPr txBox="1">
            <a:spLocks noGrp="1"/>
          </p:cNvSpPr>
          <p:nvPr>
            <p:ph type="title"/>
          </p:nvPr>
        </p:nvSpPr>
        <p:spPr>
          <a:xfrm>
            <a:off x="859368" y="304800"/>
            <a:ext cx="106680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65" name="Google Shape;40;p6"/>
          <p:cNvSpPr txBox="1">
            <a:spLocks noGrp="1"/>
          </p:cNvSpPr>
          <p:nvPr>
            <p:ph type="body" idx="1"/>
          </p:nvPr>
        </p:nvSpPr>
        <p:spPr>
          <a:xfrm>
            <a:off x="609600" y="1535113"/>
            <a:ext cx="5386800" cy="639900"/>
          </a:xfrm>
          <a:prstGeom prst="rect"/>
          <a:noFill/>
          <a:ln>
            <a:noFill/>
          </a:ln>
        </p:spPr>
        <p:txBody>
          <a:bodyPr anchor="b" anchorCtr="0" bIns="45700" lIns="91425" rIns="91425" spcFirstLastPara="1" tIns="45700" wrap="square">
            <a:normAutofit/>
          </a:bodyPr>
          <a:lstStyle>
            <a:lvl1pPr algn="l" indent="-228600" lvl="0" marL="457200" rtl="0">
              <a:spcBef>
                <a:spcPts val="480"/>
              </a:spcBef>
              <a:spcAft>
                <a:spcPts val="0"/>
              </a:spcAft>
              <a:buClr>
                <a:schemeClr val="dk1"/>
              </a:buClr>
              <a:buSzPts val="2400"/>
              <a:buNone/>
              <a:defRPr b="1" sz="2400"/>
            </a:lvl1pPr>
            <a:lvl2pPr algn="l" indent="-228600" lvl="1" marL="914400" rtl="0">
              <a:spcBef>
                <a:spcPts val="400"/>
              </a:spcBef>
              <a:spcAft>
                <a:spcPts val="0"/>
              </a:spcAft>
              <a:buClr>
                <a:schemeClr val="dk1"/>
              </a:buClr>
              <a:buSzPts val="2000"/>
              <a:buNone/>
              <a:defRPr b="1" sz="2000"/>
            </a:lvl2pPr>
            <a:lvl3pPr algn="l" indent="-228600" lvl="2" marL="1371600" rtl="0">
              <a:spcBef>
                <a:spcPts val="360"/>
              </a:spcBef>
              <a:spcAft>
                <a:spcPts val="0"/>
              </a:spcAft>
              <a:buClr>
                <a:schemeClr val="dk1"/>
              </a:buClr>
              <a:buSzPts val="1800"/>
              <a:buNone/>
              <a:defRPr b="1" sz="1800"/>
            </a:lvl3pPr>
            <a:lvl4pPr algn="l" indent="-228600" lvl="3" marL="1828800" rtl="0">
              <a:spcBef>
                <a:spcPts val="320"/>
              </a:spcBef>
              <a:spcAft>
                <a:spcPts val="0"/>
              </a:spcAft>
              <a:buClr>
                <a:schemeClr val="dk1"/>
              </a:buClr>
              <a:buSzPts val="1600"/>
              <a:buNone/>
              <a:defRPr b="1" sz="1600"/>
            </a:lvl4pPr>
            <a:lvl5pPr algn="l" indent="-228600" lvl="4" marL="2286000" rtl="0">
              <a:spcBef>
                <a:spcPts val="320"/>
              </a:spcBef>
              <a:spcAft>
                <a:spcPts val="0"/>
              </a:spcAft>
              <a:buClr>
                <a:schemeClr val="dk1"/>
              </a:buClr>
              <a:buSzPts val="1600"/>
              <a:buNone/>
              <a:defRPr b="1" sz="1600"/>
            </a:lvl5pPr>
            <a:lvl6pPr algn="l" indent="-228600" lvl="5" marL="2743200" rtl="0">
              <a:spcBef>
                <a:spcPts val="320"/>
              </a:spcBef>
              <a:spcAft>
                <a:spcPts val="0"/>
              </a:spcAft>
              <a:buClr>
                <a:schemeClr val="dk1"/>
              </a:buClr>
              <a:buSzPts val="1600"/>
              <a:buNone/>
              <a:defRPr b="1" sz="1600"/>
            </a:lvl6pPr>
            <a:lvl7pPr algn="l" indent="-228600" lvl="6" marL="3200400" rtl="0">
              <a:spcBef>
                <a:spcPts val="320"/>
              </a:spcBef>
              <a:spcAft>
                <a:spcPts val="0"/>
              </a:spcAft>
              <a:buClr>
                <a:schemeClr val="dk1"/>
              </a:buClr>
              <a:buSzPts val="1600"/>
              <a:buNone/>
              <a:defRPr b="1" sz="1600"/>
            </a:lvl7pPr>
            <a:lvl8pPr algn="l" indent="-228600" lvl="7" marL="3657600" rtl="0">
              <a:spcBef>
                <a:spcPts val="320"/>
              </a:spcBef>
              <a:spcAft>
                <a:spcPts val="0"/>
              </a:spcAft>
              <a:buClr>
                <a:schemeClr val="dk1"/>
              </a:buClr>
              <a:buSzPts val="1600"/>
              <a:buNone/>
              <a:defRPr b="1" sz="1600"/>
            </a:lvl8pPr>
            <a:lvl9pPr algn="l" indent="-228600" lvl="8" marL="4114800" rtl="0">
              <a:spcBef>
                <a:spcPts val="320"/>
              </a:spcBef>
              <a:spcAft>
                <a:spcPts val="0"/>
              </a:spcAft>
              <a:buClr>
                <a:schemeClr val="dk1"/>
              </a:buClr>
              <a:buSzPts val="1600"/>
              <a:buNone/>
              <a:defRPr b="1" sz="1600"/>
            </a:lvl9pPr>
          </a:lstStyle>
          <a:p/>
        </p:txBody>
      </p:sp>
      <p:sp>
        <p:nvSpPr>
          <p:cNvPr id="1048666" name="Google Shape;41;p6"/>
          <p:cNvSpPr txBox="1">
            <a:spLocks noGrp="1"/>
          </p:cNvSpPr>
          <p:nvPr>
            <p:ph type="body" idx="2"/>
          </p:nvPr>
        </p:nvSpPr>
        <p:spPr>
          <a:xfrm>
            <a:off x="609600" y="2174875"/>
            <a:ext cx="5386800" cy="39513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sz="2400"/>
            </a:lvl1pPr>
            <a:lvl2pPr algn="l" indent="-355600" lvl="1" marL="914400" rtl="0">
              <a:spcBef>
                <a:spcPts val="400"/>
              </a:spcBef>
              <a:spcAft>
                <a:spcPts val="0"/>
              </a:spcAft>
              <a:buClr>
                <a:schemeClr val="dk1"/>
              </a:buClr>
              <a:buSzPts val="2000"/>
              <a:buChar char="–"/>
              <a:defRPr sz="2000"/>
            </a:lvl2pPr>
            <a:lvl3pPr algn="l" indent="-342900" lvl="2" marL="1371600" rtl="0">
              <a:spcBef>
                <a:spcPts val="360"/>
              </a:spcBef>
              <a:spcAft>
                <a:spcPts val="0"/>
              </a:spcAft>
              <a:buClr>
                <a:schemeClr val="dk1"/>
              </a:buClr>
              <a:buSzPts val="1800"/>
              <a:buChar char="•"/>
              <a:defRPr sz="1800"/>
            </a:lvl3pPr>
            <a:lvl4pPr algn="l" indent="-330200" lvl="3" marL="1828800" rtl="0">
              <a:spcBef>
                <a:spcPts val="320"/>
              </a:spcBef>
              <a:spcAft>
                <a:spcPts val="0"/>
              </a:spcAft>
              <a:buClr>
                <a:schemeClr val="dk1"/>
              </a:buClr>
              <a:buSzPts val="1600"/>
              <a:buChar char="–"/>
              <a:defRPr sz="1600"/>
            </a:lvl4pPr>
            <a:lvl5pPr algn="l" indent="-330200" lvl="4" marL="2286000" rtl="0">
              <a:spcBef>
                <a:spcPts val="320"/>
              </a:spcBef>
              <a:spcAft>
                <a:spcPts val="0"/>
              </a:spcAft>
              <a:buClr>
                <a:schemeClr val="dk1"/>
              </a:buClr>
              <a:buSzPts val="1600"/>
              <a:buChar char="»"/>
              <a:defRPr sz="1600"/>
            </a:lvl5pPr>
            <a:lvl6pPr algn="l" indent="-330200" lvl="5" marL="2743200" rtl="0">
              <a:spcBef>
                <a:spcPts val="320"/>
              </a:spcBef>
              <a:spcAft>
                <a:spcPts val="0"/>
              </a:spcAft>
              <a:buClr>
                <a:schemeClr val="dk1"/>
              </a:buClr>
              <a:buSzPts val="1600"/>
              <a:buChar char="•"/>
              <a:defRPr sz="1600"/>
            </a:lvl6pPr>
            <a:lvl7pPr algn="l" indent="-330200" lvl="6" marL="3200400" rtl="0">
              <a:spcBef>
                <a:spcPts val="320"/>
              </a:spcBef>
              <a:spcAft>
                <a:spcPts val="0"/>
              </a:spcAft>
              <a:buClr>
                <a:schemeClr val="dk1"/>
              </a:buClr>
              <a:buSzPts val="1600"/>
              <a:buChar char="•"/>
              <a:defRPr sz="1600"/>
            </a:lvl7pPr>
            <a:lvl8pPr algn="l" indent="-330200" lvl="7" marL="3657600" rtl="0">
              <a:spcBef>
                <a:spcPts val="320"/>
              </a:spcBef>
              <a:spcAft>
                <a:spcPts val="0"/>
              </a:spcAft>
              <a:buClr>
                <a:schemeClr val="dk1"/>
              </a:buClr>
              <a:buSzPts val="1600"/>
              <a:buChar char="•"/>
              <a:defRPr sz="1600"/>
            </a:lvl8pPr>
            <a:lvl9pPr algn="l" indent="-330200" lvl="8" marL="4114800" rtl="0">
              <a:spcBef>
                <a:spcPts val="320"/>
              </a:spcBef>
              <a:spcAft>
                <a:spcPts val="0"/>
              </a:spcAft>
              <a:buClr>
                <a:schemeClr val="dk1"/>
              </a:buClr>
              <a:buSzPts val="1600"/>
              <a:buChar char="•"/>
              <a:defRPr sz="1600"/>
            </a:lvl9pPr>
          </a:lstStyle>
          <a:p/>
        </p:txBody>
      </p:sp>
      <p:sp>
        <p:nvSpPr>
          <p:cNvPr id="1048667" name="Google Shape;42;p6"/>
          <p:cNvSpPr txBox="1">
            <a:spLocks noGrp="1"/>
          </p:cNvSpPr>
          <p:nvPr>
            <p:ph type="body" idx="3"/>
          </p:nvPr>
        </p:nvSpPr>
        <p:spPr>
          <a:xfrm>
            <a:off x="6193369" y="1535113"/>
            <a:ext cx="5388900" cy="639900"/>
          </a:xfrm>
          <a:prstGeom prst="rect"/>
          <a:noFill/>
          <a:ln>
            <a:noFill/>
          </a:ln>
        </p:spPr>
        <p:txBody>
          <a:bodyPr anchor="b" anchorCtr="0" bIns="45700" lIns="91425" rIns="91425" spcFirstLastPara="1" tIns="45700" wrap="square">
            <a:normAutofit/>
          </a:bodyPr>
          <a:lstStyle>
            <a:lvl1pPr algn="l" indent="-228600" lvl="0" marL="457200" rtl="0">
              <a:spcBef>
                <a:spcPts val="480"/>
              </a:spcBef>
              <a:spcAft>
                <a:spcPts val="0"/>
              </a:spcAft>
              <a:buClr>
                <a:schemeClr val="dk1"/>
              </a:buClr>
              <a:buSzPts val="2400"/>
              <a:buNone/>
              <a:defRPr b="1" sz="2400"/>
            </a:lvl1pPr>
            <a:lvl2pPr algn="l" indent="-228600" lvl="1" marL="914400" rtl="0">
              <a:spcBef>
                <a:spcPts val="400"/>
              </a:spcBef>
              <a:spcAft>
                <a:spcPts val="0"/>
              </a:spcAft>
              <a:buClr>
                <a:schemeClr val="dk1"/>
              </a:buClr>
              <a:buSzPts val="2000"/>
              <a:buNone/>
              <a:defRPr b="1" sz="2000"/>
            </a:lvl2pPr>
            <a:lvl3pPr algn="l" indent="-228600" lvl="2" marL="1371600" rtl="0">
              <a:spcBef>
                <a:spcPts val="360"/>
              </a:spcBef>
              <a:spcAft>
                <a:spcPts val="0"/>
              </a:spcAft>
              <a:buClr>
                <a:schemeClr val="dk1"/>
              </a:buClr>
              <a:buSzPts val="1800"/>
              <a:buNone/>
              <a:defRPr b="1" sz="1800"/>
            </a:lvl3pPr>
            <a:lvl4pPr algn="l" indent="-228600" lvl="3" marL="1828800" rtl="0">
              <a:spcBef>
                <a:spcPts val="320"/>
              </a:spcBef>
              <a:spcAft>
                <a:spcPts val="0"/>
              </a:spcAft>
              <a:buClr>
                <a:schemeClr val="dk1"/>
              </a:buClr>
              <a:buSzPts val="1600"/>
              <a:buNone/>
              <a:defRPr b="1" sz="1600"/>
            </a:lvl4pPr>
            <a:lvl5pPr algn="l" indent="-228600" lvl="4" marL="2286000" rtl="0">
              <a:spcBef>
                <a:spcPts val="320"/>
              </a:spcBef>
              <a:spcAft>
                <a:spcPts val="0"/>
              </a:spcAft>
              <a:buClr>
                <a:schemeClr val="dk1"/>
              </a:buClr>
              <a:buSzPts val="1600"/>
              <a:buNone/>
              <a:defRPr b="1" sz="1600"/>
            </a:lvl5pPr>
            <a:lvl6pPr algn="l" indent="-228600" lvl="5" marL="2743200" rtl="0">
              <a:spcBef>
                <a:spcPts val="320"/>
              </a:spcBef>
              <a:spcAft>
                <a:spcPts val="0"/>
              </a:spcAft>
              <a:buClr>
                <a:schemeClr val="dk1"/>
              </a:buClr>
              <a:buSzPts val="1600"/>
              <a:buNone/>
              <a:defRPr b="1" sz="1600"/>
            </a:lvl6pPr>
            <a:lvl7pPr algn="l" indent="-228600" lvl="6" marL="3200400" rtl="0">
              <a:spcBef>
                <a:spcPts val="320"/>
              </a:spcBef>
              <a:spcAft>
                <a:spcPts val="0"/>
              </a:spcAft>
              <a:buClr>
                <a:schemeClr val="dk1"/>
              </a:buClr>
              <a:buSzPts val="1600"/>
              <a:buNone/>
              <a:defRPr b="1" sz="1600"/>
            </a:lvl7pPr>
            <a:lvl8pPr algn="l" indent="-228600" lvl="7" marL="3657600" rtl="0">
              <a:spcBef>
                <a:spcPts val="320"/>
              </a:spcBef>
              <a:spcAft>
                <a:spcPts val="0"/>
              </a:spcAft>
              <a:buClr>
                <a:schemeClr val="dk1"/>
              </a:buClr>
              <a:buSzPts val="1600"/>
              <a:buNone/>
              <a:defRPr b="1" sz="1600"/>
            </a:lvl8pPr>
            <a:lvl9pPr algn="l" indent="-228600" lvl="8" marL="4114800" rtl="0">
              <a:spcBef>
                <a:spcPts val="320"/>
              </a:spcBef>
              <a:spcAft>
                <a:spcPts val="0"/>
              </a:spcAft>
              <a:buClr>
                <a:schemeClr val="dk1"/>
              </a:buClr>
              <a:buSzPts val="1600"/>
              <a:buNone/>
              <a:defRPr b="1" sz="1600"/>
            </a:lvl9pPr>
          </a:lstStyle>
          <a:p/>
        </p:txBody>
      </p:sp>
      <p:sp>
        <p:nvSpPr>
          <p:cNvPr id="1048668" name="Google Shape;43;p6"/>
          <p:cNvSpPr txBox="1">
            <a:spLocks noGrp="1"/>
          </p:cNvSpPr>
          <p:nvPr>
            <p:ph type="body" idx="4"/>
          </p:nvPr>
        </p:nvSpPr>
        <p:spPr>
          <a:xfrm>
            <a:off x="6193369" y="2174875"/>
            <a:ext cx="5388900" cy="3951300"/>
          </a:xfrm>
          <a:prstGeom prst="rect"/>
          <a:noFill/>
          <a:ln>
            <a:noFill/>
          </a:ln>
        </p:spPr>
        <p:txBody>
          <a:bodyPr anchor="t" anchorCtr="0" bIns="45700" lIns="91425" rIns="91425" spcFirstLastPara="1" tIns="45700" wrap="square">
            <a:normAutofit/>
          </a:bodyPr>
          <a:lstStyle>
            <a:lvl1pPr algn="l" indent="-381000" lvl="0" marL="457200" rtl="0">
              <a:spcBef>
                <a:spcPts val="480"/>
              </a:spcBef>
              <a:spcAft>
                <a:spcPts val="0"/>
              </a:spcAft>
              <a:buClr>
                <a:schemeClr val="dk1"/>
              </a:buClr>
              <a:buSzPts val="2400"/>
              <a:buChar char="•"/>
              <a:defRPr sz="2400"/>
            </a:lvl1pPr>
            <a:lvl2pPr algn="l" indent="-355600" lvl="1" marL="914400" rtl="0">
              <a:spcBef>
                <a:spcPts val="400"/>
              </a:spcBef>
              <a:spcAft>
                <a:spcPts val="0"/>
              </a:spcAft>
              <a:buClr>
                <a:schemeClr val="dk1"/>
              </a:buClr>
              <a:buSzPts val="2000"/>
              <a:buChar char="–"/>
              <a:defRPr sz="2000"/>
            </a:lvl2pPr>
            <a:lvl3pPr algn="l" indent="-342900" lvl="2" marL="1371600" rtl="0">
              <a:spcBef>
                <a:spcPts val="360"/>
              </a:spcBef>
              <a:spcAft>
                <a:spcPts val="0"/>
              </a:spcAft>
              <a:buClr>
                <a:schemeClr val="dk1"/>
              </a:buClr>
              <a:buSzPts val="1800"/>
              <a:buChar char="•"/>
              <a:defRPr sz="1800"/>
            </a:lvl3pPr>
            <a:lvl4pPr algn="l" indent="-330200" lvl="3" marL="1828800" rtl="0">
              <a:spcBef>
                <a:spcPts val="320"/>
              </a:spcBef>
              <a:spcAft>
                <a:spcPts val="0"/>
              </a:spcAft>
              <a:buClr>
                <a:schemeClr val="dk1"/>
              </a:buClr>
              <a:buSzPts val="1600"/>
              <a:buChar char="–"/>
              <a:defRPr sz="1600"/>
            </a:lvl4pPr>
            <a:lvl5pPr algn="l" indent="-330200" lvl="4" marL="2286000" rtl="0">
              <a:spcBef>
                <a:spcPts val="320"/>
              </a:spcBef>
              <a:spcAft>
                <a:spcPts val="0"/>
              </a:spcAft>
              <a:buClr>
                <a:schemeClr val="dk1"/>
              </a:buClr>
              <a:buSzPts val="1600"/>
              <a:buChar char="»"/>
              <a:defRPr sz="1600"/>
            </a:lvl5pPr>
            <a:lvl6pPr algn="l" indent="-330200" lvl="5" marL="2743200" rtl="0">
              <a:spcBef>
                <a:spcPts val="320"/>
              </a:spcBef>
              <a:spcAft>
                <a:spcPts val="0"/>
              </a:spcAft>
              <a:buClr>
                <a:schemeClr val="dk1"/>
              </a:buClr>
              <a:buSzPts val="1600"/>
              <a:buChar char="•"/>
              <a:defRPr sz="1600"/>
            </a:lvl6pPr>
            <a:lvl7pPr algn="l" indent="-330200" lvl="6" marL="3200400" rtl="0">
              <a:spcBef>
                <a:spcPts val="320"/>
              </a:spcBef>
              <a:spcAft>
                <a:spcPts val="0"/>
              </a:spcAft>
              <a:buClr>
                <a:schemeClr val="dk1"/>
              </a:buClr>
              <a:buSzPts val="1600"/>
              <a:buChar char="•"/>
              <a:defRPr sz="1600"/>
            </a:lvl7pPr>
            <a:lvl8pPr algn="l" indent="-330200" lvl="7" marL="3657600" rtl="0">
              <a:spcBef>
                <a:spcPts val="320"/>
              </a:spcBef>
              <a:spcAft>
                <a:spcPts val="0"/>
              </a:spcAft>
              <a:buClr>
                <a:schemeClr val="dk1"/>
              </a:buClr>
              <a:buSzPts val="1600"/>
              <a:buChar char="•"/>
              <a:defRPr sz="1600"/>
            </a:lvl8pPr>
            <a:lvl9pPr algn="l" indent="-330200" lvl="8" marL="4114800" rtl="0">
              <a:spcBef>
                <a:spcPts val="320"/>
              </a:spcBef>
              <a:spcAft>
                <a:spcPts val="0"/>
              </a:spcAft>
              <a:buClr>
                <a:schemeClr val="dk1"/>
              </a:buClr>
              <a:buSzPts val="1600"/>
              <a:buChar char="•"/>
              <a:defRPr sz="1600"/>
            </a:lvl9pPr>
          </a:lstStyle>
          <a:p/>
        </p:txBody>
      </p:sp>
      <p:sp>
        <p:nvSpPr>
          <p:cNvPr id="1048669" name="Google Shape;44;p6"/>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0" name="Google Shape;45;p6"/>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1" name="Google Shape;46;p6"/>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57" name="Shape 47"/>
        <p:cNvGrpSpPr/>
        <p:nvPr/>
      </p:nvGrpSpPr>
      <p:grpSpPr>
        <a:xfrm>
          <a:off x="0" y="0"/>
          <a:ext cx="0" cy="0"/>
          <a:chOff x="0" y="0"/>
          <a:chExt cx="0" cy="0"/>
        </a:xfrm>
      </p:grpSpPr>
      <p:sp>
        <p:nvSpPr>
          <p:cNvPr id="1048639" name="Google Shape;48;p7"/>
          <p:cNvSpPr txBox="1">
            <a:spLocks noGrp="1"/>
          </p:cNvSpPr>
          <p:nvPr>
            <p:ph type="title"/>
          </p:nvPr>
        </p:nvSpPr>
        <p:spPr>
          <a:xfrm>
            <a:off x="3860800" y="274638"/>
            <a:ext cx="7721700" cy="487500"/>
          </a:xfrm>
          <a:prstGeom prst="rect"/>
          <a:noFill/>
          <a:ln>
            <a:noFill/>
          </a:ln>
        </p:spPr>
        <p:txBody>
          <a:bodyPr anchor="ctr" anchorCtr="0" bIns="45700" lIns="91425" rIns="91425" spcFirstLastPara="1" tIns="45700" wrap="square">
            <a:noAutofit/>
          </a:bodyPr>
          <a:lstStyle>
            <a:lvl1pPr algn="l" lvl="0" rtl="0">
              <a:spcBef>
                <a:spcPts val="0"/>
              </a:spcBef>
              <a:spcAft>
                <a:spcPts val="0"/>
              </a:spcAft>
              <a:buClr>
                <a:srgbClr val="FF0000"/>
              </a:buClr>
              <a:buSzPts val="1800"/>
              <a:buNone/>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40" name="Google Shape;49;p7"/>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1" name="Google Shape;50;p7"/>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42" name="Google Shape;51;p7"/>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pic>
        <p:nvPicPr>
          <p:cNvPr id="2097155" name="Google Shape;52;p7" descr="C:\Users\AMMU\Desktop\Border.png"/>
          <p:cNvPicPr preferRelativeResize="0">
            <a:picLocks/>
          </p:cNvPicPr>
          <p:nvPr/>
        </p:nvPicPr>
        <p:blipFill rotWithShape="1">
          <a:blip xmlns:r="http://schemas.openxmlformats.org/officeDocument/2006/relationships" r:embed="rId1"/>
          <a:srcRect/>
          <a:stretch>
            <a:fillRect/>
          </a:stretch>
        </p:blipFill>
        <p:spPr>
          <a:xfrm>
            <a:off x="2505209" y="139874"/>
            <a:ext cx="9686793" cy="698326"/>
          </a:xfrm>
          <a:prstGeom prst="rect"/>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63" name="Shape 53"/>
        <p:cNvGrpSpPr/>
        <p:nvPr/>
      </p:nvGrpSpPr>
      <p:grpSpPr>
        <a:xfrm>
          <a:off x="0" y="0"/>
          <a:ext cx="0" cy="0"/>
          <a:chOff x="0" y="0"/>
          <a:chExt cx="0" cy="0"/>
        </a:xfrm>
      </p:grpSpPr>
      <p:sp>
        <p:nvSpPr>
          <p:cNvPr id="1048672" name="Google Shape;54;p8"/>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3" name="Google Shape;55;p8"/>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4" name="Google Shape;56;p8"/>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64" name="Shape 57"/>
        <p:cNvGrpSpPr/>
        <p:nvPr/>
      </p:nvGrpSpPr>
      <p:grpSpPr>
        <a:xfrm>
          <a:off x="0" y="0"/>
          <a:ext cx="0" cy="0"/>
          <a:chOff x="0" y="0"/>
          <a:chExt cx="0" cy="0"/>
        </a:xfrm>
      </p:grpSpPr>
      <p:sp>
        <p:nvSpPr>
          <p:cNvPr id="1048675" name="Google Shape;58;p9"/>
          <p:cNvSpPr txBox="1">
            <a:spLocks noGrp="1"/>
          </p:cNvSpPr>
          <p:nvPr>
            <p:ph type="title"/>
          </p:nvPr>
        </p:nvSpPr>
        <p:spPr>
          <a:xfrm>
            <a:off x="609602" y="273050"/>
            <a:ext cx="4011000" cy="1162200"/>
          </a:xfrm>
          <a:prstGeom prst="rect"/>
          <a:noFill/>
          <a:ln>
            <a:noFill/>
          </a:ln>
        </p:spPr>
        <p:txBody>
          <a:bodyPr anchor="b" anchorCtr="0" bIns="45700" lIns="91425" rIns="91425" spcFirstLastPara="1" tIns="45700" wrap="square">
            <a:noAutofit/>
          </a:bodyPr>
          <a:lstStyle>
            <a:lvl1pPr algn="l" lvl="0" rtl="0">
              <a:spcBef>
                <a:spcPts val="0"/>
              </a:spcBef>
              <a:spcAft>
                <a:spcPts val="0"/>
              </a:spcAft>
              <a:buClr>
                <a:srgbClr val="FF0000"/>
              </a:buClr>
              <a:buSzPts val="2000"/>
              <a:buFont typeface="Verdana" panose="020B0604030504040204"/>
              <a:buNone/>
              <a:defRPr b="1" sz="2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76" name="Google Shape;59;p9"/>
          <p:cNvSpPr txBox="1">
            <a:spLocks noGrp="1"/>
          </p:cNvSpPr>
          <p:nvPr>
            <p:ph type="body" idx="1"/>
          </p:nvPr>
        </p:nvSpPr>
        <p:spPr>
          <a:xfrm>
            <a:off x="4766733" y="273053"/>
            <a:ext cx="6815700" cy="5853000"/>
          </a:xfrm>
          <a:prstGeom prst="rect"/>
          <a:noFill/>
          <a:ln>
            <a:noFill/>
          </a:ln>
        </p:spPr>
        <p:txBody>
          <a:bodyPr anchor="t" anchorCtr="0" bIns="45700" lIns="91425" rIns="91425" spcFirstLastPara="1" tIns="45700" wrap="square">
            <a:normAutofit/>
          </a:bodyPr>
          <a:lstStyle>
            <a:lvl1pPr algn="l" indent="-431800" lvl="0" marL="457200" rtl="0">
              <a:spcBef>
                <a:spcPts val="640"/>
              </a:spcBef>
              <a:spcAft>
                <a:spcPts val="0"/>
              </a:spcAft>
              <a:buClr>
                <a:schemeClr val="dk1"/>
              </a:buClr>
              <a:buSzPts val="3200"/>
              <a:buChar char="•"/>
              <a:defRPr sz="3200"/>
            </a:lvl1pPr>
            <a:lvl2pPr algn="l" indent="-406400" lvl="1" marL="914400" rtl="0">
              <a:spcBef>
                <a:spcPts val="560"/>
              </a:spcBef>
              <a:spcAft>
                <a:spcPts val="0"/>
              </a:spcAft>
              <a:buClr>
                <a:schemeClr val="dk1"/>
              </a:buClr>
              <a:buSzPts val="2800"/>
              <a:buChar char="–"/>
              <a:defRPr sz="2800"/>
            </a:lvl2pPr>
            <a:lvl3pPr algn="l" indent="-381000" lvl="2" marL="1371600" rtl="0">
              <a:spcBef>
                <a:spcPts val="480"/>
              </a:spcBef>
              <a:spcAft>
                <a:spcPts val="0"/>
              </a:spcAft>
              <a:buClr>
                <a:schemeClr val="dk1"/>
              </a:buClr>
              <a:buSzPts val="2400"/>
              <a:buChar char="•"/>
              <a:defRPr sz="2400"/>
            </a:lvl3pPr>
            <a:lvl4pPr algn="l" indent="-355600" lvl="3" marL="1828800" rtl="0">
              <a:spcBef>
                <a:spcPts val="400"/>
              </a:spcBef>
              <a:spcAft>
                <a:spcPts val="0"/>
              </a:spcAft>
              <a:buClr>
                <a:schemeClr val="dk1"/>
              </a:buClr>
              <a:buSzPts val="2000"/>
              <a:buChar char="–"/>
              <a:defRPr sz="2000"/>
            </a:lvl4pPr>
            <a:lvl5pPr algn="l" indent="-355600" lvl="4" marL="2286000" rtl="0">
              <a:spcBef>
                <a:spcPts val="400"/>
              </a:spcBef>
              <a:spcAft>
                <a:spcPts val="0"/>
              </a:spcAft>
              <a:buClr>
                <a:schemeClr val="dk1"/>
              </a:buClr>
              <a:buSzPts val="2000"/>
              <a:buChar char="»"/>
              <a:defRPr sz="2000"/>
            </a:lvl5pPr>
            <a:lvl6pPr algn="l" indent="-355600" lvl="5" marL="2743200" rtl="0">
              <a:spcBef>
                <a:spcPts val="400"/>
              </a:spcBef>
              <a:spcAft>
                <a:spcPts val="0"/>
              </a:spcAft>
              <a:buClr>
                <a:schemeClr val="dk1"/>
              </a:buClr>
              <a:buSzPts val="2000"/>
              <a:buChar char="•"/>
              <a:defRPr sz="2000"/>
            </a:lvl6pPr>
            <a:lvl7pPr algn="l" indent="-355600" lvl="6" marL="3200400" rtl="0">
              <a:spcBef>
                <a:spcPts val="400"/>
              </a:spcBef>
              <a:spcAft>
                <a:spcPts val="0"/>
              </a:spcAft>
              <a:buClr>
                <a:schemeClr val="dk1"/>
              </a:buClr>
              <a:buSzPts val="2000"/>
              <a:buChar char="•"/>
              <a:defRPr sz="2000"/>
            </a:lvl7pPr>
            <a:lvl8pPr algn="l" indent="-355600" lvl="7" marL="3657600" rtl="0">
              <a:spcBef>
                <a:spcPts val="400"/>
              </a:spcBef>
              <a:spcAft>
                <a:spcPts val="0"/>
              </a:spcAft>
              <a:buClr>
                <a:schemeClr val="dk1"/>
              </a:buClr>
              <a:buSzPts val="2000"/>
              <a:buChar char="•"/>
              <a:defRPr sz="2000"/>
            </a:lvl8pPr>
            <a:lvl9pPr algn="l" indent="-355600" lvl="8" marL="4114800" rtl="0">
              <a:spcBef>
                <a:spcPts val="400"/>
              </a:spcBef>
              <a:spcAft>
                <a:spcPts val="0"/>
              </a:spcAft>
              <a:buClr>
                <a:schemeClr val="dk1"/>
              </a:buClr>
              <a:buSzPts val="2000"/>
              <a:buChar char="•"/>
              <a:defRPr sz="2000"/>
            </a:lvl9pPr>
          </a:lstStyle>
          <a:p/>
        </p:txBody>
      </p:sp>
      <p:sp>
        <p:nvSpPr>
          <p:cNvPr id="1048677" name="Google Shape;60;p9"/>
          <p:cNvSpPr txBox="1">
            <a:spLocks noGrp="1"/>
          </p:cNvSpPr>
          <p:nvPr>
            <p:ph type="body" idx="2"/>
          </p:nvPr>
        </p:nvSpPr>
        <p:spPr>
          <a:xfrm>
            <a:off x="609602" y="1435103"/>
            <a:ext cx="4011000" cy="4691100"/>
          </a:xfrm>
          <a:prstGeom prst="rect"/>
          <a:noFill/>
          <a:ln>
            <a:noFill/>
          </a:ln>
        </p:spPr>
        <p:txBody>
          <a:bodyPr anchor="t" anchorCtr="0" bIns="45700" lIns="91425" rIns="91425" spcFirstLastPara="1" tIns="45700" wrap="square">
            <a:normAutofit/>
          </a:bodyPr>
          <a:lstStyle>
            <a:lvl1pPr algn="l" indent="-228600" lvl="0" marL="457200" rtl="0">
              <a:spcBef>
                <a:spcPts val="280"/>
              </a:spcBef>
              <a:spcAft>
                <a:spcPts val="0"/>
              </a:spcAft>
              <a:buClr>
                <a:schemeClr val="dk1"/>
              </a:buClr>
              <a:buSzPts val="1400"/>
              <a:buNone/>
              <a:defRPr sz="1400"/>
            </a:lvl1pPr>
            <a:lvl2pPr algn="l" indent="-228600" lvl="1" marL="914400" rtl="0">
              <a:spcBef>
                <a:spcPts val="240"/>
              </a:spcBef>
              <a:spcAft>
                <a:spcPts val="0"/>
              </a:spcAft>
              <a:buClr>
                <a:schemeClr val="dk1"/>
              </a:buClr>
              <a:buSzPts val="1200"/>
              <a:buNone/>
              <a:defRPr sz="1200"/>
            </a:lvl2pPr>
            <a:lvl3pPr algn="l" indent="-228600" lvl="2" marL="1371600" rtl="0">
              <a:spcBef>
                <a:spcPts val="200"/>
              </a:spcBef>
              <a:spcAft>
                <a:spcPts val="0"/>
              </a:spcAft>
              <a:buClr>
                <a:schemeClr val="dk1"/>
              </a:buClr>
              <a:buSzPts val="1000"/>
              <a:buNone/>
              <a:defRPr sz="1000"/>
            </a:lvl3pPr>
            <a:lvl4pPr algn="l" indent="-228600" lvl="3" marL="1828800" rtl="0">
              <a:spcBef>
                <a:spcPts val="180"/>
              </a:spcBef>
              <a:spcAft>
                <a:spcPts val="0"/>
              </a:spcAft>
              <a:buClr>
                <a:schemeClr val="dk1"/>
              </a:buClr>
              <a:buSzPts val="900"/>
              <a:buNone/>
              <a:defRPr sz="900"/>
            </a:lvl4pPr>
            <a:lvl5pPr algn="l" indent="-228600" lvl="4" marL="2286000" rtl="0">
              <a:spcBef>
                <a:spcPts val="180"/>
              </a:spcBef>
              <a:spcAft>
                <a:spcPts val="0"/>
              </a:spcAft>
              <a:buClr>
                <a:schemeClr val="dk1"/>
              </a:buClr>
              <a:buSzPts val="900"/>
              <a:buNone/>
              <a:defRPr sz="900"/>
            </a:lvl5pPr>
            <a:lvl6pPr algn="l" indent="-228600" lvl="5" marL="2743200" rtl="0">
              <a:spcBef>
                <a:spcPts val="180"/>
              </a:spcBef>
              <a:spcAft>
                <a:spcPts val="0"/>
              </a:spcAft>
              <a:buClr>
                <a:schemeClr val="dk1"/>
              </a:buClr>
              <a:buSzPts val="900"/>
              <a:buNone/>
              <a:defRPr sz="900"/>
            </a:lvl6pPr>
            <a:lvl7pPr algn="l" indent="-228600" lvl="6" marL="3200400" rtl="0">
              <a:spcBef>
                <a:spcPts val="180"/>
              </a:spcBef>
              <a:spcAft>
                <a:spcPts val="0"/>
              </a:spcAft>
              <a:buClr>
                <a:schemeClr val="dk1"/>
              </a:buClr>
              <a:buSzPts val="900"/>
              <a:buNone/>
              <a:defRPr sz="900"/>
            </a:lvl7pPr>
            <a:lvl8pPr algn="l" indent="-228600" lvl="7" marL="3657600" rtl="0">
              <a:spcBef>
                <a:spcPts val="180"/>
              </a:spcBef>
              <a:spcAft>
                <a:spcPts val="0"/>
              </a:spcAft>
              <a:buClr>
                <a:schemeClr val="dk1"/>
              </a:buClr>
              <a:buSzPts val="900"/>
              <a:buNone/>
              <a:defRPr sz="900"/>
            </a:lvl8pPr>
            <a:lvl9pPr algn="l" indent="-228600" lvl="8" marL="4114800" rtl="0">
              <a:spcBef>
                <a:spcPts val="180"/>
              </a:spcBef>
              <a:spcAft>
                <a:spcPts val="0"/>
              </a:spcAft>
              <a:buClr>
                <a:schemeClr val="dk1"/>
              </a:buClr>
              <a:buSzPts val="900"/>
              <a:buNone/>
              <a:defRPr sz="900"/>
            </a:lvl9pPr>
          </a:lstStyle>
          <a:p/>
        </p:txBody>
      </p:sp>
      <p:sp>
        <p:nvSpPr>
          <p:cNvPr id="1048678" name="Google Shape;61;p9"/>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79" name="Google Shape;62;p9"/>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80" name="Google Shape;63;p9"/>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47" name="Shape 64"/>
        <p:cNvGrpSpPr/>
        <p:nvPr/>
      </p:nvGrpSpPr>
      <p:grpSpPr>
        <a:xfrm>
          <a:off x="0" y="0"/>
          <a:ext cx="0" cy="0"/>
          <a:chOff x="0" y="0"/>
          <a:chExt cx="0" cy="0"/>
        </a:xfrm>
      </p:grpSpPr>
      <p:sp>
        <p:nvSpPr>
          <p:cNvPr id="1048624" name="Google Shape;65;p10"/>
          <p:cNvSpPr txBox="1">
            <a:spLocks noGrp="1"/>
          </p:cNvSpPr>
          <p:nvPr>
            <p:ph type="title"/>
          </p:nvPr>
        </p:nvSpPr>
        <p:spPr>
          <a:xfrm>
            <a:off x="2389717" y="4800600"/>
            <a:ext cx="7315200" cy="566700"/>
          </a:xfrm>
          <a:prstGeom prst="rect"/>
          <a:noFill/>
          <a:ln>
            <a:noFill/>
          </a:ln>
        </p:spPr>
        <p:txBody>
          <a:bodyPr anchor="b" anchorCtr="0" bIns="45700" lIns="91425" rIns="91425" spcFirstLastPara="1" tIns="45700" wrap="square">
            <a:noAutofit/>
          </a:bodyPr>
          <a:lstStyle>
            <a:lvl1pPr algn="l" lvl="0" rtl="0">
              <a:spcBef>
                <a:spcPts val="0"/>
              </a:spcBef>
              <a:spcAft>
                <a:spcPts val="0"/>
              </a:spcAft>
              <a:buClr>
                <a:srgbClr val="FF0000"/>
              </a:buClr>
              <a:buSzPts val="2000"/>
              <a:buFont typeface="Verdana" panose="020B0604030504040204"/>
              <a:buNone/>
              <a:defRPr b="1" sz="2000"/>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25" name="Google Shape;66;p10"/>
          <p:cNvSpPr>
            <a:spLocks noGrp="1"/>
          </p:cNvSpPr>
          <p:nvPr>
            <p:ph type="pic" idx="2"/>
          </p:nvPr>
        </p:nvSpPr>
        <p:spPr>
          <a:xfrm>
            <a:off x="2389717" y="612775"/>
            <a:ext cx="7315200" cy="4114800"/>
          </a:xfrm>
          <a:prstGeom prst="rect"/>
          <a:noFill/>
          <a:ln>
            <a:noFill/>
          </a:ln>
        </p:spPr>
      </p:sp>
      <p:sp>
        <p:nvSpPr>
          <p:cNvPr id="1048626" name="Google Shape;67;p10"/>
          <p:cNvSpPr txBox="1">
            <a:spLocks noGrp="1"/>
          </p:cNvSpPr>
          <p:nvPr>
            <p:ph type="body" idx="1"/>
          </p:nvPr>
        </p:nvSpPr>
        <p:spPr>
          <a:xfrm>
            <a:off x="2389717" y="5367338"/>
            <a:ext cx="7315200" cy="804900"/>
          </a:xfrm>
          <a:prstGeom prst="rect"/>
          <a:noFill/>
          <a:ln>
            <a:noFill/>
          </a:ln>
        </p:spPr>
        <p:txBody>
          <a:bodyPr anchor="t" anchorCtr="0" bIns="45700" lIns="91425" rIns="91425" spcFirstLastPara="1" tIns="45700" wrap="square">
            <a:normAutofit/>
          </a:bodyPr>
          <a:lstStyle>
            <a:lvl1pPr algn="l" indent="-228600" lvl="0" marL="457200" rtl="0">
              <a:spcBef>
                <a:spcPts val="280"/>
              </a:spcBef>
              <a:spcAft>
                <a:spcPts val="0"/>
              </a:spcAft>
              <a:buClr>
                <a:schemeClr val="dk1"/>
              </a:buClr>
              <a:buSzPts val="1400"/>
              <a:buNone/>
              <a:defRPr sz="1400"/>
            </a:lvl1pPr>
            <a:lvl2pPr algn="l" indent="-228600" lvl="1" marL="914400" rtl="0">
              <a:spcBef>
                <a:spcPts val="240"/>
              </a:spcBef>
              <a:spcAft>
                <a:spcPts val="0"/>
              </a:spcAft>
              <a:buClr>
                <a:schemeClr val="dk1"/>
              </a:buClr>
              <a:buSzPts val="1200"/>
              <a:buNone/>
              <a:defRPr sz="1200"/>
            </a:lvl2pPr>
            <a:lvl3pPr algn="l" indent="-228600" lvl="2" marL="1371600" rtl="0">
              <a:spcBef>
                <a:spcPts val="200"/>
              </a:spcBef>
              <a:spcAft>
                <a:spcPts val="0"/>
              </a:spcAft>
              <a:buClr>
                <a:schemeClr val="dk1"/>
              </a:buClr>
              <a:buSzPts val="1000"/>
              <a:buNone/>
              <a:defRPr sz="1000"/>
            </a:lvl3pPr>
            <a:lvl4pPr algn="l" indent="-228600" lvl="3" marL="1828800" rtl="0">
              <a:spcBef>
                <a:spcPts val="180"/>
              </a:spcBef>
              <a:spcAft>
                <a:spcPts val="0"/>
              </a:spcAft>
              <a:buClr>
                <a:schemeClr val="dk1"/>
              </a:buClr>
              <a:buSzPts val="900"/>
              <a:buNone/>
              <a:defRPr sz="900"/>
            </a:lvl4pPr>
            <a:lvl5pPr algn="l" indent="-228600" lvl="4" marL="2286000" rtl="0">
              <a:spcBef>
                <a:spcPts val="180"/>
              </a:spcBef>
              <a:spcAft>
                <a:spcPts val="0"/>
              </a:spcAft>
              <a:buClr>
                <a:schemeClr val="dk1"/>
              </a:buClr>
              <a:buSzPts val="900"/>
              <a:buNone/>
              <a:defRPr sz="900"/>
            </a:lvl5pPr>
            <a:lvl6pPr algn="l" indent="-228600" lvl="5" marL="2743200" rtl="0">
              <a:spcBef>
                <a:spcPts val="180"/>
              </a:spcBef>
              <a:spcAft>
                <a:spcPts val="0"/>
              </a:spcAft>
              <a:buClr>
                <a:schemeClr val="dk1"/>
              </a:buClr>
              <a:buSzPts val="900"/>
              <a:buNone/>
              <a:defRPr sz="900"/>
            </a:lvl6pPr>
            <a:lvl7pPr algn="l" indent="-228600" lvl="6" marL="3200400" rtl="0">
              <a:spcBef>
                <a:spcPts val="180"/>
              </a:spcBef>
              <a:spcAft>
                <a:spcPts val="0"/>
              </a:spcAft>
              <a:buClr>
                <a:schemeClr val="dk1"/>
              </a:buClr>
              <a:buSzPts val="900"/>
              <a:buNone/>
              <a:defRPr sz="900"/>
            </a:lvl7pPr>
            <a:lvl8pPr algn="l" indent="-228600" lvl="7" marL="3657600" rtl="0">
              <a:spcBef>
                <a:spcPts val="180"/>
              </a:spcBef>
              <a:spcAft>
                <a:spcPts val="0"/>
              </a:spcAft>
              <a:buClr>
                <a:schemeClr val="dk1"/>
              </a:buClr>
              <a:buSzPts val="900"/>
              <a:buNone/>
              <a:defRPr sz="900"/>
            </a:lvl8pPr>
            <a:lvl9pPr algn="l" indent="-228600" lvl="8" marL="4114800" rtl="0">
              <a:spcBef>
                <a:spcPts val="180"/>
              </a:spcBef>
              <a:spcAft>
                <a:spcPts val="0"/>
              </a:spcAft>
              <a:buClr>
                <a:schemeClr val="dk1"/>
              </a:buClr>
              <a:buSzPts val="900"/>
              <a:buNone/>
              <a:defRPr sz="900"/>
            </a:lvl9pPr>
          </a:lstStyle>
          <a:p/>
        </p:txBody>
      </p:sp>
      <p:sp>
        <p:nvSpPr>
          <p:cNvPr id="1048627" name="Google Shape;68;p10"/>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28" name="Google Shape;69;p10"/>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29" name="Google Shape;70;p10"/>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rtl="0">
              <a:spcBef>
                <a:spcPts val="0"/>
              </a:spcBef>
              <a:buNone/>
            </a:lvl1pPr>
            <a:lvl2pPr algn="r" indent="0" lvl="1" marL="0" rtl="0">
              <a:spcBef>
                <a:spcPts val="0"/>
              </a:spcBef>
              <a:buNone/>
            </a:lvl2pPr>
            <a:lvl3pPr algn="r" indent="0" lvl="2" marL="0" rtl="0">
              <a:spcBef>
                <a:spcPts val="0"/>
              </a:spcBef>
              <a:buNone/>
            </a:lvl3pPr>
            <a:lvl4pPr algn="r" indent="0" lvl="3" marL="0" rtl="0">
              <a:spcBef>
                <a:spcPts val="0"/>
              </a:spcBef>
              <a:buNone/>
            </a:lvl4pPr>
            <a:lvl5pPr algn="r" indent="0" lvl="4" marL="0" rtl="0">
              <a:spcBef>
                <a:spcPts val="0"/>
              </a:spcBef>
              <a:buNone/>
            </a:lvl5pPr>
            <a:lvl6pPr algn="r" indent="0" lvl="5" marL="0" rtl="0">
              <a:spcBef>
                <a:spcPts val="0"/>
              </a:spcBef>
              <a:buNone/>
            </a:lvl6pPr>
            <a:lvl7pPr algn="r" indent="0" lvl="6" marL="0" rtl="0">
              <a:spcBef>
                <a:spcPts val="0"/>
              </a:spcBef>
              <a:buNone/>
            </a:lvl7pPr>
            <a:lvl8pPr algn="r" indent="0" lvl="7" marL="0" rtl="0">
              <a:spcBef>
                <a:spcPts val="0"/>
              </a:spcBef>
              <a:buNone/>
            </a:lvl8pPr>
            <a:lvl9pPr algn="r" indent="0" lvl="8" marL="0" rtl="0">
              <a:spcBef>
                <a:spcPts val="0"/>
              </a:spcBef>
              <a:buNone/>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Google Shape;6;p1"/>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Clr>
                <a:srgbClr val="FF0000"/>
              </a:buClr>
              <a:buSzPts val="2800"/>
              <a:buFont typeface="Verdana" panose="020B0604030504040204"/>
              <a:buNone/>
              <a:defRPr b="1" cap="none" sz="2800" i="0" strike="noStrike" u="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8577" name="Google Shape;7;p1"/>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a:bodyPr>
          <a:lstStyle>
            <a:lvl1pPr algn="l" indent="-381000" lvl="0" marL="457200" marR="0" rtl="0">
              <a:spcBef>
                <a:spcPts val="480"/>
              </a:spcBef>
              <a:spcAft>
                <a:spcPts val="0"/>
              </a:spcAft>
              <a:buClr>
                <a:schemeClr val="dk1"/>
              </a:buClr>
              <a:buSzPts val="2400"/>
              <a:buFont typeface="Arial" panose="020B0604020202020204"/>
              <a:buChar char="•"/>
              <a:defRPr b="0" cap="none" sz="2400" i="0" strike="noStrike" u="none">
                <a:solidFill>
                  <a:schemeClr val="dk1"/>
                </a:solidFill>
                <a:latin typeface="Verdana" panose="020B0604030504040204"/>
                <a:ea typeface="Verdana" panose="020B0604030504040204"/>
                <a:cs typeface="Verdana" panose="020B0604030504040204"/>
                <a:sym typeface="Verdana" panose="020B0604030504040204"/>
              </a:defRPr>
            </a:lvl1pPr>
            <a:lvl2pPr algn="l" indent="-355600" lvl="1" marL="9144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Verdana" panose="020B0604030504040204"/>
                <a:ea typeface="Verdana" panose="020B0604030504040204"/>
                <a:cs typeface="Verdana" panose="020B0604030504040204"/>
                <a:sym typeface="Verdana" panose="020B0604030504040204"/>
              </a:defRPr>
            </a:lvl2pPr>
            <a:lvl3pPr algn="l" indent="-342900" lvl="2" marL="1371600" marR="0" rtl="0">
              <a:spcBef>
                <a:spcPts val="360"/>
              </a:spcBef>
              <a:spcAft>
                <a:spcPts val="0"/>
              </a:spcAft>
              <a:buClr>
                <a:schemeClr val="dk1"/>
              </a:buClr>
              <a:buSzPts val="1800"/>
              <a:buFont typeface="Arial" panose="020B0604020202020204"/>
              <a:buChar char="•"/>
              <a:defRPr b="0" cap="none" sz="1800" i="0" strike="noStrike" u="none">
                <a:solidFill>
                  <a:schemeClr val="dk1"/>
                </a:solidFill>
                <a:latin typeface="Verdana" panose="020B0604030504040204"/>
                <a:ea typeface="Verdana" panose="020B0604030504040204"/>
                <a:cs typeface="Verdana" panose="020B0604030504040204"/>
                <a:sym typeface="Verdana" panose="020B0604030504040204"/>
              </a:defRPr>
            </a:lvl3pPr>
            <a:lvl4pPr algn="l" indent="-330200" lvl="3" marL="1828800" marR="0" rtl="0">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4pPr>
            <a:lvl5pPr algn="l" indent="-330200" lvl="4" marL="2286000" marR="0" rtl="0">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5pPr>
            <a:lvl6pPr algn="l" indent="-355600" lvl="5" marL="27432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indent="-355600" lvl="6" marL="32004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indent="-355600" lvl="7" marL="36576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indent="-355600" lvl="8" marL="4114800" marR="0" rtl="0">
              <a:spcBef>
                <a:spcPts val="400"/>
              </a:spcBef>
              <a:spcAft>
                <a:spcPts val="0"/>
              </a:spcAft>
              <a:buClr>
                <a:schemeClr val="dk1"/>
              </a:buClr>
              <a:buSzPts val="20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48578" name="Google Shape;8;p1"/>
          <p:cNvSpPr txBox="1">
            <a:spLocks noGrp="1"/>
          </p:cNvSpPr>
          <p:nvPr>
            <p:ph type="dt" idx="10"/>
          </p:nvPr>
        </p:nvSpPr>
        <p:spPr>
          <a:xfrm>
            <a:off x="609600" y="6356353"/>
            <a:ext cx="2844900" cy="365100"/>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1pPr>
            <a:lvl2pPr algn="l" lvl="1"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algn="l" lvl="2"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algn="l" lvl="3"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algn="l" lvl="4"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algn="l" lvl="5"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lvl="6"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lvl="7"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lvl="8"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48579" name="Google Shape;9;p1"/>
          <p:cNvSpPr txBox="1">
            <a:spLocks noGrp="1"/>
          </p:cNvSpPr>
          <p:nvPr>
            <p:ph type="ftr" idx="11"/>
          </p:nvPr>
        </p:nvSpPr>
        <p:spPr>
          <a:xfrm>
            <a:off x="4165600" y="6356353"/>
            <a:ext cx="3860700" cy="365100"/>
          </a:xfrm>
          <a:prstGeom prst="rect"/>
          <a:noFill/>
          <a:ln>
            <a:noFill/>
          </a:ln>
        </p:spPr>
        <p:txBody>
          <a:bodyPr anchor="ctr" anchorCtr="0" bIns="45700" lIns="91425" rIns="91425" spcFirstLastPara="1" tIns="45700" wrap="square">
            <a:noAutofit/>
          </a:bodyPr>
          <a:lstStyle>
            <a:lvl1pPr algn="ctr" lvl="0" marR="0" rtl="0">
              <a:spcBef>
                <a:spcPts val="0"/>
              </a:spcBef>
              <a:spcAft>
                <a:spcPts val="0"/>
              </a:spcAft>
              <a:buSzPts val="1400"/>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1pPr>
            <a:lvl2pPr algn="l" lvl="1"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algn="l" lvl="2"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algn="l" lvl="3"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algn="l" lvl="4"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algn="l" lvl="5"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lvl="6"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lvl="7"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lvl="8" marR="0" rtl="0">
              <a:spcBef>
                <a:spcPts val="0"/>
              </a:spcBef>
              <a:spcAft>
                <a:spcPts val="0"/>
              </a:spcAft>
              <a:buSzPts val="1400"/>
              <a:buNone/>
              <a:defRPr b="0" cap="none" sz="18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48580" name="Google Shape;10;p1"/>
          <p:cNvSpPr txBox="1">
            <a:spLocks noGrp="1"/>
          </p:cNvSpPr>
          <p:nvPr>
            <p:ph type="sldNum" idx="12"/>
          </p:nvPr>
        </p:nvSpPr>
        <p:spPr>
          <a:xfrm>
            <a:off x="8737600" y="6356353"/>
            <a:ext cx="2844900" cy="365100"/>
          </a:xfrm>
          <a:prstGeom prst="rect"/>
          <a:noFill/>
          <a:ln>
            <a:noFill/>
          </a:ln>
        </p:spPr>
        <p:txBody>
          <a:bodyPr anchor="ctr" anchorCtr="0" bIns="45700" lIns="91425" rIns="91425" spcFirstLastPara="1" tIns="45700" wrap="square">
            <a:noAutofit/>
          </a:bodyPr>
          <a:lstStyle>
            <a:lvl1pPr algn="r" indent="0" lvl="0"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1pPr>
            <a:lvl2pPr algn="r" indent="0" lvl="1"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2pPr>
            <a:lvl3pPr algn="r" indent="0" lvl="2"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3pPr>
            <a:lvl4pPr algn="r" indent="0" lvl="3"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4pPr>
            <a:lvl5pPr algn="r" indent="0" lvl="4"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5pPr>
            <a:lvl6pPr algn="r" indent="0" lvl="5"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6pPr>
            <a:lvl7pPr algn="r" indent="0" lvl="6"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7pPr>
            <a:lvl8pPr algn="r" indent="0" lvl="7"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8pPr>
            <a:lvl9pPr algn="r" indent="0" lvl="8" marL="0" marR="0" rtl="0">
              <a:spcBef>
                <a:spcPts val="0"/>
              </a:spcBef>
              <a:buNone/>
              <a:defRPr b="0" cap="none" sz="1200" i="0" strike="noStrike" u="none">
                <a:solidFill>
                  <a:srgbClr val="888888"/>
                </a:solidFill>
                <a:latin typeface="Verdana" panose="020B0604030504040204"/>
                <a:ea typeface="Verdana" panose="020B0604030504040204"/>
                <a:cs typeface="Verdana" panose="020B0604030504040204"/>
                <a:sym typeface="Verdana" panose="020B0604030504040204"/>
              </a:defRPr>
            </a:lvl9pPr>
          </a:lstStyle>
          <a:p>
            <a:pPr algn="r" indent="0" lvl="0" marL="0" rtl="0">
              <a:spcBef>
                <a:spcPts val="0"/>
              </a:spcBef>
              <a:spcAft>
                <a:spcPts val="0"/>
              </a:spcAft>
              <a:buNone/>
            </a:pPr>
            <a:fld id="{00000000-1234-1234-1234-123412341234}" type="slidenum">
              <a:rPr lang="en-GB"/>
              <a:pPr algn="r" indent="0" lvl="0" marL="0" rtl="0">
                <a:spcBef>
                  <a:spcPts val="0"/>
                </a:spcBef>
                <a:spcAft>
                  <a:spcPts val="0"/>
                </a:spcAft>
                <a:buNone/>
              </a:pPr>
              <a:t>‹#›</a:t>
            </a:fld>
            <a:endParaRPr lang="en-GB"/>
          </a:p>
        </p:txBody>
      </p:sp>
      <p:cxnSp>
        <p:nvCxnSpPr>
          <p:cNvPr id="3145728" name="Google Shape;11;p1"/>
          <p:cNvCxnSpPr>
            <a:cxnSpLocks/>
          </p:cNvCxnSpPr>
          <p:nvPr/>
        </p:nvCxnSpPr>
        <p:spPr>
          <a:xfrm>
            <a:off x="812800" y="914400"/>
            <a:ext cx="10668000" cy="0"/>
          </a:xfrm>
          <a:prstGeom prst="straightConnector1"/>
          <a:noFill/>
          <a:ln w="57150" cap="flat" cmpd="thickThin">
            <a:solidFill>
              <a:schemeClr val="dk1"/>
            </a:solidFill>
            <a:prstDash val="solid"/>
            <a:round/>
            <a:headEnd type="none" w="med" len="med"/>
            <a:tailEnd type="none" w="med" len="med"/>
          </a:ln>
        </p:spPr>
      </p:cxnSp>
      <p:pic>
        <p:nvPicPr>
          <p:cNvPr id="2097152" name="Google Shape;12;p1"/>
          <p:cNvPicPr preferRelativeResize="0">
            <a:picLocks/>
          </p:cNvPicPr>
          <p:nvPr/>
        </p:nvPicPr>
        <p:blipFill rotWithShape="1">
          <a:blip xmlns:r="http://schemas.openxmlformats.org/officeDocument/2006/relationships" r:embed="rId12"/>
          <a:srcRect b="18046"/>
          <a:stretch>
            <a:fillRect/>
          </a:stretch>
        </p:blipFill>
        <p:spPr>
          <a:xfrm>
            <a:off x="0" y="5991366"/>
            <a:ext cx="12192001" cy="866633"/>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86"/>
        <p:cNvGrpSpPr/>
        <p:nvPr/>
      </p:nvGrpSpPr>
      <p:grpSpPr>
        <a:xfrm>
          <a:off x="0" y="0"/>
          <a:ext cx="0" cy="0"/>
          <a:chOff x="0" y="0"/>
          <a:chExt cx="0" cy="0"/>
        </a:xfrm>
      </p:grpSpPr>
      <p:sp>
        <p:nvSpPr>
          <p:cNvPr id="1048586" name="Google Shape;87;p13"/>
          <p:cNvSpPr txBox="1">
            <a:spLocks noGrp="1"/>
          </p:cNvSpPr>
          <p:nvPr>
            <p:ph type="ctrTitle"/>
          </p:nvPr>
        </p:nvSpPr>
        <p:spPr>
          <a:xfrm>
            <a:off x="790469" y="1069102"/>
            <a:ext cx="10363200" cy="962898"/>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Clr>
                <a:srgbClr val="17365D"/>
              </a:buClr>
              <a:buSzPts val="2800"/>
              <a:buFont typeface="Verdana" panose="020B0604030504040204"/>
              <a:buNone/>
            </a:pPr>
            <a:r>
              <a:rPr dirty="0" lang="en-US">
                <a:solidFill>
                  <a:schemeClr val="tx1"/>
                </a:solidFill>
                <a:latin typeface="Cambria" panose="02040503050406030204" pitchFamily="18" charset="0"/>
                <a:ea typeface="Cambria" panose="02040503050406030204" pitchFamily="18" charset="0"/>
              </a:rPr>
              <a:t>Birth/Death Registration Integration with Services</a:t>
            </a:r>
          </a:p>
        </p:txBody>
      </p:sp>
      <p:sp>
        <p:nvSpPr>
          <p:cNvPr id="1048587" name="Google Shape;88;p13"/>
          <p:cNvSpPr txBox="1">
            <a:spLocks noGrp="1"/>
          </p:cNvSpPr>
          <p:nvPr>
            <p:ph type="subTitle" idx="1"/>
          </p:nvPr>
        </p:nvSpPr>
        <p:spPr>
          <a:xfrm>
            <a:off x="790469" y="2100770"/>
            <a:ext cx="3970500" cy="552300"/>
          </a:xfrm>
          <a:prstGeom prst="rect"/>
          <a:noFill/>
          <a:ln>
            <a:noFill/>
          </a:ln>
        </p:spPr>
        <p:txBody>
          <a:bodyPr anchor="t" anchorCtr="0" bIns="45700" lIns="91425" rIns="91425" spcFirstLastPara="1" tIns="45700" wrap="square">
            <a:normAutofit/>
          </a:bodyPr>
          <a:p>
            <a:pPr algn="l" indent="0" lvl="0" marL="0" rtl="0">
              <a:spcBef>
                <a:spcPts val="0"/>
              </a:spcBef>
              <a:spcAft>
                <a:spcPts val="0"/>
              </a:spcAft>
              <a:buClr>
                <a:srgbClr val="17365D"/>
              </a:buClr>
              <a:buSzPts val="2000"/>
              <a:buNone/>
            </a:pPr>
            <a:r>
              <a:rPr dirty="0" lang="en-GB">
                <a:latin typeface="Cambria" panose="02040503050406030204" pitchFamily="18" charset="0"/>
                <a:ea typeface="Cambria" panose="02040503050406030204" pitchFamily="18" charset="0"/>
              </a:rPr>
              <a:t>Batch Number:</a:t>
            </a:r>
            <a:r>
              <a:rPr altLang="en-GB" dirty="0" lang="en-US">
                <a:latin typeface="Cambria" panose="02040503050406030204" pitchFamily="18" charset="0"/>
                <a:ea typeface="Cambria" panose="02040503050406030204" pitchFamily="18" charset="0"/>
              </a:rPr>
              <a:t> CSE-G2</a:t>
            </a:r>
            <a:r>
              <a:rPr altLang="en-GB" dirty="0" lang="en-US">
                <a:latin typeface="Cambria" panose="02040503050406030204" pitchFamily="18" charset="0"/>
                <a:ea typeface="Cambria" panose="02040503050406030204" pitchFamily="18" charset="0"/>
              </a:rPr>
              <a:t>0</a:t>
            </a:r>
            <a:r>
              <a:rPr altLang="en-GB" dirty="0" lang="en-US">
                <a:latin typeface="Cambria" panose="02040503050406030204" pitchFamily="18" charset="0"/>
                <a:ea typeface="Cambria" panose="02040503050406030204" pitchFamily="18" charset="0"/>
              </a:rPr>
              <a:t>0</a:t>
            </a:r>
            <a:endParaRPr dirty="0">
              <a:latin typeface="Cambria" panose="02040503050406030204" pitchFamily="18" charset="0"/>
              <a:ea typeface="Cambria" panose="02040503050406030204" pitchFamily="18" charset="0"/>
            </a:endParaRPr>
          </a:p>
        </p:txBody>
      </p:sp>
      <p:graphicFrame>
        <p:nvGraphicFramePr>
          <p:cNvPr id="4194304" name="Google Shape;89;p13"/>
          <p:cNvGraphicFramePr>
            <a:graphicFrameLocks/>
          </p:cNvGraphicFramePr>
          <p:nvPr>
            <p:custDataLst>
              <p:tags r:id="rId1"/>
            </p:custDataLst>
          </p:nvPr>
        </p:nvGraphicFramePr>
        <p:xfrm>
          <a:off x="553085" y="2721610"/>
          <a:ext cx="5418455" cy="2194620"/>
        </p:xfrm>
        <a:graphic>
          <a:graphicData uri="http://schemas.openxmlformats.org/drawingml/2006/table">
            <a:tbl>
              <a:tblPr firstRow="1" bandRow="1">
                <a:noFill/>
                <a:tableStyleId>{57690726-49DA-4552-BDEB-330DD8EA8BD9}</a:tableStyleId>
              </a:tblPr>
              <a:tblGrid>
                <a:gridCol w="2084705"/>
                <a:gridCol w="3333750"/>
              </a:tblGrid>
              <a:tr h="365760">
                <a:tc>
                  <a:txBody>
                    <a:bodyPr/>
                    <a:p>
                      <a:pPr algn="ctr" indent="0" lvl="1" marL="0" marR="0" rtl="0">
                        <a:spcBef>
                          <a:spcPts val="0"/>
                        </a:spcBef>
                        <a:spcAft>
                          <a:spcPts val="0"/>
                        </a:spcAft>
                        <a:buNone/>
                      </a:pPr>
                      <a:r>
                        <a:rPr b="1" cap="none" dirty="0" sz="1800" lang="en-GB" strike="noStrike" u="none">
                          <a:solidFill>
                            <a:srgbClr val="17365D"/>
                          </a:solidFill>
                        </a:rPr>
                        <a:t>Roll Number</a:t>
                      </a:r>
                      <a:endParaRPr b="1" cap="none" dirty="0" sz="1800"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b="1" cap="none" dirty="0" sz="1800" lang="en-GB" strike="noStrike" u="none">
                          <a:solidFill>
                            <a:srgbClr val="17365D"/>
                          </a:solidFill>
                        </a:rPr>
                        <a:t>Student Name</a:t>
                      </a:r>
                      <a:endParaRPr b="1" cap="none" dirty="0" sz="1800" strike="noStrike" u="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p>
                      <a:pPr algn="ctr" indent="0" lvl="0" marL="0" marR="0" rtl="0">
                        <a:spcBef>
                          <a:spcPts val="0"/>
                        </a:spcBef>
                        <a:spcAft>
                          <a:spcPts val="0"/>
                        </a:spcAft>
                        <a:buFont typeface="+mj-lt"/>
                        <a:buNone/>
                      </a:pPr>
                      <a:r>
                        <a:rPr cap="none" dirty="0" sz="1800" lang="en-US" strike="noStrike" u="none"/>
                        <a:t>20211CSE0628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cap="none" dirty="0" sz="1800" lang="en-US" strike="noStrike" u="none"/>
                        <a:t>Prakruthi 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p>
                      <a:pPr algn="ctr" indent="0" lvl="0" marL="0" marR="0" rtl="0">
                        <a:spcBef>
                          <a:spcPts val="0"/>
                        </a:spcBef>
                        <a:spcAft>
                          <a:spcPts val="0"/>
                        </a:spcAft>
                        <a:buNone/>
                      </a:pPr>
                      <a:r>
                        <a:rPr cap="none" dirty="0" sz="1800" lang="en-US" strike="noStrike" u="none"/>
                        <a:t>20211CSE0677</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cap="none" dirty="0" sz="1800" lang="en-US" strike="noStrike" u="none"/>
                        <a:t>Nidhisha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p>
                      <a:pPr algn="ctr" indent="0" lvl="0" marL="0" marR="0" rtl="0">
                        <a:spcBef>
                          <a:spcPts val="0"/>
                        </a:spcBef>
                        <a:spcAft>
                          <a:spcPts val="0"/>
                        </a:spcAft>
                        <a:buNone/>
                      </a:pPr>
                      <a:r>
                        <a:rPr cap="none" dirty="0" sz="1800" lang="en-US" strike="noStrike" u="none"/>
                        <a:t>20211CSE0618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r>
                        <a:rPr cap="none" dirty="0" sz="1800" lang="en-US" strike="noStrike" u="none"/>
                        <a:t>Deepthi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p>
                      <a:pPr algn="ctr" indent="0" lvl="0" marL="0" marR="0" rtl="0">
                        <a:spcBef>
                          <a:spcPts val="0"/>
                        </a:spcBef>
                        <a:spcAft>
                          <a:spcPts val="0"/>
                        </a:spcAft>
                        <a:buNone/>
                      </a:pPr>
                      <a:endParaRPr cap="none" dirty="0" sz="1800" strike="noStrike" u="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1048588" name="Google Shape;90;p13"/>
          <p:cNvSpPr txBox="1"/>
          <p:nvPr/>
        </p:nvSpPr>
        <p:spPr>
          <a:xfrm>
            <a:off x="6480195" y="2513340"/>
            <a:ext cx="5514300" cy="2020560"/>
          </a:xfrm>
          <a:prstGeom prst="rect"/>
          <a:noFill/>
          <a:ln>
            <a:noFill/>
          </a:ln>
        </p:spPr>
        <p:txBody>
          <a:bodyPr anchor="t" anchorCtr="0" bIns="45700" lIns="91425" rIns="91425" spcFirstLastPara="1" tIns="45700" wrap="square">
            <a:normAutofit/>
          </a:bodyPr>
          <a:p>
            <a:pPr algn="ctr" indent="0" lvl="0" marL="0" marR="0" rtl="0">
              <a:spcBef>
                <a:spcPts val="0"/>
              </a:spcBef>
              <a:spcAft>
                <a:spcPts val="0"/>
              </a:spcAft>
              <a:buClr>
                <a:srgbClr val="17365D"/>
              </a:buClr>
              <a:buSzPts val="2000"/>
              <a:buFont typeface="Arial" panose="020B0604020202020204"/>
              <a:buNone/>
            </a:pPr>
            <a:r>
              <a:rPr b="1" cap="none" dirty="0" sz="20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algn="ctr" indent="0" lvl="0" marL="0" marR="0" rtl="0">
              <a:spcBef>
                <a:spcPts val="400"/>
              </a:spcBef>
              <a:spcAft>
                <a:spcPts val="0"/>
              </a:spcAft>
              <a:buClr>
                <a:srgbClr val="17365D"/>
              </a:buClr>
              <a:buSzPts val="2000"/>
              <a:buFont typeface="Arial" panose="020B0604020202020204"/>
              <a:buNone/>
            </a:pPr>
            <a:endParaRPr b="1" cap="none" dirty="0" sz="2000" i="0"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lgn="l" indent="0" lvl="0" marL="0" marR="0" rtl="0">
              <a:spcBef>
                <a:spcPts val="340"/>
              </a:spcBef>
              <a:spcAft>
                <a:spcPts val="0"/>
              </a:spcAft>
              <a:buClr>
                <a:srgbClr val="17365D"/>
              </a:buClr>
              <a:buSzPts val="1700"/>
              <a:buFont typeface="Arial" panose="020B0604020202020204"/>
              <a:buNone/>
            </a:pPr>
            <a:r>
              <a:rPr b="1" cap="none" dirty="0" sz="1700" i="0" lang="en-GB" strike="noStrike" u="none"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altLang="en-GB" b="1" cap="none" dirty="0" sz="1700" i="0" lang="en-US" strike="noStrike" u="none"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Amarnath</a:t>
            </a:r>
            <a:r>
              <a:rPr altLang="en-GB" b="1" cap="none" dirty="0" sz="1700" i="0" lang="en-US" strike="noStrike" u="none"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altLang="en-GB" b="1" cap="none" dirty="0" sz="1700" i="0" lang="en-US" strike="noStrike" u="none"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J</a:t>
            </a:r>
            <a:r>
              <a:rPr altLang="en-GB" b="1" cap="none" dirty="0" sz="1700" i="0" lang="en-US" strike="noStrike" u="none"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L</a:t>
            </a:r>
            <a:endParaRPr dirty="0">
              <a:latin typeface="Cambria" panose="02040503050406030204" pitchFamily="18" charset="0"/>
              <a:ea typeface="Cambria" panose="02040503050406030204" pitchFamily="18" charset="0"/>
            </a:endParaRPr>
          </a:p>
          <a:p>
            <a:pPr algn="l" indent="0" lvl="0" marL="0" marR="0" rtl="0">
              <a:spcBef>
                <a:spcPts val="340"/>
              </a:spcBef>
              <a:spcAft>
                <a:spcPts val="0"/>
              </a:spcAft>
              <a:buClr>
                <a:srgbClr val="17365D"/>
              </a:buClr>
              <a:buSzPts val="1700"/>
              <a:buFont typeface="Arial" panose="020B0604020202020204"/>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algn="l" indent="0" lvl="0" marL="0" marR="0" rtl="0">
              <a:spcBef>
                <a:spcPts val="340"/>
              </a:spcBef>
              <a:spcAft>
                <a:spcPts val="0"/>
              </a:spcAft>
              <a:buClr>
                <a:srgbClr val="17365D"/>
              </a:buClr>
              <a:buSzPts val="1700"/>
              <a:buFont typeface="Arial" panose="020B0604020202020204"/>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b="1" cap="none" dirty="0" sz="1700" i="0" lang="en-GB" strike="noStrike" u="none"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algn="l" indent="0" lvl="0" marL="0" marR="0" rtl="0">
              <a:spcBef>
                <a:spcPts val="340"/>
              </a:spcBef>
              <a:spcAft>
                <a:spcPts val="0"/>
              </a:spcAft>
              <a:buClr>
                <a:srgbClr val="17365D"/>
              </a:buClr>
              <a:buSzPts val="1700"/>
              <a:buFont typeface="Arial" panose="020B0604020202020204"/>
              <a:buNone/>
            </a:pPr>
            <a:r>
              <a:rPr b="1" cap="none" dirty="0" sz="1700" i="0" lang="en-GB"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algn="l" indent="0" lvl="0" marL="0" marR="0" rtl="0">
              <a:spcBef>
                <a:spcPts val="400"/>
              </a:spcBef>
              <a:spcAft>
                <a:spcPts val="0"/>
              </a:spcAft>
              <a:buClr>
                <a:srgbClr val="17365D"/>
              </a:buClr>
              <a:buSzPts val="2000"/>
              <a:buFont typeface="Arial" panose="020B0604020202020204"/>
              <a:buNone/>
            </a:pPr>
            <a:endParaRPr b="1" cap="none" dirty="0" sz="2000" i="0"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1048589" name="Google Shape;91;p13"/>
          <p:cNvSpPr txBox="1"/>
          <p:nvPr/>
        </p:nvSpPr>
        <p:spPr>
          <a:xfrm>
            <a:off x="3986772" y="334089"/>
            <a:ext cx="3970500" cy="552300"/>
          </a:xfrm>
          <a:prstGeom prst="rect"/>
          <a:noFill/>
          <a:ln>
            <a:noFill/>
          </a:ln>
        </p:spPr>
        <p:txBody>
          <a:bodyPr anchor="t" anchorCtr="0" bIns="45700" lIns="91425" rIns="91425" spcFirstLastPara="1" tIns="45700" wrap="square">
            <a:normAutofit fontScale="92857" lnSpcReduction="20000"/>
          </a:bodyPr>
          <a:p>
            <a:pPr algn="ctr" indent="0" lvl="0" marL="0" marR="0" rtl="0">
              <a:spcBef>
                <a:spcPts val="0"/>
              </a:spcBef>
              <a:spcAft>
                <a:spcPts val="0"/>
              </a:spcAft>
              <a:buClr>
                <a:srgbClr val="17365D"/>
              </a:buClr>
              <a:buSzPct val="100000"/>
              <a:buFont typeface="Arial" panose="020B0604020202020204"/>
              <a:buNone/>
            </a:pPr>
            <a:r>
              <a:rPr b="1" cap="none" dirty="0" sz="2000" i="0" lang="en-GB" strike="noStrike" u="none"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algn="ctr" indent="0" lvl="0" marL="0" marR="0" rtl="0">
              <a:spcBef>
                <a:spcPts val="310"/>
              </a:spcBef>
              <a:spcAft>
                <a:spcPts val="0"/>
              </a:spcAft>
              <a:buClr>
                <a:srgbClr val="17365D"/>
              </a:buClr>
              <a:buSzPct val="100000"/>
              <a:buFont typeface="Arial" panose="020B0604020202020204"/>
              <a:buNone/>
            </a:pPr>
            <a:r>
              <a:rPr b="1" cap="none" dirty="0" sz="2000" i="0" lang="en-GB" strike="noStrike" u="none"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b="1" cap="none" dirty="0" sz="2000" i="0" strike="noStrike" u="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1048590" name="Google Shape;91;p13"/>
          <p:cNvSpPr txBox="1"/>
          <p:nvPr/>
        </p:nvSpPr>
        <p:spPr>
          <a:xfrm>
            <a:off x="0" y="4533900"/>
            <a:ext cx="12249915" cy="1562100"/>
          </a:xfrm>
          <a:prstGeom prst="rect"/>
          <a:noFill/>
          <a:ln>
            <a:noFill/>
          </a:ln>
        </p:spPr>
        <p:txBody>
          <a:bodyPr anchor="t" anchorCtr="0" bIns="45700" lIns="91425" rIns="91425" spcFirstLastPara="1" tIns="45700" wrap="square">
            <a:noAutofit/>
          </a:bodyPr>
          <a:p>
            <a:pPr indent="0" lvl="0" marL="0" marR="0" rtl="0">
              <a:spcBef>
                <a:spcPts val="0"/>
              </a:spcBef>
              <a:spcAft>
                <a:spcPts val="0"/>
              </a:spcAft>
              <a:buClr>
                <a:srgbClr val="17365D"/>
              </a:buClr>
              <a:buSzPct val="100000"/>
              <a:buFont typeface="Arial" panose="020B0604020202020204"/>
              <a:buNone/>
            </a:pPr>
            <a:r>
              <a:rPr b="1" cap="none" dirty="0" sz="2000" i="0" lang="en-US" strike="noStrike" u="none"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b="1" cap="none" dirty="0" sz="2000" i="0" lang="en-US" strike="noStrike" u="none"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indent="0" lvl="0" marL="0" marR="0" rtl="0">
              <a:spcBef>
                <a:spcPts val="0"/>
              </a:spcBef>
              <a:spcAft>
                <a:spcPts val="0"/>
              </a:spcAft>
              <a:buClr>
                <a:srgbClr val="17365D"/>
              </a:buClr>
              <a:buSzPct val="100000"/>
              <a:buFont typeface="Arial" panose="020B0604020202020204"/>
              <a:buNone/>
            </a:pPr>
            <a:r>
              <a:rPr b="1" dirty="0" sz="2000" lang="en-US"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b="1" dirty="0" sz="2000" lang="en-US"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b="1" dirty="0" sz="2000" lang="en-US"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indent="0" lvl="0" marL="0" marR="0" rtl="0">
              <a:spcBef>
                <a:spcPts val="0"/>
              </a:spcBef>
              <a:spcAft>
                <a:spcPts val="0"/>
              </a:spcAft>
              <a:buClr>
                <a:srgbClr val="17365D"/>
              </a:buClr>
              <a:buSzPct val="100000"/>
              <a:buFont typeface="Arial" panose="020B0604020202020204"/>
              <a:buNone/>
            </a:pPr>
            <a:r>
              <a:rPr b="1" cap="none" dirty="0" sz="2000" i="0" lang="en-US" strike="noStrike" u="none"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b="1" cap="none" dirty="0" sz="2000" i="0" lang="en-US" strike="noStrike" u="none"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b="1" cap="none" dirty="0" sz="2000" i="0" lang="en-US" err="1" strike="noStrike" u="none"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b="1" cap="none" dirty="0" sz="2000" i="0" lang="en-US" strike="noStrike" u="none"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t>
            </a:r>
            <a:endParaRPr b="1" cap="none" dirty="0" sz="2000" i="0" lang="en-US" strike="noStrike" u="none"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b="1" dirty="0" sz="2000" lang="en-US">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b="1" dirty="0" sz="2000" lang="en-US"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b="1" dirty="0" sz="2000" lang="en-US">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Project </a:t>
            </a:r>
            <a:r>
              <a:rPr b="1" dirty="0" sz="2000" lang="en-US"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b="1" cap="none" dirty="0" sz="2000" i="0" lang="en-US" strike="noStrike" u="none"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Abdul Khadar A </a:t>
            </a:r>
            <a:endParaRPr b="1" cap="none" dirty="0" sz="2000" i="0" strike="noStrike" u="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4" name="Shape 149"/>
        <p:cNvGrpSpPr/>
        <p:nvPr/>
      </p:nvGrpSpPr>
      <p:grpSpPr>
        <a:xfrm>
          <a:off x="0" y="0"/>
          <a:ext cx="0" cy="0"/>
          <a:chOff x="0" y="0"/>
          <a:chExt cx="0" cy="0"/>
        </a:xfrm>
      </p:grpSpPr>
      <p:pic>
        <p:nvPicPr>
          <p:cNvPr id="2097154" name="Picture 4"/>
          <p:cNvPicPr>
            <a:picLocks noChangeAspect="1"/>
          </p:cNvPicPr>
          <p:nvPr/>
        </p:nvPicPr>
        <p:blipFill>
          <a:blip xmlns:r="http://schemas.openxmlformats.org/officeDocument/2006/relationships" r:embed="rId1"/>
          <a:stretch>
            <a:fillRect/>
          </a:stretch>
        </p:blipFill>
        <p:spPr>
          <a:xfrm>
            <a:off x="4082811" y="1441315"/>
            <a:ext cx="3893305" cy="3935471"/>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Shape 95"/>
        <p:cNvGrpSpPr/>
        <p:nvPr/>
      </p:nvGrpSpPr>
      <p:grpSpPr>
        <a:xfrm>
          <a:off x="0" y="0"/>
          <a:ext cx="0" cy="0"/>
          <a:chOff x="0" y="0"/>
          <a:chExt cx="0" cy="0"/>
        </a:xfrm>
      </p:grpSpPr>
      <p:sp>
        <p:nvSpPr>
          <p:cNvPr id="1048598" name="Google Shape;96;p14"/>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panose="020B0604030504040204"/>
              <a:buNone/>
            </a:pPr>
            <a:r>
              <a:rPr dirty="0" lang="en-GB"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1048599" name="Google Shape;97;p14"/>
          <p:cNvSpPr txBox="1">
            <a:spLocks noGrp="1"/>
          </p:cNvSpPr>
          <p:nvPr>
            <p:ph type="body" idx="1"/>
          </p:nvPr>
        </p:nvSpPr>
        <p:spPr>
          <a:xfrm>
            <a:off x="812800" y="1143001"/>
            <a:ext cx="10668000" cy="3924299"/>
          </a:xfrm>
          <a:prstGeom prst="rect"/>
          <a:noFill/>
          <a:ln>
            <a:noFill/>
          </a:ln>
        </p:spPr>
        <p:txBody>
          <a:bodyPr anchor="t" anchorCtr="0" bIns="45700" lIns="91425" rIns="91425" spcFirstLastPara="1" tIns="45700" wrap="square">
            <a:normAutofit/>
          </a:bodyPr>
          <a:p>
            <a:pPr algn="just" indent="-342900" marL="495300">
              <a:lnSpc>
                <a:spcPct val="200000"/>
              </a:lnSpc>
              <a:spcBef>
                <a:spcPts val="0"/>
              </a:spcBef>
              <a:buFont typeface="Wingdings" panose="05000000000000000000" pitchFamily="2" charset="2"/>
              <a:buChar char="Ø"/>
            </a:pPr>
            <a:r>
              <a:rPr dirty="0" lang="en-US" smtClean="0">
                <a:latin typeface="Cambria" panose="02040503050406030204" pitchFamily="18" charset="0"/>
                <a:ea typeface="Cambria" panose="02040503050406030204" pitchFamily="18" charset="0"/>
              </a:rPr>
              <a:t>Problem Statement</a:t>
            </a:r>
          </a:p>
          <a:p>
            <a:pPr algn="just" indent="-342900" marL="495300">
              <a:lnSpc>
                <a:spcPct val="200000"/>
              </a:lnSpc>
              <a:spcBef>
                <a:spcPts val="0"/>
              </a:spcBef>
              <a:buFont typeface="Wingdings" panose="05000000000000000000" pitchFamily="2" charset="2"/>
              <a:buChar char="Ø"/>
            </a:pPr>
            <a:r>
              <a:rPr dirty="0" lang="en-US" smtClean="0">
                <a:latin typeface="Cambria" panose="02040503050406030204" pitchFamily="18" charset="0"/>
                <a:ea typeface="Cambria" panose="02040503050406030204" pitchFamily="18" charset="0"/>
              </a:rPr>
              <a:t>Github Link</a:t>
            </a:r>
            <a:endParaRPr dirty="0" lang="en-US">
              <a:latin typeface="Cambria" panose="02040503050406030204" pitchFamily="18" charset="0"/>
              <a:ea typeface="Cambria" panose="02040503050406030204" pitchFamily="18" charset="0"/>
            </a:endParaRPr>
          </a:p>
          <a:p>
            <a:pPr algn="just" indent="-342900" lvl="0" marL="495300">
              <a:lnSpc>
                <a:spcPct val="200000"/>
              </a:lnSpc>
              <a:spcBef>
                <a:spcPts val="0"/>
              </a:spcBef>
              <a:buFont typeface="Wingdings" panose="05000000000000000000" pitchFamily="2" charset="2"/>
              <a:buChar char="Ø"/>
            </a:pPr>
            <a:r>
              <a:rPr dirty="0" lang="en-US" smtClean="0">
                <a:latin typeface="Cambria" panose="02040503050406030204" pitchFamily="18" charset="0"/>
                <a:ea typeface="Cambria" panose="02040503050406030204" pitchFamily="18" charset="0"/>
              </a:rPr>
              <a:t>Analysis </a:t>
            </a:r>
            <a:r>
              <a:rPr dirty="0" lang="en-US">
                <a:latin typeface="Cambria" panose="02040503050406030204" pitchFamily="18" charset="0"/>
                <a:ea typeface="Cambria" panose="02040503050406030204" pitchFamily="18" charset="0"/>
              </a:rPr>
              <a:t>of Problem Statement</a:t>
            </a: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dirty="0" lang="en-US" smtClean="0">
                <a:latin typeface="Cambria" panose="02040503050406030204" pitchFamily="18" charset="0"/>
                <a:ea typeface="Cambria" panose="02040503050406030204" pitchFamily="18" charset="0"/>
              </a:rPr>
              <a:t>Timeline of the Project</a:t>
            </a: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r>
              <a:rPr dirty="0" lang="en-US" smtClean="0">
                <a:latin typeface="Cambria" panose="02040503050406030204" pitchFamily="18" charset="0"/>
                <a:ea typeface="Cambria" panose="02040503050406030204" pitchFamily="18" charset="0"/>
              </a:rPr>
              <a:t>References</a:t>
            </a: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endParaRPr dirty="0" lang="en-US" smtClean="0">
              <a:latin typeface="Cambria" panose="02040503050406030204" pitchFamily="18" charset="0"/>
              <a:ea typeface="Cambria" panose="02040503050406030204" pitchFamily="18" charset="0"/>
            </a:endParaRPr>
          </a:p>
          <a:p>
            <a:pPr algn="just" indent="-342900" lvl="0" marL="495300"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Shape 95"/>
        <p:cNvGrpSpPr/>
        <p:nvPr/>
      </p:nvGrpSpPr>
      <p:grpSpPr>
        <a:xfrm>
          <a:off x="0" y="0"/>
          <a:ext cx="0" cy="0"/>
          <a:chOff x="0" y="0"/>
          <a:chExt cx="0" cy="0"/>
        </a:xfrm>
      </p:grpSpPr>
      <p:sp>
        <p:nvSpPr>
          <p:cNvPr id="1048602" name="Google Shape;96;p14"/>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panose="020B0604030504040204"/>
              <a:buNone/>
            </a:pPr>
            <a:r>
              <a:rPr dirty="0" lang="en-GB" smtClean="0">
                <a:latin typeface="Cambria" panose="02040503050406030204" pitchFamily="18" charset="0"/>
                <a:ea typeface="Cambria" panose="02040503050406030204" pitchFamily="18" charset="0"/>
              </a:rPr>
              <a:t>Problem Statement Number: </a:t>
            </a:r>
            <a:r>
              <a:rPr altLang="en-GB" dirty="0" lang="en-US" smtClean="0">
                <a:latin typeface="Cambria" panose="02040503050406030204" pitchFamily="18" charset="0"/>
                <a:ea typeface="Cambria" panose="02040503050406030204" pitchFamily="18" charset="0"/>
              </a:rPr>
              <a:t>PSCS135</a:t>
            </a:r>
          </a:p>
        </p:txBody>
      </p:sp>
      <p:sp>
        <p:nvSpPr>
          <p:cNvPr id="1048603" name="Google Shape;97;p14"/>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fontScale="76654" lnSpcReduction="10000"/>
          </a:bodyPr>
          <a:p>
            <a:pPr algn="just" indent="-190500" lvl="0" marL="342900">
              <a:spcBef>
                <a:spcPts val="0"/>
              </a:spcBef>
              <a:buNone/>
            </a:pPr>
            <a:r>
              <a:rPr b="1" dirty="0" sz="2570" lang="en-US" smtClean="0">
                <a:latin typeface="Cambria" panose="02040503050406030204" pitchFamily="18" charset="0"/>
                <a:ea typeface="Cambria" panose="02040503050406030204" pitchFamily="18" charset="0"/>
              </a:rPr>
              <a:t>Organization: </a:t>
            </a:r>
          </a:p>
          <a:p>
            <a:pPr algn="just" indent="-190500" lvl="0" marL="342900">
              <a:lnSpc>
                <a:spcPct val="200000"/>
              </a:lnSpc>
              <a:spcBef>
                <a:spcPts val="0"/>
              </a:spcBef>
              <a:buNone/>
            </a:pPr>
            <a:r>
              <a:rPr b="1" dirty="0" sz="2570" lang="en-US">
                <a:latin typeface="Cambria" panose="02040503050406030204" pitchFamily="18" charset="0"/>
                <a:ea typeface="Cambria" panose="02040503050406030204" pitchFamily="18" charset="0"/>
              </a:rPr>
              <a:t>Category </a:t>
            </a:r>
            <a:r>
              <a:rPr b="1" dirty="0" sz="2570" lang="en-US" smtClean="0">
                <a:latin typeface="Cambria" panose="02040503050406030204" pitchFamily="18" charset="0"/>
                <a:ea typeface="Cambria" panose="02040503050406030204" pitchFamily="18" charset="0"/>
              </a:rPr>
              <a:t>(Hardware / Software / Both</a:t>
            </a:r>
            <a:r>
              <a:rPr b="1" dirty="0" sz="2570" lang="en-US">
                <a:latin typeface="Cambria" panose="02040503050406030204" pitchFamily="18" charset="0"/>
                <a:ea typeface="Cambria" panose="02040503050406030204" pitchFamily="18" charset="0"/>
              </a:rPr>
              <a:t>) </a:t>
            </a:r>
            <a:r>
              <a:rPr b="1" dirty="0" sz="2570" lang="en-US" smtClean="0">
                <a:latin typeface="Cambria" panose="02040503050406030204" pitchFamily="18" charset="0"/>
                <a:ea typeface="Cambria" panose="02040503050406030204" pitchFamily="18" charset="0"/>
              </a:rPr>
              <a:t>:</a:t>
            </a:r>
            <a:r>
              <a:rPr dirty="0" sz="2570" lang="en-US" smtClean="0">
                <a:latin typeface="Cambria" panose="02040503050406030204" pitchFamily="18" charset="0"/>
                <a:ea typeface="Cambria" panose="02040503050406030204" pitchFamily="18" charset="0"/>
              </a:rPr>
              <a:t> Software</a:t>
            </a:r>
          </a:p>
          <a:p>
            <a:pPr algn="just" indent="-190500" lvl="0" marL="342900">
              <a:lnSpc>
                <a:spcPct val="200000"/>
              </a:lnSpc>
              <a:spcBef>
                <a:spcPts val="0"/>
              </a:spcBef>
              <a:buNone/>
            </a:pPr>
            <a:r>
              <a:rPr b="1" dirty="0" sz="2570" lang="en-US">
                <a:latin typeface="Cambria" panose="02040503050406030204" pitchFamily="18" charset="0"/>
                <a:ea typeface="Cambria" panose="02040503050406030204" pitchFamily="18" charset="0"/>
              </a:rPr>
              <a:t>Problem </a:t>
            </a:r>
            <a:r>
              <a:rPr b="1" dirty="0" sz="2570" lang="en-US" smtClean="0">
                <a:latin typeface="Cambria" panose="02040503050406030204" pitchFamily="18" charset="0"/>
                <a:ea typeface="Cambria" panose="02040503050406030204" pitchFamily="18" charset="0"/>
              </a:rPr>
              <a:t>Description: </a:t>
            </a:r>
            <a:r>
              <a:rPr dirty="0" sz="2570" lang="en-US" smtClean="0">
                <a:latin typeface="Cambria" panose="02040503050406030204" pitchFamily="18" charset="0"/>
                <a:ea typeface="Cambria" panose="02040503050406030204" pitchFamily="18" charset="0"/>
              </a:rPr>
              <a:t>There are different services which are linked to Birth and Death of an individual. If these services are integrated together it will help individuals. Maternity Nursing home register's chid birth to Municipal Office Then Parent/guardian can one time enter the name of their child and get a print of Birth Certificate after few days. No need to visit MO. In case of Death registration at MO then build a systen which will notify all tear down services to update death status of the individual</a:t>
            </a:r>
          </a:p>
          <a:p>
            <a:pPr algn="just" indent="-190500" lvl="0" marL="342900">
              <a:lnSpc>
                <a:spcPct val="200000"/>
              </a:lnSpc>
              <a:spcBef>
                <a:spcPts val="0"/>
              </a:spcBef>
              <a:buNone/>
            </a:pPr>
            <a:r>
              <a:rPr b="1" dirty="0" sz="2570" lang="en-US">
                <a:latin typeface="Cambria" panose="02040503050406030204" pitchFamily="18" charset="0"/>
                <a:ea typeface="Cambria" panose="02040503050406030204" pitchFamily="18" charset="0"/>
              </a:rPr>
              <a:t>Difficulty </a:t>
            </a:r>
            <a:r>
              <a:rPr b="1" dirty="0" sz="2570" lang="en-US" smtClean="0">
                <a:latin typeface="Cambria" panose="02040503050406030204" pitchFamily="18" charset="0"/>
                <a:ea typeface="Cambria" panose="02040503050406030204" pitchFamily="18" charset="0"/>
              </a:rPr>
              <a:t>Level:</a:t>
            </a:r>
            <a:r>
              <a:rPr dirty="0" sz="2570" lang="en-US" smtClean="0">
                <a:latin typeface="Cambria" panose="02040503050406030204" pitchFamily="18" charset="0"/>
                <a:ea typeface="Cambria" panose="02040503050406030204" pitchFamily="18" charset="0"/>
              </a:rPr>
              <a:t> Easy</a:t>
            </a:r>
            <a:endParaRPr dirty="0" sz="257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Shape 113"/>
        <p:cNvGrpSpPr/>
        <p:nvPr/>
      </p:nvGrpSpPr>
      <p:grpSpPr>
        <a:xfrm>
          <a:off x="0" y="0"/>
          <a:ext cx="0" cy="0"/>
          <a:chOff x="0" y="0"/>
          <a:chExt cx="0" cy="0"/>
        </a:xfrm>
      </p:grpSpPr>
      <p:sp>
        <p:nvSpPr>
          <p:cNvPr id="1048606"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smtClean="0">
                <a:latin typeface="Cambria" panose="02040503050406030204" pitchFamily="18" charset="0"/>
                <a:ea typeface="Cambria" panose="02040503050406030204" pitchFamily="18" charset="0"/>
              </a:rPr>
              <a:t>Analysis </a:t>
            </a:r>
            <a:r>
              <a:rPr dirty="0" lang="en-US">
                <a:latin typeface="Cambria" panose="02040503050406030204" pitchFamily="18" charset="0"/>
                <a:ea typeface="Cambria" panose="02040503050406030204" pitchFamily="18" charset="0"/>
              </a:rPr>
              <a:t>of Problem Statement</a:t>
            </a:r>
          </a:p>
        </p:txBody>
      </p:sp>
      <p:sp>
        <p:nvSpPr>
          <p:cNvPr id="1048607"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190500" lvl="0" marL="342900" rtl="0">
              <a:spcBef>
                <a:spcPts val="0"/>
              </a:spcBef>
              <a:spcAft>
                <a:spcPts val="0"/>
              </a:spcAft>
              <a:buClr>
                <a:schemeClr val="dk1"/>
              </a:buClr>
              <a:buSzPct val="100000"/>
              <a:buNone/>
            </a:pPr>
            <a:r>
              <a:rPr b="1" dirty="0" sz="1800" lang="en-US" smtClean="0">
                <a:latin typeface="Cambria" panose="02040503050406030204" pitchFamily="18" charset="0"/>
                <a:ea typeface="Cambria" panose="02040503050406030204" pitchFamily="18" charset="0"/>
              </a:rPr>
              <a:t>Technology Stack Components:</a:t>
            </a:r>
          </a:p>
          <a:p>
            <a:pPr algn="just" indent="-190500" lvl="0" marL="342900" rtl="0">
              <a:spcBef>
                <a:spcPts val="0"/>
              </a:spcBef>
              <a:spcAft>
                <a:spcPts val="0"/>
              </a:spcAft>
              <a:buClr>
                <a:schemeClr val="dk1"/>
              </a:buClr>
              <a:buSzPct val="100000"/>
              <a:buNone/>
            </a:pPr>
            <a:endParaRPr b="1" dirty="0" sz="1800" lang="en-US" smtClean="0">
              <a:latin typeface="Cambria" panose="02040503050406030204" pitchFamily="18" charset="0"/>
              <a:ea typeface="Cambria" panose="02040503050406030204" pitchFamily="18" charset="0"/>
            </a:endParaRPr>
          </a:p>
          <a:p>
            <a:pPr algn="just" indent="-342900" lvl="0" marL="495300" rtl="0">
              <a:spcBef>
                <a:spcPts val="0"/>
              </a:spcBef>
              <a:spcAft>
                <a:spcPts val="0"/>
              </a:spcAft>
              <a:buClr>
                <a:schemeClr val="dk1"/>
              </a:buClr>
              <a:buSzPct val="100000"/>
            </a:pPr>
            <a:r>
              <a:rPr dirty="0" sz="1800" lang="en-US" smtClean="0">
                <a:latin typeface="Cambria" panose="02040503050406030204" pitchFamily="18" charset="0"/>
                <a:ea typeface="Cambria" panose="02040503050406030204" pitchFamily="18" charset="0"/>
              </a:rPr>
              <a:t>Front-end technology</a:t>
            </a:r>
          </a:p>
          <a:p>
            <a:pPr algn="just" indent="-342900" lvl="0" marL="495300" rtl="0">
              <a:spcBef>
                <a:spcPts val="0"/>
              </a:spcBef>
              <a:spcAft>
                <a:spcPts val="0"/>
              </a:spcAft>
              <a:buClr>
                <a:schemeClr val="dk1"/>
              </a:buClr>
              <a:buSzPct val="100000"/>
            </a:pPr>
            <a:r>
              <a:rPr dirty="0" sz="1800" lang="en-US" smtClean="0">
                <a:latin typeface="Cambria" panose="02040503050406030204" pitchFamily="18" charset="0"/>
                <a:ea typeface="Cambria" panose="02040503050406030204" pitchFamily="18" charset="0"/>
              </a:rPr>
              <a:t>Back-end technology</a:t>
            </a:r>
          </a:p>
          <a:p>
            <a:pPr algn="just" indent="-342900" lvl="0" marL="495300" rtl="0">
              <a:spcBef>
                <a:spcPts val="0"/>
              </a:spcBef>
              <a:spcAft>
                <a:spcPts val="0"/>
              </a:spcAft>
              <a:buClr>
                <a:schemeClr val="dk1"/>
              </a:buClr>
              <a:buSzPct val="100000"/>
            </a:pPr>
            <a:r>
              <a:rPr dirty="0" sz="1800" lang="en-US" smtClean="0">
                <a:latin typeface="Cambria" panose="02040503050406030204" pitchFamily="18" charset="0"/>
                <a:ea typeface="Cambria" panose="02040503050406030204" pitchFamily="18" charset="0"/>
              </a:rPr>
              <a:t>Database</a:t>
            </a:r>
          </a:p>
          <a:p>
            <a:pPr algn="just" indent="-342900" lvl="0" marL="495300" rtl="0">
              <a:spcBef>
                <a:spcPts val="0"/>
              </a:spcBef>
              <a:spcAft>
                <a:spcPts val="0"/>
              </a:spcAft>
              <a:buClr>
                <a:schemeClr val="dk1"/>
              </a:buClr>
              <a:buSzPct val="100000"/>
            </a:pPr>
            <a:r>
              <a:rPr dirty="0" sz="1800" lang="en-US" smtClean="0">
                <a:latin typeface="Cambria" panose="02040503050406030204" pitchFamily="18" charset="0"/>
                <a:ea typeface="Cambria" panose="02040503050406030204" pitchFamily="18" charset="0"/>
              </a:rPr>
              <a:t>API’s and Web Services</a:t>
            </a:r>
          </a:p>
          <a:p>
            <a:pPr algn="just" indent="-342900" lvl="0" marL="495300" rtl="0">
              <a:spcBef>
                <a:spcPts val="0"/>
              </a:spcBef>
              <a:spcAft>
                <a:spcPts val="0"/>
              </a:spcAft>
              <a:buClr>
                <a:schemeClr val="dk1"/>
              </a:buClr>
              <a:buSzPct val="100000"/>
            </a:pPr>
            <a:r>
              <a:rPr dirty="0" sz="1800" lang="en-US" smtClean="0">
                <a:latin typeface="Cambria" panose="02040503050406030204" pitchFamily="18" charset="0"/>
                <a:ea typeface="Cambria" panose="02040503050406030204" pitchFamily="18" charset="0"/>
              </a:rPr>
              <a:t>Authentication</a:t>
            </a:r>
          </a:p>
          <a:p>
            <a:pPr algn="just" indent="-342900" lvl="0" marL="495300" rtl="0">
              <a:spcBef>
                <a:spcPts val="0"/>
              </a:spcBef>
              <a:spcAft>
                <a:spcPts val="0"/>
              </a:spcAft>
              <a:buClr>
                <a:schemeClr val="dk1"/>
              </a:buClr>
              <a:buSzPct val="100000"/>
            </a:pPr>
            <a:r>
              <a:rPr dirty="0" sz="1800" lang="en-US" smtClean="0">
                <a:latin typeface="Cambria" panose="02040503050406030204" pitchFamily="18" charset="0"/>
                <a:ea typeface="Cambria" panose="02040503050406030204" pitchFamily="18" charset="0"/>
              </a:rPr>
              <a:t>Cloud Services</a:t>
            </a:r>
          </a:p>
          <a:p>
            <a:pPr algn="just" indent="-342900" lvl="0" marL="495300" rtl="0">
              <a:spcBef>
                <a:spcPts val="0"/>
              </a:spcBef>
              <a:spcAft>
                <a:spcPts val="0"/>
              </a:spcAft>
              <a:buClr>
                <a:schemeClr val="dk1"/>
              </a:buClr>
              <a:buSzPct val="100000"/>
            </a:pPr>
            <a:r>
              <a:rPr dirty="0" sz="1800" lang="en-US" smtClean="0">
                <a:latin typeface="Cambria" panose="02040503050406030204" pitchFamily="18" charset="0"/>
                <a:ea typeface="Cambria" panose="02040503050406030204" pitchFamily="18" charset="0"/>
              </a:rPr>
              <a:t>Version Control</a:t>
            </a:r>
          </a:p>
          <a:p>
            <a:pPr algn="just" indent="-342900" lvl="0" marL="495300" rtl="0">
              <a:spcBef>
                <a:spcPts val="0"/>
              </a:spcBef>
              <a:spcAft>
                <a:spcPts val="0"/>
              </a:spcAft>
              <a:buClr>
                <a:schemeClr val="dk1"/>
              </a:buClr>
              <a:buSzPct val="100000"/>
            </a:pPr>
            <a:endParaRPr dirty="0" sz="1800" lang="en-US">
              <a:latin typeface="Cambria" panose="02040503050406030204" pitchFamily="18" charset="0"/>
              <a:ea typeface="Cambria" panose="02040503050406030204" pitchFamily="18" charset="0"/>
            </a:endParaRPr>
          </a:p>
          <a:p>
            <a:pPr algn="just" indent="-190500" lvl="0" marL="342900" rtl="0">
              <a:spcBef>
                <a:spcPts val="0"/>
              </a:spcBef>
              <a:spcAft>
                <a:spcPts val="0"/>
              </a:spcAft>
              <a:buClr>
                <a:schemeClr val="dk1"/>
              </a:buClr>
              <a:buSzPct val="100000"/>
              <a:buNone/>
            </a:pPr>
            <a:endParaRPr dirty="0" lang="en-US" smtClean="0">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smtClean="0">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smtClean="0">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Shape 113"/>
        <p:cNvGrpSpPr/>
        <p:nvPr/>
      </p:nvGrpSpPr>
      <p:grpSpPr>
        <a:xfrm>
          <a:off x="0" y="0"/>
          <a:ext cx="0" cy="0"/>
          <a:chOff x="0" y="0"/>
          <a:chExt cx="0" cy="0"/>
        </a:xfrm>
      </p:grpSpPr>
      <p:sp>
        <p:nvSpPr>
          <p:cNvPr id="1048610"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smtClean="0">
                <a:latin typeface="Cambria" panose="02040503050406030204" pitchFamily="18" charset="0"/>
                <a:ea typeface="Cambria" panose="02040503050406030204" pitchFamily="18" charset="0"/>
              </a:rPr>
              <a:t>Analysis </a:t>
            </a:r>
            <a:r>
              <a:rPr dirty="0" lang="en-US">
                <a:latin typeface="Cambria" panose="02040503050406030204" pitchFamily="18" charset="0"/>
                <a:ea typeface="Cambria" panose="02040503050406030204" pitchFamily="18" charset="0"/>
              </a:rPr>
              <a:t>of Problem </a:t>
            </a:r>
            <a:r>
              <a:rPr dirty="0" lang="en-US" smtClean="0">
                <a:latin typeface="Cambria" panose="02040503050406030204" pitchFamily="18" charset="0"/>
                <a:ea typeface="Cambria" panose="02040503050406030204" pitchFamily="18" charset="0"/>
              </a:rPr>
              <a:t>Statement </a:t>
            </a:r>
            <a:r>
              <a:rPr dirty="0" sz="2000" lang="en-US" smtClean="0">
                <a:latin typeface="Cambria" panose="02040503050406030204" pitchFamily="18" charset="0"/>
                <a:ea typeface="Cambria" panose="02040503050406030204" pitchFamily="18" charset="0"/>
              </a:rPr>
              <a:t>(contd...)</a:t>
            </a:r>
            <a:endParaRPr dirty="0" lang="en-US">
              <a:latin typeface="Cambria" panose="02040503050406030204" pitchFamily="18" charset="0"/>
              <a:ea typeface="Cambria" panose="02040503050406030204" pitchFamily="18" charset="0"/>
            </a:endParaRPr>
          </a:p>
        </p:txBody>
      </p:sp>
      <p:sp>
        <p:nvSpPr>
          <p:cNvPr id="1048611"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190500" lvl="0" marL="342900" rtl="0">
              <a:lnSpc>
                <a:spcPct val="200000"/>
              </a:lnSpc>
              <a:spcBef>
                <a:spcPts val="0"/>
              </a:spcBef>
              <a:spcAft>
                <a:spcPts val="0"/>
              </a:spcAft>
              <a:buClr>
                <a:schemeClr val="dk1"/>
              </a:buClr>
              <a:buSzPct val="100000"/>
              <a:buNone/>
            </a:pPr>
            <a:r>
              <a:rPr b="1" dirty="0" sz="1800" lang="en-US" smtClean="0">
                <a:latin typeface="Cambria" panose="02040503050406030204" pitchFamily="18" charset="0"/>
                <a:ea typeface="Cambria" panose="02040503050406030204" pitchFamily="18" charset="0"/>
              </a:rPr>
              <a:t>Software and Hardware Requirements:</a:t>
            </a:r>
            <a:r>
              <a:rPr dirty="0" sz="1800" lang="en-US" smtClean="0">
                <a:latin typeface="Cambria" panose="02040503050406030204" pitchFamily="18" charset="0"/>
                <a:ea typeface="Cambria" panose="02040503050406030204" pitchFamily="18" charset="0"/>
              </a:rPr>
              <a:t> Integrating birth and death registration services with other systems requires careful consideration of various software requirements.</a:t>
            </a:r>
          </a:p>
          <a:p>
            <a:pPr algn="just" indent="-342900" lvl="0" marL="495300" rtl="0">
              <a:lnSpc>
                <a:spcPct val="200000"/>
              </a:lnSpc>
              <a:spcBef>
                <a:spcPts val="0"/>
              </a:spcBef>
              <a:spcAft>
                <a:spcPts val="0"/>
              </a:spcAft>
              <a:buClr>
                <a:schemeClr val="dk1"/>
              </a:buClr>
              <a:buSzPct val="100000"/>
              <a:buFont typeface="Arial" panose="020B0604020202020204" pitchFamily="34" charset="0"/>
              <a:buChar char="•"/>
            </a:pPr>
            <a:r>
              <a:rPr dirty="0" sz="1800" lang="en-US" smtClean="0">
                <a:latin typeface="Cambria" panose="02040503050406030204" pitchFamily="18" charset="0"/>
                <a:ea typeface="Cambria" panose="02040503050406030204" pitchFamily="18" charset="0"/>
              </a:rPr>
              <a:t>System Requirements</a:t>
            </a:r>
          </a:p>
          <a:p>
            <a:pPr algn="just" indent="-342900" lvl="0" marL="495300" rtl="0">
              <a:lnSpc>
                <a:spcPct val="200000"/>
              </a:lnSpc>
              <a:spcBef>
                <a:spcPts val="0"/>
              </a:spcBef>
              <a:spcAft>
                <a:spcPts val="0"/>
              </a:spcAft>
              <a:buClr>
                <a:schemeClr val="dk1"/>
              </a:buClr>
              <a:buSzPct val="100000"/>
              <a:buFont typeface="Arial" panose="020B0604020202020204" pitchFamily="34" charset="0"/>
              <a:buChar char="•"/>
            </a:pPr>
            <a:r>
              <a:rPr dirty="0" sz="1800" lang="en-US" smtClean="0">
                <a:latin typeface="Cambria" panose="02040503050406030204" pitchFamily="18" charset="0"/>
                <a:ea typeface="Cambria" panose="02040503050406030204" pitchFamily="18" charset="0"/>
              </a:rPr>
              <a:t>Functional Requirements </a:t>
            </a:r>
          </a:p>
          <a:p>
            <a:pPr algn="just" indent="-342900" lvl="0" marL="495300" rtl="0">
              <a:lnSpc>
                <a:spcPct val="200000"/>
              </a:lnSpc>
              <a:spcBef>
                <a:spcPts val="0"/>
              </a:spcBef>
              <a:spcAft>
                <a:spcPts val="0"/>
              </a:spcAft>
              <a:buClr>
                <a:schemeClr val="dk1"/>
              </a:buClr>
              <a:buSzPct val="100000"/>
            </a:pPr>
            <a:r>
              <a:rPr dirty="0" sz="1800" lang="en-US" smtClean="0">
                <a:latin typeface="Cambria" panose="02040503050406030204" pitchFamily="18" charset="0"/>
                <a:ea typeface="Cambria" panose="02040503050406030204" pitchFamily="18" charset="0"/>
              </a:rPr>
              <a:t>Integration, </a:t>
            </a:r>
            <a:r>
              <a:rPr dirty="0" sz="1800" lang="en-US" smtClean="0">
                <a:latin typeface="Cambria" panose="02040503050406030204" pitchFamily="18" charset="0"/>
                <a:ea typeface="Cambria" panose="02040503050406030204" pitchFamily="18" charset="0"/>
                <a:sym typeface="+mn-ea"/>
              </a:rPr>
              <a:t>Compliance</a:t>
            </a:r>
            <a:r>
              <a:rPr dirty="0" sz="1800" lang="en-US" smtClean="0">
                <a:latin typeface="Cambria" panose="02040503050406030204" pitchFamily="18" charset="0"/>
                <a:ea typeface="Cambria" panose="02040503050406030204" pitchFamily="18" charset="0"/>
              </a:rPr>
              <a:t> and Security Requirements </a:t>
            </a:r>
          </a:p>
          <a:p>
            <a:pPr algn="just" indent="-342900" lvl="0" marL="495300" rtl="0">
              <a:lnSpc>
                <a:spcPct val="200000"/>
              </a:lnSpc>
              <a:spcBef>
                <a:spcPts val="0"/>
              </a:spcBef>
              <a:spcAft>
                <a:spcPts val="0"/>
              </a:spcAft>
              <a:buClr>
                <a:schemeClr val="dk1"/>
              </a:buClr>
              <a:buSzPct val="100000"/>
              <a:buFont typeface="Arial" panose="020B0604020202020204" pitchFamily="34" charset="0"/>
              <a:buChar char="•"/>
            </a:pPr>
            <a:r>
              <a:rPr dirty="0" sz="1800" lang="en-US" smtClean="0">
                <a:latin typeface="Cambria" panose="02040503050406030204" pitchFamily="18" charset="0"/>
                <a:ea typeface="Cambria" panose="02040503050406030204" pitchFamily="18" charset="0"/>
              </a:rPr>
              <a:t>User Experience and </a:t>
            </a:r>
            <a:r>
              <a:rPr dirty="0" sz="1800" lang="en-US" smtClean="0">
                <a:latin typeface="Cambria" panose="02040503050406030204" pitchFamily="18" charset="0"/>
                <a:ea typeface="Cambria" panose="02040503050406030204" pitchFamily="18" charset="0"/>
                <a:sym typeface="+mn-ea"/>
              </a:rPr>
              <a:t>Performance </a:t>
            </a:r>
            <a:r>
              <a:rPr dirty="0" sz="1800" lang="en-US" smtClean="0">
                <a:latin typeface="Cambria" panose="02040503050406030204" pitchFamily="18" charset="0"/>
                <a:ea typeface="Cambria" panose="02040503050406030204" pitchFamily="18" charset="0"/>
              </a:rPr>
              <a:t>Requirements  </a:t>
            </a:r>
          </a:p>
          <a:p>
            <a:pPr algn="just" indent="-342900" lvl="0" marL="495300" rtl="0">
              <a:lnSpc>
                <a:spcPct val="200000"/>
              </a:lnSpc>
              <a:spcBef>
                <a:spcPts val="0"/>
              </a:spcBef>
              <a:spcAft>
                <a:spcPts val="0"/>
              </a:spcAft>
              <a:buClr>
                <a:schemeClr val="dk1"/>
              </a:buClr>
              <a:buSzPct val="100000"/>
              <a:buFont typeface="Arial" panose="020B0604020202020204" pitchFamily="34" charset="0"/>
              <a:buChar char="•"/>
            </a:pPr>
            <a:r>
              <a:rPr dirty="0" sz="1800" lang="en-US" smtClean="0">
                <a:latin typeface="Cambria" panose="02040503050406030204" pitchFamily="18" charset="0"/>
                <a:ea typeface="Cambria" panose="02040503050406030204" pitchFamily="18" charset="0"/>
              </a:rPr>
              <a:t>Maintenance and Support</a:t>
            </a:r>
          </a:p>
          <a:p>
            <a:pPr algn="just" indent="-190500" lvl="0" marL="342900" rtl="0">
              <a:lnSpc>
                <a:spcPct val="200000"/>
              </a:lnSpc>
              <a:spcBef>
                <a:spcPts val="0"/>
              </a:spcBef>
              <a:spcAft>
                <a:spcPts val="0"/>
              </a:spcAft>
              <a:buClr>
                <a:schemeClr val="dk1"/>
              </a:buClr>
              <a:buSzPct val="100000"/>
              <a:buNone/>
            </a:pPr>
            <a:endParaRPr dirty="0" sz="1800" lang="en-US" smtClean="0">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sz="180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Shape 113"/>
        <p:cNvGrpSpPr/>
        <p:nvPr/>
      </p:nvGrpSpPr>
      <p:grpSpPr>
        <a:xfrm>
          <a:off x="0" y="0"/>
          <a:ext cx="0" cy="0"/>
          <a:chOff x="0" y="0"/>
          <a:chExt cx="0" cy="0"/>
        </a:xfrm>
      </p:grpSpPr>
      <p:sp>
        <p:nvSpPr>
          <p:cNvPr id="1048614"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smtClean="0">
                <a:latin typeface="Cambria" panose="02040503050406030204" pitchFamily="18" charset="0"/>
                <a:ea typeface="Cambria" panose="02040503050406030204" pitchFamily="18" charset="0"/>
              </a:rPr>
              <a:t>Analysis </a:t>
            </a:r>
            <a:r>
              <a:rPr dirty="0" lang="en-US">
                <a:latin typeface="Cambria" panose="02040503050406030204" pitchFamily="18" charset="0"/>
                <a:ea typeface="Cambria" panose="02040503050406030204" pitchFamily="18" charset="0"/>
              </a:rPr>
              <a:t>of Problem </a:t>
            </a:r>
            <a:r>
              <a:rPr dirty="0" lang="en-US" smtClean="0">
                <a:latin typeface="Cambria" panose="02040503050406030204" pitchFamily="18" charset="0"/>
                <a:ea typeface="Cambria" panose="02040503050406030204" pitchFamily="18" charset="0"/>
              </a:rPr>
              <a:t>Statement </a:t>
            </a:r>
            <a:r>
              <a:rPr dirty="0" sz="2000" lang="en-US" smtClean="0">
                <a:latin typeface="Cambria" panose="02040503050406030204" pitchFamily="18" charset="0"/>
                <a:ea typeface="Cambria" panose="02040503050406030204" pitchFamily="18" charset="0"/>
              </a:rPr>
              <a:t>(contd...)</a:t>
            </a:r>
            <a:endParaRPr dirty="0" lang="en-US">
              <a:latin typeface="Cambria" panose="02040503050406030204" pitchFamily="18" charset="0"/>
              <a:ea typeface="Cambria" panose="02040503050406030204" pitchFamily="18" charset="0"/>
            </a:endParaRPr>
          </a:p>
        </p:txBody>
      </p:sp>
      <p:sp>
        <p:nvSpPr>
          <p:cNvPr id="1048615" name="Google Shape;115;p17"/>
          <p:cNvSpPr txBox="1">
            <a:spLocks noGrp="1"/>
          </p:cNvSpPr>
          <p:nvPr>
            <p:ph type="body" idx="1"/>
          </p:nvPr>
        </p:nvSpPr>
        <p:spPr>
          <a:xfrm>
            <a:off x="812800" y="1143000"/>
            <a:ext cx="10668000" cy="5144135"/>
          </a:xfrm>
          <a:prstGeom prst="rect"/>
          <a:noFill/>
          <a:ln>
            <a:noFill/>
          </a:ln>
        </p:spPr>
        <p:txBody>
          <a:bodyPr anchor="t" anchorCtr="0" bIns="45700" lIns="91425" rIns="91425" spcFirstLastPara="1" tIns="45700" wrap="square">
            <a:normAutofit/>
          </a:bodyPr>
          <a:p>
            <a:pPr algn="just" indent="-190500" lvl="0" marL="342900" rtl="0">
              <a:lnSpc>
                <a:spcPct val="200000"/>
              </a:lnSpc>
              <a:spcBef>
                <a:spcPts val="0"/>
              </a:spcBef>
              <a:spcAft>
                <a:spcPts val="0"/>
              </a:spcAft>
              <a:buClr>
                <a:schemeClr val="dk1"/>
              </a:buClr>
              <a:buSzPct val="100000"/>
              <a:buNone/>
            </a:pPr>
            <a:r>
              <a:rPr b="1" dirty="0" sz="1800">
                <a:latin typeface="Cambria" panose="02040503050406030204" pitchFamily="18" charset="0"/>
                <a:ea typeface="Cambria" panose="02040503050406030204" pitchFamily="18" charset="0"/>
              </a:rPr>
              <a:t>Proposed Solution</a:t>
            </a:r>
            <a:r>
              <a:rPr b="1" dirty="0" sz="1800" lang="en-US">
                <a:latin typeface="Cambria" panose="02040503050406030204" pitchFamily="18" charset="0"/>
                <a:ea typeface="Cambria" panose="02040503050406030204" pitchFamily="18" charset="0"/>
              </a:rPr>
              <a:t> for the problem statement:</a:t>
            </a:r>
            <a:r>
              <a:rPr b="1" dirty="0" sz="1800">
                <a:latin typeface="Cambria" panose="02040503050406030204" pitchFamily="18" charset="0"/>
                <a:ea typeface="Cambria" panose="02040503050406030204" pitchFamily="18" charset="0"/>
              </a:rPr>
              <a:t> </a:t>
            </a:r>
          </a:p>
          <a:p>
            <a:pPr algn="just" indent="-190500" lvl="0" marL="342900" rtl="0">
              <a:lnSpc>
                <a:spcPct val="200000"/>
              </a:lnSpc>
              <a:spcBef>
                <a:spcPts val="0"/>
              </a:spcBef>
              <a:spcAft>
                <a:spcPts val="0"/>
              </a:spcAft>
              <a:buClr>
                <a:schemeClr val="dk1"/>
              </a:buClr>
              <a:buSzPct val="100000"/>
              <a:buNone/>
            </a:pPr>
            <a:r>
              <a:rPr dirty="0" sz="1800">
                <a:latin typeface="Cambria" panose="02040503050406030204" pitchFamily="18" charset="0"/>
                <a:ea typeface="Cambria" panose="02040503050406030204" pitchFamily="18" charset="0"/>
              </a:rPr>
              <a:t>This project aims to integrate services to streamline registration. Maternity Nursing Homes can</a:t>
            </a:r>
            <a:r>
              <a:rPr dirty="0" sz="1800" lang="en-US">
                <a:latin typeface="Cambria" panose="02040503050406030204" pitchFamily="18" charset="0"/>
                <a:ea typeface="Cambria" panose="02040503050406030204" pitchFamily="18" charset="0"/>
              </a:rPr>
              <a:t> </a:t>
            </a:r>
            <a:r>
              <a:rPr dirty="0" sz="1800">
                <a:latin typeface="Cambria" panose="02040503050406030204" pitchFamily="18" charset="0"/>
                <a:ea typeface="Cambria" panose="02040503050406030204" pitchFamily="18" charset="0"/>
              </a:rPr>
              <a:t>directly register births with the MO, allowing parents to enter the child's name once and receive the Birth Certificate online. In case of death, the system will automatically notify relevant services to update the individual's status.</a:t>
            </a:r>
          </a:p>
          <a:p>
            <a:pPr algn="just" indent="-190500" lvl="0" marL="342900" rtl="0">
              <a:lnSpc>
                <a:spcPct val="200000"/>
              </a:lnSpc>
              <a:spcBef>
                <a:spcPts val="0"/>
              </a:spcBef>
              <a:spcAft>
                <a:spcPts val="0"/>
              </a:spcAft>
              <a:buClr>
                <a:schemeClr val="dk1"/>
              </a:buClr>
              <a:buSzPct val="100000"/>
              <a:buNone/>
            </a:pPr>
            <a:r>
              <a:rPr b="1" dirty="0" sz="1800">
                <a:latin typeface="Cambria" panose="02040503050406030204" pitchFamily="18" charset="0"/>
                <a:ea typeface="Cambria" panose="02040503050406030204" pitchFamily="18" charset="0"/>
              </a:rPr>
              <a:t>Impact</a:t>
            </a:r>
            <a:r>
              <a:rPr b="1" dirty="0" sz="1800" lang="en-US">
                <a:latin typeface="Cambria" panose="02040503050406030204" pitchFamily="18" charset="0"/>
                <a:ea typeface="Cambria" panose="02040503050406030204" pitchFamily="18" charset="0"/>
              </a:rPr>
              <a:t>:</a:t>
            </a:r>
            <a:endParaRPr b="1" dirty="0" sz="1800">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r>
              <a:rPr dirty="0" sz="1800">
                <a:latin typeface="Cambria" panose="02040503050406030204" pitchFamily="18" charset="0"/>
                <a:ea typeface="Cambria" panose="02040503050406030204" pitchFamily="18" charset="0"/>
              </a:rPr>
              <a:t>This system reduces the need for in-person visits, saves time, and ensures quick updates across services, making the process efficient for individuals and government departments.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Shape 113"/>
        <p:cNvGrpSpPr/>
        <p:nvPr/>
      </p:nvGrpSpPr>
      <p:grpSpPr>
        <a:xfrm>
          <a:off x="0" y="0"/>
          <a:ext cx="0" cy="0"/>
          <a:chOff x="0" y="0"/>
          <a:chExt cx="0" cy="0"/>
        </a:xfrm>
      </p:grpSpPr>
      <p:sp>
        <p:nvSpPr>
          <p:cNvPr id="1048618" name="Google Shape;114;p17"/>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marL="152400">
              <a:lnSpc>
                <a:spcPct val="200000"/>
              </a:lnSpc>
            </a:pPr>
            <a:r>
              <a:rPr dirty="0" lang="en-US" smtClean="0">
                <a:latin typeface="Cambria" panose="02040503050406030204" pitchFamily="18" charset="0"/>
                <a:ea typeface="Cambria" panose="02040503050406030204" pitchFamily="18" charset="0"/>
              </a:rPr>
              <a:t>Github Link</a:t>
            </a:r>
            <a:endParaRPr dirty="0" lang="en-US">
              <a:latin typeface="Cambria" panose="02040503050406030204" pitchFamily="18" charset="0"/>
              <a:ea typeface="Cambria" panose="02040503050406030204" pitchFamily="18" charset="0"/>
            </a:endParaRPr>
          </a:p>
        </p:txBody>
      </p:sp>
      <p:sp>
        <p:nvSpPr>
          <p:cNvPr id="1048619" name="Google Shape;115;p17"/>
          <p:cNvSpPr txBox="1">
            <a:spLocks noGrp="1"/>
          </p:cNvSpPr>
          <p:nvPr>
            <p:ph type="body" idx="1"/>
          </p:nvPr>
        </p:nvSpPr>
        <p:spPr>
          <a:xfrm>
            <a:off x="812800" y="1143000"/>
            <a:ext cx="10668000" cy="4953000"/>
          </a:xfrm>
          <a:prstGeom prst="rect"/>
          <a:noFill/>
          <a:ln>
            <a:noFill/>
          </a:ln>
        </p:spPr>
        <p:txBody>
          <a:bodyPr anchor="t" anchorCtr="0" bIns="45700" lIns="91425" rIns="91425" spcFirstLastPara="1" tIns="45700" wrap="square">
            <a:normAutofit/>
          </a:bodyPr>
          <a:p>
            <a:pPr algn="just" indent="-190500" lvl="0" marL="342900" rtl="0">
              <a:spcBef>
                <a:spcPts val="0"/>
              </a:spcBef>
              <a:spcAft>
                <a:spcPts val="0"/>
              </a:spcAft>
              <a:buClr>
                <a:schemeClr val="dk1"/>
              </a:buClr>
              <a:buSzPct val="100000"/>
              <a:buNone/>
            </a:pPr>
            <a:endParaRPr dirty="0" lang="en-US">
              <a:latin typeface="Cambria" panose="02040503050406030204" pitchFamily="18" charset="0"/>
              <a:ea typeface="Cambria" panose="02040503050406030204" pitchFamily="18" charset="0"/>
            </a:endParaRPr>
          </a:p>
          <a:p>
            <a:pPr algn="just" indent="-190500" lvl="0" marL="342900" rtl="0">
              <a:spcBef>
                <a:spcPts val="0"/>
              </a:spcBef>
              <a:spcAft>
                <a:spcPts val="0"/>
              </a:spcAft>
              <a:buClr>
                <a:schemeClr val="dk1"/>
              </a:buClr>
              <a:buSzPct val="100000"/>
              <a:buNone/>
            </a:pPr>
            <a:endParaRPr dirty="0" lang="en-US" smtClean="0">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smtClean="0">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lang="en-US" smtClean="0">
              <a:latin typeface="Cambria" panose="02040503050406030204" pitchFamily="18" charset="0"/>
              <a:ea typeface="Cambria" panose="02040503050406030204" pitchFamily="18" charset="0"/>
            </a:endParaRPr>
          </a:p>
          <a:p>
            <a:pPr algn="just" indent="-190500" lvl="0" marL="342900"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1048620" name="Google Shape;115;p17"/>
          <p:cNvSpPr txBox="1"/>
          <p:nvPr/>
        </p:nvSpPr>
        <p:spPr>
          <a:xfrm>
            <a:off x="965200" y="1295400"/>
            <a:ext cx="10668000" cy="4953000"/>
          </a:xfrm>
          <a:prstGeom prst="rect"/>
          <a:noFill/>
          <a:ln>
            <a:noFill/>
          </a:ln>
        </p:spPr>
        <p:txBody>
          <a:bodyPr anchor="t" anchorCtr="0" bIns="45700" lIns="91425" rIns="91425" spcFirstLastPara="1" tIns="45700" wrap="square">
            <a:normAutofit/>
          </a:bodyPr>
          <a:lstStyle>
            <a:defPPr algn="l" lvl="0" marR="0" rtl="0">
              <a:lnSpc>
                <a:spcPct val="100000"/>
              </a:lnSpc>
              <a:spcBef>
                <a:spcPts val="0"/>
              </a:spcBef>
              <a:spcAft>
                <a:spcPts val="0"/>
              </a:spcAft>
            </a:defPPr>
            <a:lvl1pPr algn="l" indent="-381000" lvl="0" marL="457200" marR="0" rtl="0">
              <a:lnSpc>
                <a:spcPct val="100000"/>
              </a:lnSpc>
              <a:spcBef>
                <a:spcPts val="480"/>
              </a:spcBef>
              <a:spcAft>
                <a:spcPts val="0"/>
              </a:spcAft>
              <a:buClr>
                <a:schemeClr val="dk1"/>
              </a:buClr>
              <a:buSzPts val="2400"/>
              <a:buFont typeface="Arial" panose="020B0604020202020204"/>
              <a:buChar char="•"/>
              <a:defRPr b="0" cap="none" sz="2400" i="0" strike="noStrike" u="none">
                <a:solidFill>
                  <a:schemeClr val="dk1"/>
                </a:solidFill>
                <a:latin typeface="Verdana" panose="020B0604030504040204"/>
                <a:ea typeface="Verdana" panose="020B0604030504040204"/>
                <a:cs typeface="Verdana" panose="020B0604030504040204"/>
                <a:sym typeface="Verdana" panose="020B0604030504040204"/>
              </a:defRPr>
            </a:lvl1pPr>
            <a:lvl2pPr algn="l" indent="-355600" lvl="1" marL="914400" marR="0" rtl="0">
              <a:lnSpc>
                <a:spcPct val="100000"/>
              </a:lnSpc>
              <a:spcBef>
                <a:spcPts val="400"/>
              </a:spcBef>
              <a:spcAft>
                <a:spcPts val="0"/>
              </a:spcAft>
              <a:buClr>
                <a:schemeClr val="dk1"/>
              </a:buClr>
              <a:buSzPts val="2000"/>
              <a:buFont typeface="Arial" panose="020B0604020202020204"/>
              <a:buChar char="–"/>
              <a:defRPr b="0" cap="none" sz="2000" i="0" strike="noStrike" u="none">
                <a:solidFill>
                  <a:schemeClr val="dk1"/>
                </a:solidFill>
                <a:latin typeface="Verdana" panose="020B0604030504040204"/>
                <a:ea typeface="Verdana" panose="020B0604030504040204"/>
                <a:cs typeface="Verdana" panose="020B0604030504040204"/>
                <a:sym typeface="Verdana" panose="020B0604030504040204"/>
              </a:defRPr>
            </a:lvl2pPr>
            <a:lvl3pPr algn="l" indent="-342900" lvl="2" marL="1371600" marR="0" rtl="0">
              <a:lnSpc>
                <a:spcPct val="100000"/>
              </a:lnSpc>
              <a:spcBef>
                <a:spcPts val="360"/>
              </a:spcBef>
              <a:spcAft>
                <a:spcPts val="0"/>
              </a:spcAft>
              <a:buClr>
                <a:schemeClr val="dk1"/>
              </a:buClr>
              <a:buSzPts val="1800"/>
              <a:buFont typeface="Arial" panose="020B0604020202020204"/>
              <a:buChar char="•"/>
              <a:defRPr b="0" cap="none" sz="1800" i="0" strike="noStrike" u="none">
                <a:solidFill>
                  <a:schemeClr val="dk1"/>
                </a:solidFill>
                <a:latin typeface="Verdana" panose="020B0604030504040204"/>
                <a:ea typeface="Verdana" panose="020B0604030504040204"/>
                <a:cs typeface="Verdana" panose="020B0604030504040204"/>
                <a:sym typeface="Verdana" panose="020B0604030504040204"/>
              </a:defRPr>
            </a:lvl3pPr>
            <a:lvl4pPr algn="l" indent="-330200" lvl="3" marL="1828800" marR="0" rtl="0">
              <a:lnSpc>
                <a:spcPct val="100000"/>
              </a:lnSpc>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4pPr>
            <a:lvl5pPr algn="l" indent="-330200" lvl="4" marL="2286000" marR="0" rtl="0">
              <a:lnSpc>
                <a:spcPct val="100000"/>
              </a:lnSpc>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5pPr>
            <a:lvl6pPr algn="l" indent="-342900" lvl="5" marL="27432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indent="-342900" lvl="6" marL="32004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indent="-342900" lvl="7" marL="36576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indent="-342900" lvl="8" marL="41148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algn="just" indent="-190500" marL="342900">
              <a:spcBef>
                <a:spcPts val="0"/>
              </a:spcBef>
              <a:buSzPct val="100000"/>
              <a:buFont typeface="Arial" panose="020B0604020202020204"/>
              <a:buNone/>
            </a:pPr>
            <a:endParaRPr dirty="0" lang="en-US" smtClean="0">
              <a:latin typeface="Cambria" panose="02040503050406030204" pitchFamily="18" charset="0"/>
              <a:ea typeface="Cambria" panose="02040503050406030204" pitchFamily="18" charset="0"/>
            </a:endParaRPr>
          </a:p>
          <a:p>
            <a:pPr algn="just" indent="-190500" marL="342900">
              <a:spcBef>
                <a:spcPts val="0"/>
              </a:spcBef>
              <a:buSzPct val="100000"/>
              <a:buFont typeface="Arial" panose="020B0604020202020204"/>
              <a:buNone/>
            </a:pPr>
            <a:endParaRPr dirty="0" lang="en-US" smtClean="0">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smtClean="0">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smtClean="0">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p:txBody>
      </p:sp>
      <p:sp>
        <p:nvSpPr>
          <p:cNvPr id="1048621" name="Google Shape;115;p17"/>
          <p:cNvSpPr txBox="1"/>
          <p:nvPr/>
        </p:nvSpPr>
        <p:spPr>
          <a:xfrm>
            <a:off x="812800" y="1143000"/>
            <a:ext cx="10668000" cy="4178300"/>
          </a:xfrm>
          <a:prstGeom prst="rect"/>
          <a:noFill/>
          <a:ln>
            <a:noFill/>
          </a:ln>
        </p:spPr>
        <p:txBody>
          <a:bodyPr anchor="t" anchorCtr="0" bIns="45700" lIns="91425" rIns="91425" spcFirstLastPara="1" tIns="45700" wrap="square">
            <a:normAutofit/>
          </a:bodyPr>
          <a:lstStyle>
            <a:defPPr algn="l" lvl="0" marR="0" rtl="0">
              <a:lnSpc>
                <a:spcPct val="100000"/>
              </a:lnSpc>
              <a:spcBef>
                <a:spcPts val="0"/>
              </a:spcBef>
              <a:spcAft>
                <a:spcPts val="0"/>
              </a:spcAft>
            </a:defPPr>
            <a:lvl1pPr algn="l" indent="-381000" lvl="0" marL="457200" marR="0" rtl="0">
              <a:lnSpc>
                <a:spcPct val="100000"/>
              </a:lnSpc>
              <a:spcBef>
                <a:spcPts val="480"/>
              </a:spcBef>
              <a:spcAft>
                <a:spcPts val="0"/>
              </a:spcAft>
              <a:buClr>
                <a:schemeClr val="dk1"/>
              </a:buClr>
              <a:buSzPts val="2400"/>
              <a:buFont typeface="Arial" panose="020B0604020202020204"/>
              <a:buChar char="•"/>
              <a:defRPr b="0" cap="none" sz="2400" i="0" strike="noStrike" u="none">
                <a:solidFill>
                  <a:schemeClr val="dk1"/>
                </a:solidFill>
                <a:latin typeface="Verdana" panose="020B0604030504040204"/>
                <a:ea typeface="Verdana" panose="020B0604030504040204"/>
                <a:cs typeface="Verdana" panose="020B0604030504040204"/>
                <a:sym typeface="Verdana" panose="020B0604030504040204"/>
              </a:defRPr>
            </a:lvl1pPr>
            <a:lvl2pPr algn="l" indent="-355600" lvl="1" marL="914400" marR="0" rtl="0">
              <a:lnSpc>
                <a:spcPct val="100000"/>
              </a:lnSpc>
              <a:spcBef>
                <a:spcPts val="400"/>
              </a:spcBef>
              <a:spcAft>
                <a:spcPts val="0"/>
              </a:spcAft>
              <a:buClr>
                <a:schemeClr val="dk1"/>
              </a:buClr>
              <a:buSzPts val="2000"/>
              <a:buFont typeface="Arial" panose="020B0604020202020204"/>
              <a:buChar char="–"/>
              <a:defRPr b="0" cap="none" sz="2000" i="0" strike="noStrike" u="none">
                <a:solidFill>
                  <a:schemeClr val="dk1"/>
                </a:solidFill>
                <a:latin typeface="Verdana" panose="020B0604030504040204"/>
                <a:ea typeface="Verdana" panose="020B0604030504040204"/>
                <a:cs typeface="Verdana" panose="020B0604030504040204"/>
                <a:sym typeface="Verdana" panose="020B0604030504040204"/>
              </a:defRPr>
            </a:lvl2pPr>
            <a:lvl3pPr algn="l" indent="-342900" lvl="2" marL="1371600" marR="0" rtl="0">
              <a:lnSpc>
                <a:spcPct val="100000"/>
              </a:lnSpc>
              <a:spcBef>
                <a:spcPts val="360"/>
              </a:spcBef>
              <a:spcAft>
                <a:spcPts val="0"/>
              </a:spcAft>
              <a:buClr>
                <a:schemeClr val="dk1"/>
              </a:buClr>
              <a:buSzPts val="1800"/>
              <a:buFont typeface="Arial" panose="020B0604020202020204"/>
              <a:buChar char="•"/>
              <a:defRPr b="0" cap="none" sz="1800" i="0" strike="noStrike" u="none">
                <a:solidFill>
                  <a:schemeClr val="dk1"/>
                </a:solidFill>
                <a:latin typeface="Verdana" panose="020B0604030504040204"/>
                <a:ea typeface="Verdana" panose="020B0604030504040204"/>
                <a:cs typeface="Verdana" panose="020B0604030504040204"/>
                <a:sym typeface="Verdana" panose="020B0604030504040204"/>
              </a:defRPr>
            </a:lvl3pPr>
            <a:lvl4pPr algn="l" indent="-330200" lvl="3" marL="1828800" marR="0" rtl="0">
              <a:lnSpc>
                <a:spcPct val="100000"/>
              </a:lnSpc>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4pPr>
            <a:lvl5pPr algn="l" indent="-330200" lvl="4" marL="2286000" marR="0" rtl="0">
              <a:lnSpc>
                <a:spcPct val="100000"/>
              </a:lnSpc>
              <a:spcBef>
                <a:spcPts val="320"/>
              </a:spcBef>
              <a:spcAft>
                <a:spcPts val="0"/>
              </a:spcAft>
              <a:buClr>
                <a:schemeClr val="dk1"/>
              </a:buClr>
              <a:buSzPts val="1600"/>
              <a:buFont typeface="Arial" panose="020B0604020202020204"/>
              <a:buChar char="»"/>
              <a:defRPr b="0" cap="none" sz="1600" i="0" strike="noStrike" u="none">
                <a:solidFill>
                  <a:schemeClr val="dk1"/>
                </a:solidFill>
                <a:latin typeface="Verdana" panose="020B0604030504040204"/>
                <a:ea typeface="Verdana" panose="020B0604030504040204"/>
                <a:cs typeface="Verdana" panose="020B0604030504040204"/>
                <a:sym typeface="Verdana" panose="020B0604030504040204"/>
              </a:defRPr>
            </a:lvl5pPr>
            <a:lvl6pPr algn="l" indent="-342900" lvl="5" marL="27432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algn="l" indent="-342900" lvl="6" marL="32004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algn="l" indent="-342900" lvl="7" marL="36576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algn="l" indent="-342900" lvl="8" marL="4114800" marR="0" rtl="0">
              <a:lnSpc>
                <a:spcPct val="100000"/>
              </a:lnSpc>
              <a:spcBef>
                <a:spcPts val="360"/>
              </a:spcBef>
              <a:spcAft>
                <a:spcPts val="0"/>
              </a:spcAft>
              <a:buClr>
                <a:schemeClr val="dk1"/>
              </a:buClr>
              <a:buSzPts val="1800"/>
              <a:buFont typeface="Arial" panose="020B0604020202020204"/>
              <a:buChar char="•"/>
              <a:defRPr b="0" cap="none" sz="2000" i="0" strike="noStrike" u="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algn="just" indent="-190500" marL="342900">
              <a:spcBef>
                <a:spcPts val="0"/>
              </a:spcBef>
              <a:buSzPct val="100000"/>
              <a:buFont typeface="Arial" panose="020B0604020202020204"/>
              <a:buNone/>
            </a:pPr>
            <a:r>
              <a:rPr dirty="0" lang="en-US" smtClean="0">
                <a:latin typeface="Cambria" panose="02040503050406030204" pitchFamily="18" charset="0"/>
                <a:ea typeface="Cambria" panose="02040503050406030204" pitchFamily="18" charset="0"/>
              </a:rPr>
              <a:t>The Github link provided should have public access permission.</a:t>
            </a:r>
          </a:p>
          <a:p>
            <a:pPr algn="just" indent="-190500" marL="342900">
              <a:spcBef>
                <a:spcPts val="0"/>
              </a:spcBef>
              <a:buSzPct val="100000"/>
              <a:buFont typeface="Arial" panose="020B0604020202020204"/>
              <a:buNone/>
            </a:pPr>
            <a:endParaRPr dirty="0" lang="en-US" smtClean="0">
              <a:latin typeface="Cambria" panose="02040503050406030204" pitchFamily="18" charset="0"/>
              <a:ea typeface="Cambria" panose="02040503050406030204" pitchFamily="18" charset="0"/>
            </a:endParaRPr>
          </a:p>
          <a:p>
            <a:pPr algn="just" indent="-190500" marL="342900">
              <a:spcBef>
                <a:spcPts val="0"/>
              </a:spcBef>
              <a:buSzPct val="100000"/>
              <a:buFont typeface="Arial" panose="020B0604020202020204"/>
              <a:buNone/>
            </a:pPr>
            <a:r>
              <a:rPr b="1" dirty="0" lang="en-US" smtClean="0">
                <a:solidFill>
                  <a:schemeClr val="accent2">
                    <a:lumMod val="75000"/>
                  </a:schemeClr>
                </a:solidFill>
                <a:latin typeface="Cambria" panose="02040503050406030204" pitchFamily="18" charset="0"/>
                <a:ea typeface="Cambria" panose="02040503050406030204" pitchFamily="18" charset="0"/>
              </a:rPr>
              <a:t>Github Link</a:t>
            </a:r>
          </a:p>
          <a:p>
            <a:pPr algn="just" indent="-190500" marL="342900">
              <a:spcBef>
                <a:spcPts val="0"/>
              </a:spcBef>
              <a:buSzPct val="100000"/>
              <a:buFont typeface="Arial" panose="020B0604020202020204"/>
              <a:buNone/>
            </a:pPr>
            <a:endParaRPr dirty="0" lang="en-US" smtClean="0">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smtClean="0">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smtClean="0">
              <a:latin typeface="Cambria" panose="02040503050406030204" pitchFamily="18" charset="0"/>
              <a:ea typeface="Cambria" panose="02040503050406030204" pitchFamily="18" charset="0"/>
            </a:endParaRPr>
          </a:p>
          <a:p>
            <a:pPr algn="just" indent="-190500" marL="342900">
              <a:lnSpc>
                <a:spcPct val="200000"/>
              </a:lnSpc>
              <a:spcBef>
                <a:spcPts val="0"/>
              </a:spcBef>
              <a:buSzPct val="100000"/>
              <a:buFont typeface="Arial" panose="020B0604020202020204"/>
              <a:buNone/>
            </a:pPr>
            <a:endParaRPr dirty="0" lang="en-US">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Shape 113"/>
        <p:cNvGrpSpPr/>
        <p:nvPr/>
      </p:nvGrpSpPr>
      <p:grpSpPr>
        <a:xfrm>
          <a:off x="0" y="0"/>
          <a:ext cx="0" cy="0"/>
          <a:chOff x="0" y="0"/>
          <a:chExt cx="0" cy="0"/>
        </a:xfrm>
      </p:grpSpPr>
      <p:sp>
        <p:nvSpPr>
          <p:cNvPr id="1048630" name="Google Shape;114;p17"/>
          <p:cNvSpPr txBox="1">
            <a:spLocks noGrp="1"/>
          </p:cNvSpPr>
          <p:nvPr>
            <p:ph type="title"/>
          </p:nvPr>
        </p:nvSpPr>
        <p:spPr>
          <a:xfrm>
            <a:off x="1910927" y="282575"/>
            <a:ext cx="7315200" cy="566700"/>
          </a:xfrm>
          <a:prstGeom prst="rect"/>
          <a:noFill/>
          <a:ln>
            <a:noFill/>
          </a:ln>
        </p:spPr>
        <p:txBody>
          <a:bodyPr anchor="ctr" anchorCtr="0" bIns="45700" lIns="91425" rIns="91425" spcFirstLastPara="1" tIns="45700" wrap="square">
            <a:noAutofit/>
          </a:bodyPr>
          <a:p>
            <a:pPr algn="l" indent="0" lvl="0" marL="0" rtl="0">
              <a:spcBef>
                <a:spcPts val="0"/>
              </a:spcBef>
              <a:spcAft>
                <a:spcPts val="0"/>
              </a:spcAft>
              <a:buClr>
                <a:srgbClr val="17365D"/>
              </a:buClr>
              <a:buSzPts val="2800"/>
              <a:buFont typeface="Verdana" panose="020B0604030504040204"/>
              <a:buNone/>
            </a:pPr>
            <a:r>
              <a:rPr dirty="0" lang="en-GB"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097153" name="Picture 6" descr="download.png"/>
          <p:cNvPicPr>
            <a:picLocks noChangeAspect="1"/>
          </p:cNvPicPr>
          <p:nvPr/>
        </p:nvPicPr>
        <p:blipFill>
          <a:blip xmlns:r="http://schemas.openxmlformats.org/officeDocument/2006/relationships" r:embed="rId1"/>
          <a:stretch>
            <a:fillRect/>
          </a:stretch>
        </p:blipFill>
        <p:spPr>
          <a:xfrm>
            <a:off x="2093508" y="1268411"/>
            <a:ext cx="7492363" cy="4469660"/>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Shape 143"/>
        <p:cNvGrpSpPr/>
        <p:nvPr/>
      </p:nvGrpSpPr>
      <p:grpSpPr>
        <a:xfrm>
          <a:off x="0" y="0"/>
          <a:ext cx="0" cy="0"/>
          <a:chOff x="0" y="0"/>
          <a:chExt cx="0" cy="0"/>
        </a:xfrm>
      </p:grpSpPr>
      <p:sp>
        <p:nvSpPr>
          <p:cNvPr id="1048633" name="Google Shape;144;p22"/>
          <p:cNvSpPr txBox="1">
            <a:spLocks noGrp="1"/>
          </p:cNvSpPr>
          <p:nvPr>
            <p:ph type="title"/>
          </p:nvPr>
        </p:nvSpPr>
        <p:spPr>
          <a:xfrm>
            <a:off x="812800" y="274638"/>
            <a:ext cx="10668000" cy="487500"/>
          </a:xfrm>
          <a:prstGeom prst="rect"/>
          <a:noFill/>
          <a:ln>
            <a:noFill/>
          </a:ln>
        </p:spPr>
        <p:txBody>
          <a:bodyPr anchor="ctr" anchorCtr="0" bIns="45700" lIns="91425" rIns="91425" spcFirstLastPara="1" tIns="45700" wrap="square">
            <a:noAutofit/>
          </a:bodyPr>
          <a:p>
            <a:pPr lvl="0"/>
            <a:r>
              <a:rPr dirty="0" lang="en-GB">
                <a:latin typeface="Cambria" panose="02040503050406030204" pitchFamily="18" charset="0"/>
                <a:ea typeface="Cambria" panose="02040503050406030204" pitchFamily="18" charset="0"/>
              </a:rPr>
              <a:t>References (IEEE Paper </a:t>
            </a:r>
            <a:r>
              <a:rPr dirty="0" lang="en-GB"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048634" name="Google Shape;145;p22"/>
          <p:cNvSpPr txBox="1">
            <a:spLocks noGrp="1"/>
          </p:cNvSpPr>
          <p:nvPr>
            <p:ph type="body" idx="1"/>
          </p:nvPr>
        </p:nvSpPr>
        <p:spPr>
          <a:xfrm>
            <a:off x="812800" y="1143001"/>
            <a:ext cx="10668000" cy="4953000"/>
          </a:xfrm>
          <a:prstGeom prst="rect"/>
          <a:noFill/>
          <a:ln>
            <a:noFill/>
          </a:ln>
        </p:spPr>
        <p:txBody>
          <a:bodyPr anchor="t" anchorCtr="0" bIns="45700" lIns="91425" rIns="91425" spcFirstLastPara="1" tIns="45700" wrap="square">
            <a:normAutofit fontScale="88327" lnSpcReduction="20000"/>
          </a:bodyPr>
          <a:p>
            <a:pPr indent="-342900" marL="495300">
              <a:spcBef>
                <a:spcPts val="0"/>
              </a:spcBef>
              <a:buFont typeface="Wingdings" panose="05000000000000000000" pitchFamily="2" charset="2"/>
              <a:buChar char="Ø"/>
            </a:pPr>
            <a:r>
              <a:rPr b="1" dirty="0" sz="2570" lang="en-US">
                <a:latin typeface="Cambria" panose="02040503050406030204" pitchFamily="18" charset="0"/>
                <a:ea typeface="Cambria" panose="02040503050406030204" pitchFamily="18" charset="0"/>
              </a:rPr>
              <a:t>R</a:t>
            </a:r>
            <a:r>
              <a:rPr b="1" dirty="0" sz="2570">
                <a:latin typeface="Cambria" panose="02040503050406030204" pitchFamily="18" charset="0"/>
                <a:ea typeface="Cambria" panose="02040503050406030204" pitchFamily="18" charset="0"/>
              </a:rPr>
              <a:t>. Kumar, "Birth and Death Registration in India: </a:t>
            </a:r>
            <a:r>
              <a:rPr dirty="0" sz="2570">
                <a:latin typeface="Cambria" panose="02040503050406030204" pitchFamily="18" charset="0"/>
                <a:ea typeface="Cambria" panose="02040503050406030204" pitchFamily="18" charset="0"/>
              </a:rPr>
              <a:t>Current Status and Future Directions," Indian Journal of Public Health, vol. 64, no. 1, pp. 23-29, 2020.</a:t>
            </a:r>
          </a:p>
          <a:p>
            <a:pPr indent="-342900" marL="495300">
              <a:spcBef>
                <a:spcPts val="0"/>
              </a:spcBef>
              <a:buFont typeface="Wingdings" panose="05000000000000000000" pitchFamily="2" charset="2"/>
              <a:buChar char="Ø"/>
            </a:pPr>
            <a:endParaRPr dirty="0" sz="2570">
              <a:latin typeface="Cambria" panose="02040503050406030204" pitchFamily="18" charset="0"/>
              <a:ea typeface="Cambria" panose="02040503050406030204" pitchFamily="18" charset="0"/>
            </a:endParaRPr>
          </a:p>
          <a:p>
            <a:pPr indent="-342900" marL="495300">
              <a:spcBef>
                <a:spcPts val="0"/>
              </a:spcBef>
              <a:buFont typeface="Wingdings" panose="05000000000000000000" pitchFamily="2" charset="2"/>
              <a:buChar char="Ø"/>
            </a:pPr>
            <a:r>
              <a:rPr b="1" dirty="0" sz="2570">
                <a:latin typeface="Cambria" panose="02040503050406030204" pitchFamily="18" charset="0"/>
                <a:ea typeface="Cambria" panose="02040503050406030204" pitchFamily="18" charset="0"/>
              </a:rPr>
              <a:t>Government of India, "National Health Mission</a:t>
            </a:r>
            <a:r>
              <a:rPr dirty="0" sz="2570">
                <a:latin typeface="Cambria" panose="02040503050406030204" pitchFamily="18" charset="0"/>
                <a:ea typeface="Cambria" panose="02040503050406030204" pitchFamily="18" charset="0"/>
              </a:rPr>
              <a:t>: Guidelines for Birth and Death Registration," Ministry of Health and Family Welfare, New Delhi, India, 2019. [Online]. Available: https://nhm.gov.in/images/pdf/guidelines/birth_death_registration.pdf. [Accessed: Sep. 18, 2024].</a:t>
            </a:r>
          </a:p>
          <a:p>
            <a:pPr indent="-342900" marL="495300">
              <a:spcBef>
                <a:spcPts val="0"/>
              </a:spcBef>
              <a:buFont typeface="Wingdings" panose="05000000000000000000" pitchFamily="2" charset="2"/>
              <a:buChar char="Ø"/>
            </a:pPr>
            <a:endParaRPr dirty="0" sz="2570">
              <a:latin typeface="Cambria" panose="02040503050406030204" pitchFamily="18" charset="0"/>
              <a:ea typeface="Cambria" panose="02040503050406030204" pitchFamily="18" charset="0"/>
            </a:endParaRPr>
          </a:p>
          <a:p>
            <a:pPr indent="-342900" marL="495300">
              <a:spcBef>
                <a:spcPts val="0"/>
              </a:spcBef>
              <a:buFont typeface="Wingdings" panose="05000000000000000000" pitchFamily="2" charset="2"/>
              <a:buChar char="Ø"/>
            </a:pPr>
            <a:r>
              <a:rPr b="1" dirty="0" sz="2570">
                <a:latin typeface="Cambria" panose="02040503050406030204" pitchFamily="18" charset="0"/>
                <a:ea typeface="Cambria" panose="02040503050406030204" pitchFamily="18" charset="0"/>
              </a:rPr>
              <a:t>M. Sharma and P. Gupta, "Challenges in Birth and Death Registration</a:t>
            </a:r>
            <a:r>
              <a:rPr dirty="0" sz="2570">
                <a:latin typeface="Cambria" panose="02040503050406030204" pitchFamily="18" charset="0"/>
                <a:ea typeface="Cambria" panose="02040503050406030204" pitchFamily="18" charset="0"/>
              </a:rPr>
              <a:t>: A Study of Urban and Rural Disparities," Journal of Community Health, vol. 45, no. 2, pp. 234-240, 2021.</a:t>
            </a:r>
          </a:p>
          <a:p>
            <a:pPr indent="-342900" marL="495300">
              <a:spcBef>
                <a:spcPts val="0"/>
              </a:spcBef>
              <a:buFont typeface="Wingdings" panose="05000000000000000000" pitchFamily="2" charset="2"/>
              <a:buChar char="Ø"/>
            </a:pPr>
            <a:endParaRPr dirty="0" sz="2570">
              <a:latin typeface="Cambria" panose="02040503050406030204" pitchFamily="18" charset="0"/>
              <a:ea typeface="Cambria" panose="02040503050406030204" pitchFamily="18" charset="0"/>
            </a:endParaRPr>
          </a:p>
          <a:p>
            <a:pPr indent="-342900" marL="495300">
              <a:spcBef>
                <a:spcPts val="0"/>
              </a:spcBef>
              <a:buFont typeface="Wingdings" panose="05000000000000000000" pitchFamily="2" charset="2"/>
              <a:buChar char="Ø"/>
            </a:pPr>
            <a:r>
              <a:rPr b="1" dirty="0" sz="2570">
                <a:latin typeface="Cambria" panose="02040503050406030204" pitchFamily="18" charset="0"/>
                <a:ea typeface="Cambria" panose="02040503050406030204" pitchFamily="18" charset="0"/>
              </a:rPr>
              <a:t>S. Verma and A. Chatterjee, "Digital Initiatives for Birth and Death Registration in India: </a:t>
            </a:r>
            <a:r>
              <a:rPr dirty="0" sz="2570">
                <a:latin typeface="Cambria" panose="02040503050406030204" pitchFamily="18" charset="0"/>
                <a:ea typeface="Cambria" panose="02040503050406030204" pitchFamily="18" charset="0"/>
              </a:rPr>
              <a:t>A Review," in Proceedings of the International Conference on E-Governance, Bangalore, India, 2022, pp. 112-117.</a:t>
            </a:r>
          </a:p>
          <a:p>
            <a:pPr indent="-342900" marL="495300">
              <a:spcBef>
                <a:spcPts val="0"/>
              </a:spcBef>
              <a:buFont typeface="Wingdings" panose="05000000000000000000" pitchFamily="2" charset="2"/>
              <a:buChar char="Ø"/>
            </a:pPr>
            <a:endParaRPr dirty="0" sz="2570">
              <a:latin typeface="Cambria" panose="02040503050406030204" pitchFamily="18" charset="0"/>
              <a:ea typeface="Cambria" panose="02040503050406030204" pitchFamily="18" charset="0"/>
            </a:endParaRPr>
          </a:p>
          <a:p>
            <a:pPr indent="-342900" marL="495300">
              <a:spcBef>
                <a:spcPts val="0"/>
              </a:spcBef>
              <a:buFont typeface="Wingdings" panose="05000000000000000000" pitchFamily="2" charset="2"/>
              <a:buChar char="Ø"/>
            </a:pPr>
            <a:r>
              <a:rPr b="1" dirty="0" sz="2570">
                <a:latin typeface="Cambria" panose="02040503050406030204" pitchFamily="18" charset="0"/>
                <a:ea typeface="Cambria" panose="02040503050406030204" pitchFamily="18" charset="0"/>
              </a:rPr>
              <a:t>C. R. Sahu and T. K. Mohanty, "Integrating Vital Registration with Health Services in India</a:t>
            </a:r>
            <a:r>
              <a:rPr dirty="0" sz="2570">
                <a:latin typeface="Cambria" panose="02040503050406030204" pitchFamily="18" charset="0"/>
                <a:ea typeface="Cambria" panose="02040503050406030204" pitchFamily="18" charset="0"/>
              </a:rPr>
              <a:t>: A Systematic Approach," International Journal of Health Systems and Services, vol. 11, no. 3, pp. 155-162, 2023.</a:t>
            </a:r>
          </a:p>
        </p:txBody>
      </p:sp>
    </p:spTree>
  </p:cSld>
  <p:clrMapOvr>
    <a:masterClrMapping/>
  </p:clrMapOvr>
</p:sld>
</file>

<file path=ppt/tags/tag1.xml><?xml version="1.0" encoding="utf-8"?>
<p:tagLst xmlns:p="http://schemas.openxmlformats.org/presentationml/2006/main">
  <p:tag name="TABLE_ENDDRAG_ORIGIN_RECT" val="426*151"/>
  <p:tag name="TABLE_ENDDRAG_RECT" val="43*214*426*151"/>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Admin</dc:creator>
  <cp:lastModifiedBy>hp</cp:lastModifiedBy>
  <dcterms:created xsi:type="dcterms:W3CDTF">2024-09-16T21:10:27Z</dcterms:created>
  <dcterms:modified xsi:type="dcterms:W3CDTF">2024-09-28T14:38:31Z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1566b6acd3264c9397ec815c3acf68e4</vt:lpwstr>
  </property>
  <property fmtid="{D5CDD505-2E9C-101B-9397-08002B2CF9AE}" pid="3" name="KSOProductBuildVer">
    <vt:lpwstr>1033-12.2.0.17562</vt:lpwstr>
  </property>
</Properties>
</file>