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1118A9-31CA-40AE-B7F4-9F3618DC3E9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D8F73F-FBCF-44F2-8D43-A78B50BBD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2895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ONLINE SHOPPING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DEFINITION : 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Shopping is the process whereby consumers directly buy goods or services from a seller in real time, without an intermediary service, over the internet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Payment Method 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Debit.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Cash on Delivery.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does it works 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54162"/>
            <a:ext cx="6553200" cy="49228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map 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54162"/>
            <a:ext cx="75438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247</TotalTime>
  <Words>23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Slide 1</vt:lpstr>
      <vt:lpstr>DEFINITION : </vt:lpstr>
      <vt:lpstr>Payment Method :</vt:lpstr>
      <vt:lpstr>How does it works :</vt:lpstr>
      <vt:lpstr>Empathy map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3</cp:revision>
  <dcterms:created xsi:type="dcterms:W3CDTF">2020-11-22T03:00:16Z</dcterms:created>
  <dcterms:modified xsi:type="dcterms:W3CDTF">2020-11-22T07:52:04Z</dcterms:modified>
</cp:coreProperties>
</file>