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2A6BF-EBD5-43B2-B554-A09F60D099D5}" type="datetimeFigureOut">
              <a:rPr lang="en-IN" smtClean="0"/>
              <a:t>15-09-2020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1D623-D921-46CA-96B1-8FF6F0109F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9170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3BF61-E1DF-4A11-BC5C-6CFE96A870AD}" type="datetimeFigureOut">
              <a:rPr lang="en-IN" smtClean="0"/>
              <a:t>15-09-2020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0842-EB73-449A-AE58-63CCD5D0D7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75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3BF61-E1DF-4A11-BC5C-6CFE96A870AD}" type="datetimeFigureOut">
              <a:rPr lang="en-IN" smtClean="0"/>
              <a:t>15-09-2020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0842-EB73-449A-AE58-63CCD5D0D7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114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3BF61-E1DF-4A11-BC5C-6CFE96A870AD}" type="datetimeFigureOut">
              <a:rPr lang="en-IN" smtClean="0"/>
              <a:t>15-09-2020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0842-EB73-449A-AE58-63CCD5D0D712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7263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3BF61-E1DF-4A11-BC5C-6CFE96A870AD}" type="datetimeFigureOut">
              <a:rPr lang="en-IN" smtClean="0"/>
              <a:t>15-09-2020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0842-EB73-449A-AE58-63CCD5D0D7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31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3BF61-E1DF-4A11-BC5C-6CFE96A870AD}" type="datetimeFigureOut">
              <a:rPr lang="en-IN" smtClean="0"/>
              <a:t>15-09-2020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0842-EB73-449A-AE58-63CCD5D0D712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2587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3BF61-E1DF-4A11-BC5C-6CFE96A870AD}" type="datetimeFigureOut">
              <a:rPr lang="en-IN" smtClean="0"/>
              <a:t>15-09-2020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0842-EB73-449A-AE58-63CCD5D0D7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806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3BF61-E1DF-4A11-BC5C-6CFE96A870AD}" type="datetimeFigureOut">
              <a:rPr lang="en-IN" smtClean="0"/>
              <a:t>15-09-2020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0842-EB73-449A-AE58-63CCD5D0D7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3529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3BF61-E1DF-4A11-BC5C-6CFE96A870AD}" type="datetimeFigureOut">
              <a:rPr lang="en-IN" smtClean="0"/>
              <a:t>15-09-2020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0842-EB73-449A-AE58-63CCD5D0D7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37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3BF61-E1DF-4A11-BC5C-6CFE96A870AD}" type="datetimeFigureOut">
              <a:rPr lang="en-IN" smtClean="0"/>
              <a:t>15-09-2020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0842-EB73-449A-AE58-63CCD5D0D7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365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3BF61-E1DF-4A11-BC5C-6CFE96A870AD}" type="datetimeFigureOut">
              <a:rPr lang="en-IN" smtClean="0"/>
              <a:t>15-09-2020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0842-EB73-449A-AE58-63CCD5D0D7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8115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3BF61-E1DF-4A11-BC5C-6CFE96A870AD}" type="datetimeFigureOut">
              <a:rPr lang="en-IN" smtClean="0"/>
              <a:t>15-09-2020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0842-EB73-449A-AE58-63CCD5D0D7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172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3BF61-E1DF-4A11-BC5C-6CFE96A870AD}" type="datetimeFigureOut">
              <a:rPr lang="en-IN" smtClean="0"/>
              <a:t>15-09-2020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0842-EB73-449A-AE58-63CCD5D0D7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838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3BF61-E1DF-4A11-BC5C-6CFE96A870AD}" type="datetimeFigureOut">
              <a:rPr lang="en-IN" smtClean="0"/>
              <a:t>15-09-2020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0842-EB73-449A-AE58-63CCD5D0D7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934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3BF61-E1DF-4A11-BC5C-6CFE96A870AD}" type="datetimeFigureOut">
              <a:rPr lang="en-IN" smtClean="0"/>
              <a:t>15-09-2020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0842-EB73-449A-AE58-63CCD5D0D7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283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3BF61-E1DF-4A11-BC5C-6CFE96A870AD}" type="datetimeFigureOut">
              <a:rPr lang="en-IN" smtClean="0"/>
              <a:t>15-09-2020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0842-EB73-449A-AE58-63CCD5D0D7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0651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0842-EB73-449A-AE58-63CCD5D0D712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3BF61-E1DF-4A11-BC5C-6CFE96A870AD}" type="datetimeFigureOut">
              <a:rPr lang="en-IN" smtClean="0"/>
              <a:t>15-09-2020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2979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3BF61-E1DF-4A11-BC5C-6CFE96A870AD}" type="datetimeFigureOut">
              <a:rPr lang="en-IN" smtClean="0"/>
              <a:t>15-09-2020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41C0842-EB73-449A-AE58-63CCD5D0D7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1316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hiriyemul001@gmail.com" TargetMode="External" /><Relationship Id="rId2" Type="http://schemas.openxmlformats.org/officeDocument/2006/relationships/hyperlink" Target="mailto:praks1117@gmail.com" TargetMode="Externa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F8DF07-5BF1-4779-BDED-1C7BC6DFEBA4}"/>
              </a:ext>
            </a:extLst>
          </p:cNvPr>
          <p:cNvSpPr/>
          <p:nvPr/>
        </p:nvSpPr>
        <p:spPr>
          <a:xfrm>
            <a:off x="800316" y="856998"/>
            <a:ext cx="87270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u="sng" cap="none" spc="0" dirty="0">
                <a:ln/>
                <a:solidFill>
                  <a:schemeClr val="accent2">
                    <a:lumMod val="75000"/>
                  </a:schemeClr>
                </a:solidFill>
                <a:effectLst/>
              </a:rPr>
              <a:t>Stock Management System</a:t>
            </a: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B97AD63A-CB64-4622-B6C5-DCB501CBA087}"/>
              </a:ext>
            </a:extLst>
          </p:cNvPr>
          <p:cNvSpPr/>
          <p:nvPr/>
        </p:nvSpPr>
        <p:spPr>
          <a:xfrm>
            <a:off x="5797118" y="4120291"/>
            <a:ext cx="3861786" cy="18807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556" tIns="40867" rIns="81556" bIns="40867">
            <a:normAutofit fontScale="90500" lnSpcReduction="20000"/>
          </a:bodyPr>
          <a:lstStyle/>
          <a:p>
            <a:pPr algn="r">
              <a:lnSpc>
                <a:spcPct val="150000"/>
              </a:lnSpc>
              <a:spcBef>
                <a:spcPts val="466"/>
              </a:spcBef>
            </a:pPr>
            <a:r>
              <a:rPr lang="en-US" sz="1600" b="1" u="sng" spc="-1" dirty="0">
                <a:solidFill>
                  <a:srgbClr val="FF0000"/>
                </a:solidFill>
                <a:latin typeface="Times New Roman"/>
                <a:ea typeface="DejaVu Sans"/>
              </a:rPr>
              <a:t>Presented by</a:t>
            </a:r>
          </a:p>
          <a:p>
            <a:pPr algn="r">
              <a:lnSpc>
                <a:spcPct val="150000"/>
              </a:lnSpc>
              <a:spcBef>
                <a:spcPts val="466"/>
              </a:spcBef>
            </a:pPr>
            <a:r>
              <a:rPr lang="en-US" sz="1600" b="1" spc="-1" dirty="0">
                <a:solidFill>
                  <a:srgbClr val="FF0000"/>
                </a:solidFill>
                <a:latin typeface="Times New Roman"/>
                <a:ea typeface="DejaVu Sans"/>
              </a:rPr>
              <a:t>Prakshal Jain &amp; </a:t>
            </a:r>
            <a:r>
              <a:rPr lang="en-US" sz="1600" b="1" spc="-1" dirty="0" err="1">
                <a:solidFill>
                  <a:srgbClr val="FF0000"/>
                </a:solidFill>
                <a:latin typeface="Times New Roman"/>
                <a:ea typeface="DejaVu Sans"/>
              </a:rPr>
              <a:t>Shirisha</a:t>
            </a:r>
            <a:r>
              <a:rPr lang="en-US" sz="1600" b="1" spc="-1" dirty="0">
                <a:solidFill>
                  <a:srgbClr val="FF0000"/>
                </a:solidFill>
                <a:latin typeface="Times New Roman"/>
                <a:ea typeface="DejaVu Sans"/>
              </a:rPr>
              <a:t> </a:t>
            </a:r>
            <a:r>
              <a:rPr lang="en-US" sz="1600" b="1" spc="-1" dirty="0" err="1">
                <a:solidFill>
                  <a:srgbClr val="FF0000"/>
                </a:solidFill>
                <a:latin typeface="Times New Roman"/>
                <a:ea typeface="DejaVu Sans"/>
              </a:rPr>
              <a:t>Yemul</a:t>
            </a:r>
            <a:endParaRPr lang="en-US" sz="1600" b="1" spc="-1" dirty="0">
              <a:solidFill>
                <a:srgbClr val="FF0000"/>
              </a:solidFill>
              <a:latin typeface="Times New Roman"/>
              <a:ea typeface="DejaVu Sans"/>
            </a:endParaRPr>
          </a:p>
          <a:p>
            <a:pPr algn="r">
              <a:lnSpc>
                <a:spcPct val="150000"/>
              </a:lnSpc>
              <a:spcBef>
                <a:spcPts val="466"/>
              </a:spcBef>
            </a:pPr>
            <a:r>
              <a:rPr lang="en-US" sz="1600" b="1" spc="-1" dirty="0">
                <a:solidFill>
                  <a:srgbClr val="FF0000"/>
                </a:solidFill>
                <a:latin typeface="Times New Roman"/>
              </a:rPr>
              <a:t>Roll No : 36 &amp; 53</a:t>
            </a:r>
            <a:endParaRPr lang="en-US" sz="1600" spc="-1" dirty="0">
              <a:solidFill>
                <a:srgbClr val="FF0000"/>
              </a:solidFill>
              <a:latin typeface="Arial"/>
            </a:endParaRPr>
          </a:p>
          <a:p>
            <a:pPr algn="r">
              <a:lnSpc>
                <a:spcPct val="150000"/>
              </a:lnSpc>
              <a:spcBef>
                <a:spcPts val="356"/>
              </a:spcBef>
            </a:pPr>
            <a:r>
              <a:rPr lang="en-US" sz="1200" spc="-1" dirty="0">
                <a:solidFill>
                  <a:srgbClr val="FF0000"/>
                </a:solidFill>
                <a:latin typeface="Times New Roman"/>
                <a:ea typeface="DejaVu Sans"/>
              </a:rPr>
              <a:t> (</a:t>
            </a:r>
            <a:r>
              <a:rPr lang="en-US" sz="1200" spc="-1" dirty="0">
                <a:solidFill>
                  <a:srgbClr val="FF0000"/>
                </a:solidFill>
                <a:latin typeface="Times New Roman"/>
                <a:ea typeface="DejaVu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praks1117@gmail.com</a:t>
            </a:r>
            <a:r>
              <a:rPr lang="en-US" sz="1200" spc="-1" dirty="0">
                <a:solidFill>
                  <a:srgbClr val="FF0000"/>
                </a:solidFill>
                <a:latin typeface="Times New Roman"/>
                <a:ea typeface="DejaVu Sans"/>
              </a:rPr>
              <a:t>)</a:t>
            </a:r>
          </a:p>
          <a:p>
            <a:pPr algn="r">
              <a:lnSpc>
                <a:spcPct val="150000"/>
              </a:lnSpc>
              <a:spcBef>
                <a:spcPts val="356"/>
              </a:spcBef>
            </a:pPr>
            <a:r>
              <a:rPr lang="en-US" sz="1200" spc="-1" dirty="0">
                <a:solidFill>
                  <a:srgbClr val="FF0000"/>
                </a:solidFill>
                <a:latin typeface="Arial"/>
              </a:rPr>
              <a:t>(</a:t>
            </a:r>
            <a:r>
              <a:rPr lang="en-US" sz="1200" spc="-1" dirty="0">
                <a:solidFill>
                  <a:srgbClr val="FF0000"/>
                </a:solidFill>
                <a:latin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shiriyemul001@gmail.com</a:t>
            </a:r>
            <a:r>
              <a:rPr lang="en-US" sz="1200" spc="-1" dirty="0">
                <a:solidFill>
                  <a:srgbClr val="FF0000"/>
                </a:solidFill>
                <a:latin typeface="Arial"/>
              </a:rPr>
              <a:t>)</a:t>
            </a:r>
          </a:p>
          <a:p>
            <a:pPr algn="r">
              <a:lnSpc>
                <a:spcPct val="150000"/>
              </a:lnSpc>
              <a:spcBef>
                <a:spcPts val="356"/>
              </a:spcBef>
            </a:pPr>
            <a:r>
              <a:rPr lang="en-US" sz="1200" spc="-1" dirty="0">
                <a:solidFill>
                  <a:srgbClr val="FF0000"/>
                </a:solidFill>
                <a:latin typeface="Times New Roman"/>
                <a:ea typeface="DejaVu Sans"/>
              </a:rPr>
              <a:t>Dept of Information Technology</a:t>
            </a:r>
            <a:endParaRPr lang="en-US" sz="1200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6931DA-5A8D-4A7F-A6C3-6B374BDFFDA7}"/>
              </a:ext>
            </a:extLst>
          </p:cNvPr>
          <p:cNvSpPr txBox="1"/>
          <p:nvPr/>
        </p:nvSpPr>
        <p:spPr>
          <a:xfrm>
            <a:off x="266331" y="4290811"/>
            <a:ext cx="5708341" cy="1597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855"/>
              </a:spcBef>
            </a:pPr>
            <a:r>
              <a:rPr lang="en-US" sz="2000" spc="-3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US" sz="2000" spc="-15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Supervisor</a:t>
            </a: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755"/>
              </a:spcBef>
            </a:pPr>
            <a:r>
              <a:rPr lang="en-US" sz="2000" b="1" spc="-10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T.S INDI</a:t>
            </a: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5080">
              <a:lnSpc>
                <a:spcPct val="134600"/>
              </a:lnSpc>
              <a:tabLst>
                <a:tab pos="4130040" algn="l"/>
              </a:tabLst>
            </a:pPr>
            <a:r>
              <a:rPr lang="en-US" sz="2000" spc="-3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</a:t>
            </a:r>
            <a:r>
              <a:rPr lang="en-US" sz="2000" spc="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Technology,</a:t>
            </a:r>
          </a:p>
          <a:p>
            <a:pPr marR="5080">
              <a:lnSpc>
                <a:spcPct val="134600"/>
              </a:lnSpc>
              <a:tabLst>
                <a:tab pos="4130040" algn="l"/>
              </a:tabLst>
            </a:pPr>
            <a:r>
              <a:rPr lang="en-US" sz="2000" spc="-1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Walchand Institute Of </a:t>
            </a:r>
            <a:r>
              <a:rPr lang="en-US" sz="2000" spc="-36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spc="8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spc="8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spc="9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spc="-5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spc="-3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0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000" spc="2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ogy , Solapur</a:t>
            </a: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480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FC5FE-6BFD-4017-BF30-4D3DF4736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A4D32-2B92-4B01-ACA3-D3846B9A1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593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BF012-4788-48B3-AB52-5482960AD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u="sng" dirty="0">
                <a:solidFill>
                  <a:schemeClr val="accent2">
                    <a:lumMod val="50000"/>
                  </a:schemeClr>
                </a:solidFill>
              </a:rPr>
              <a:t>Synopsis: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1B615-E5EF-4365-9708-EB028BAD9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306835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aim of our system  is to  reduce the paper work for the user.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3C3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Stock management is a very complex process which also  need a very efficient management.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3C3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enhances correctness and reduces man power.</a:t>
            </a:r>
            <a:endParaRPr lang="en-IN" sz="2000" dirty="0">
              <a:solidFill>
                <a:srgbClr val="3C3C3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3C3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also gives a detail and variety for producing  different types of  report.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565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F12D1-6621-4672-88B8-AAD7732DA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u="sng" dirty="0">
                <a:solidFill>
                  <a:schemeClr val="accent2">
                    <a:lumMod val="50000"/>
                  </a:schemeClr>
                </a:solidFill>
              </a:rPr>
              <a:t>Existing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2D9D6-6635-488A-A355-166B73960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879682"/>
            <a:ext cx="7570021" cy="1674564"/>
          </a:xfrm>
        </p:spPr>
        <p:txBody>
          <a:bodyPr>
            <a:normAutofit fontScale="85000" lnSpcReduction="10000"/>
          </a:bodyPr>
          <a:lstStyle/>
          <a:p>
            <a:pPr marL="298450" indent="-285750">
              <a:spcBef>
                <a:spcPts val="1460"/>
              </a:spcBef>
              <a:buClr>
                <a:srgbClr val="4590B8"/>
              </a:buClr>
              <a:buSzPct val="92187"/>
              <a:tabLst>
                <a:tab pos="319405" algn="l"/>
              </a:tabLs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tend to make errors    like data entry and  others.</a:t>
            </a:r>
          </a:p>
          <a:p>
            <a:pPr marL="298450" indent="-285750">
              <a:spcBef>
                <a:spcPts val="1460"/>
              </a:spcBef>
              <a:buClr>
                <a:srgbClr val="4590B8"/>
              </a:buClr>
              <a:buSzPct val="92187"/>
              <a:tabLst>
                <a:tab pos="319405" algn="l"/>
              </a:tabLst>
            </a:pPr>
            <a:r>
              <a:rPr lang="en-US" sz="2800" dirty="0">
                <a:solidFill>
                  <a:srgbClr val="3C3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Manual entry is    also huge time consuming.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indent="-285750">
              <a:spcBef>
                <a:spcPts val="1460"/>
              </a:spcBef>
              <a:buClr>
                <a:srgbClr val="4590B8"/>
              </a:buClr>
              <a:buSzPct val="92187"/>
              <a:tabLst>
                <a:tab pos="319405" algn="l"/>
              </a:tabLst>
            </a:pPr>
            <a:r>
              <a:rPr lang="en-US" sz="2800" dirty="0">
                <a:solidFill>
                  <a:srgbClr val="3C3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Reports are not  attractive.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144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6423F-4949-4E5D-9470-3CB1DDE67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u="sng" dirty="0">
                <a:solidFill>
                  <a:schemeClr val="accent2">
                    <a:lumMod val="50000"/>
                  </a:schemeClr>
                </a:solidFill>
              </a:rPr>
              <a:t>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0D506-362A-45E0-9C83-898C3DD28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75999"/>
            <a:ext cx="8596668" cy="3308056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Simplicity in controlling system.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Leaving all manual control totally.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and quality management.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Reducing human errors.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Attractive report generator.</a:t>
            </a:r>
          </a:p>
        </p:txBody>
      </p:sp>
    </p:spTree>
    <p:extLst>
      <p:ext uri="{BB962C8B-B14F-4D97-AF65-F5344CB8AC3E}">
        <p14:creationId xmlns:p14="http://schemas.microsoft.com/office/powerpoint/2010/main" val="3144318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0A5FD-7C6F-4D29-849C-AAAFD563D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IN" sz="4400" b="1" u="sng" dirty="0">
                <a:ln/>
                <a:solidFill>
                  <a:schemeClr val="accent2">
                    <a:lumMod val="75000"/>
                  </a:schemeClr>
                </a:solidFill>
              </a:rPr>
              <a:t>Requirements: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876A4-8251-4F3E-9E24-2197D227B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 – Laptop or Personal Computer.</a:t>
            </a:r>
          </a:p>
          <a:p>
            <a:pPr lvl="0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 - JDK 1.8 or greater version</a:t>
            </a:r>
          </a:p>
          <a:p>
            <a:pPr lvl="0"/>
            <a:r>
              <a:rPr lang="en-US" sz="2400" dirty="0">
                <a:solidFill>
                  <a:srgbClr val="3C3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Back-End Database : Microsoft SQL Server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>
                <a:solidFill>
                  <a:srgbClr val="3C3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: Windows 7 or higher.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415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0716B-E252-4248-AAC6-387443A4D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solidFill>
                  <a:schemeClr val="accent2">
                    <a:lumMod val="75000"/>
                  </a:schemeClr>
                </a:solidFill>
              </a:rPr>
              <a:t>Classes to be Implemented:</a:t>
            </a:r>
            <a:endParaRPr lang="en-IN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E8579-7B66-48EA-A6F5-FC6AC874A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1) Shop Keeper.</a:t>
            </a:r>
          </a:p>
          <a:p>
            <a:r>
              <a:rPr lang="en-IN" dirty="0"/>
              <a:t>2) Login.</a:t>
            </a:r>
          </a:p>
          <a:p>
            <a:r>
              <a:rPr lang="en-IN" dirty="0"/>
              <a:t>3) Product.</a:t>
            </a:r>
          </a:p>
          <a:p>
            <a:r>
              <a:rPr lang="en-IN" dirty="0"/>
              <a:t>4) Bills.</a:t>
            </a:r>
          </a:p>
          <a:p>
            <a:r>
              <a:rPr lang="en-IN" dirty="0"/>
              <a:t>5) Stock .</a:t>
            </a:r>
          </a:p>
          <a:p>
            <a:r>
              <a:rPr lang="en-IN" dirty="0"/>
              <a:t>6) Stock Analysis.</a:t>
            </a:r>
          </a:p>
          <a:p>
            <a:r>
              <a:rPr lang="en-IN" dirty="0"/>
              <a:t>7) Customer.</a:t>
            </a:r>
          </a:p>
          <a:p>
            <a:r>
              <a:rPr lang="en-IN" dirty="0"/>
              <a:t>8) Sells and Purchase.</a:t>
            </a:r>
          </a:p>
        </p:txBody>
      </p:sp>
    </p:spTree>
    <p:extLst>
      <p:ext uri="{BB962C8B-B14F-4D97-AF65-F5344CB8AC3E}">
        <p14:creationId xmlns:p14="http://schemas.microsoft.com/office/powerpoint/2010/main" val="3800574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130DB-6DC4-4B8A-9145-D51C0C7C2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solidFill>
                  <a:schemeClr val="accent2">
                    <a:lumMod val="75000"/>
                  </a:schemeClr>
                </a:solidFill>
              </a:rPr>
              <a:t>Data to be stored into  Classes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CBD5-BBC8-4410-8734-A93F09C89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Shopkeeper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shop_id,shopkeeper_name,shopkeeper_mobile,shopkeeper_email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Login_id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Login_shopkeeper_name,password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Pro_num,Pro_id,Pro_cus_id,Pro_desc,Pro_items,Pro_type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Bills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Bill_desc,Bill_date,Bill_id,Bill_cus_id,Bill_num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Stck_id,Stck_type,Stck_desc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Analysis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Stck_id,Stck_Report,Stck_details,Sells_date,Purchase_date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Cus_add,cus_pass,cus_name,cus_id,cus_mobile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Sell and Purchase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Sells_date,cus_id,Purchase_date,pro_num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770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86601-4204-4A91-B3B1-08B74B1A8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680" y="361025"/>
            <a:ext cx="8596668" cy="1320800"/>
          </a:xfrm>
        </p:spPr>
        <p:txBody>
          <a:bodyPr/>
          <a:lstStyle/>
          <a:p>
            <a:r>
              <a:rPr lang="en-IN" u="sng" dirty="0">
                <a:solidFill>
                  <a:schemeClr val="accent2">
                    <a:lumMod val="75000"/>
                  </a:schemeClr>
                </a:solidFill>
              </a:rPr>
              <a:t>UML Diagram –(Stock Management)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5F96DC-6DC6-4499-82D6-6ACE27A946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33" y="1556906"/>
            <a:ext cx="7198768" cy="5153006"/>
          </a:xfrm>
        </p:spPr>
      </p:pic>
    </p:spTree>
    <p:extLst>
      <p:ext uri="{BB962C8B-B14F-4D97-AF65-F5344CB8AC3E}">
        <p14:creationId xmlns:p14="http://schemas.microsoft.com/office/powerpoint/2010/main" val="62954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0EB96-E063-46AB-B274-38FD93C1D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025" y="2837895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IN" sz="6000" dirty="0">
                <a:solidFill>
                  <a:schemeClr val="accent2">
                    <a:lumMod val="75000"/>
                  </a:schemeClr>
                </a:solidFill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195437448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</TotalTime>
  <Words>403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Facet</vt:lpstr>
      <vt:lpstr>PowerPoint Presentation</vt:lpstr>
      <vt:lpstr>Synopsis:</vt:lpstr>
      <vt:lpstr>Existing System</vt:lpstr>
      <vt:lpstr>Proposed System</vt:lpstr>
      <vt:lpstr>Requirements:</vt:lpstr>
      <vt:lpstr>Classes to be Implemented:</vt:lpstr>
      <vt:lpstr>Data to be stored into  Classes :</vt:lpstr>
      <vt:lpstr>UML Diagram –(Stock Management)</vt:lpstr>
      <vt:lpstr>Thankyou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Prakshal Jain</dc:creator>
  <cp:lastModifiedBy>Unknown User</cp:lastModifiedBy>
  <cp:revision>9</cp:revision>
  <dcterms:created xsi:type="dcterms:W3CDTF">2019-09-18T02:46:58Z</dcterms:created>
  <dcterms:modified xsi:type="dcterms:W3CDTF">2020-09-15T09:03:26Z</dcterms:modified>
</cp:coreProperties>
</file>