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DCEA0-7944-4BC0-A18F-1F81B14A20A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422659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DCEA0-7944-4BC0-A18F-1F81B14A20A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2371096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DCEA0-7944-4BC0-A18F-1F81B14A20A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21103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DCEA0-7944-4BC0-A18F-1F81B14A20A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54621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DCEA0-7944-4BC0-A18F-1F81B14A20A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365130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DDCEA0-7944-4BC0-A18F-1F81B14A20A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28845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DDCEA0-7944-4BC0-A18F-1F81B14A20A9}"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132171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DCEA0-7944-4BC0-A18F-1F81B14A20A9}"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166333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DCEA0-7944-4BC0-A18F-1F81B14A20A9}"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407883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DCEA0-7944-4BC0-A18F-1F81B14A20A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419911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DCEA0-7944-4BC0-A18F-1F81B14A20A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B3691-7724-4FA8-AF33-E82628F4259F}" type="slidenum">
              <a:rPr lang="en-US" smtClean="0"/>
              <a:t>‹#›</a:t>
            </a:fld>
            <a:endParaRPr lang="en-US"/>
          </a:p>
        </p:txBody>
      </p:sp>
    </p:spTree>
    <p:extLst>
      <p:ext uri="{BB962C8B-B14F-4D97-AF65-F5344CB8AC3E}">
        <p14:creationId xmlns:p14="http://schemas.microsoft.com/office/powerpoint/2010/main" val="311686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DCEA0-7944-4BC0-A18F-1F81B14A20A9}" type="datetimeFigureOut">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3691-7724-4FA8-AF33-E82628F4259F}" type="slidenum">
              <a:rPr lang="en-US" smtClean="0"/>
              <a:t>‹#›</a:t>
            </a:fld>
            <a:endParaRPr lang="en-US"/>
          </a:p>
        </p:txBody>
      </p:sp>
    </p:spTree>
    <p:extLst>
      <p:ext uri="{BB962C8B-B14F-4D97-AF65-F5344CB8AC3E}">
        <p14:creationId xmlns:p14="http://schemas.microsoft.com/office/powerpoint/2010/main" val="59255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Query</a:t>
            </a:r>
            <a:endParaRPr lang="en-US" dirty="0"/>
          </a:p>
        </p:txBody>
      </p:sp>
      <p:sp>
        <p:nvSpPr>
          <p:cNvPr id="3" name="Subtitle 2"/>
          <p:cNvSpPr>
            <a:spLocks noGrp="1"/>
          </p:cNvSpPr>
          <p:nvPr>
            <p:ph type="subTitle" idx="1"/>
          </p:nvPr>
        </p:nvSpPr>
        <p:spPr/>
        <p:txBody>
          <a:bodyPr>
            <a:normAutofit fontScale="92500"/>
          </a:bodyPr>
          <a:lstStyle/>
          <a:p>
            <a:r>
              <a:rPr lang="en-US" dirty="0"/>
              <a:t>T</a:t>
            </a:r>
            <a:r>
              <a:rPr lang="en-US" dirty="0" smtClean="0"/>
              <a:t>he functional programming language used for extracting and manipulating  </a:t>
            </a:r>
            <a:r>
              <a:rPr lang="en-US" dirty="0"/>
              <a:t>the data stored in an XML document.</a:t>
            </a:r>
          </a:p>
        </p:txBody>
      </p:sp>
    </p:spTree>
    <p:extLst>
      <p:ext uri="{BB962C8B-B14F-4D97-AF65-F5344CB8AC3E}">
        <p14:creationId xmlns:p14="http://schemas.microsoft.com/office/powerpoint/2010/main" val="31617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000" dirty="0" smtClean="0"/>
              <a:t>What are necessary terms for XML Query?</a:t>
            </a:r>
            <a:endParaRPr lang="en-US" sz="3000" dirty="0"/>
          </a:p>
        </p:txBody>
      </p:sp>
      <p:sp>
        <p:nvSpPr>
          <p:cNvPr id="3" name="Content Placeholder 2"/>
          <p:cNvSpPr>
            <a:spLocks noGrp="1"/>
          </p:cNvSpPr>
          <p:nvPr>
            <p:ph idx="1"/>
          </p:nvPr>
        </p:nvSpPr>
        <p:spPr>
          <a:xfrm>
            <a:off x="457200" y="914400"/>
            <a:ext cx="8229600" cy="5334000"/>
          </a:xfrm>
        </p:spPr>
        <p:txBody>
          <a:bodyPr>
            <a:normAutofit/>
          </a:bodyPr>
          <a:lstStyle/>
          <a:p>
            <a:r>
              <a:rPr lang="en-US" sz="2500" dirty="0" err="1" smtClean="0"/>
              <a:t>Xpath</a:t>
            </a:r>
            <a:r>
              <a:rPr lang="en-US" sz="2500" dirty="0" smtClean="0"/>
              <a:t>: It is a language for providing the path to be taken to find the specific value or the required position. </a:t>
            </a:r>
            <a:r>
              <a:rPr lang="en-US" sz="2500" dirty="0" err="1" smtClean="0"/>
              <a:t>Eg</a:t>
            </a:r>
            <a:r>
              <a:rPr lang="en-US" sz="2500" dirty="0" smtClean="0"/>
              <a:t>: /college/</a:t>
            </a:r>
            <a:r>
              <a:rPr lang="en-US" sz="2500" dirty="0" err="1" smtClean="0"/>
              <a:t>bca</a:t>
            </a:r>
            <a:r>
              <a:rPr lang="en-US" sz="2500" dirty="0" smtClean="0"/>
              <a:t>/third</a:t>
            </a:r>
          </a:p>
          <a:p>
            <a:r>
              <a:rPr lang="en-US" sz="2500" dirty="0" smtClean="0"/>
              <a:t>Elements: These are the various elements of xml file. Their names are used to search and return the required item.</a:t>
            </a:r>
          </a:p>
          <a:p>
            <a:r>
              <a:rPr lang="en-US" sz="2500" dirty="0" smtClean="0"/>
              <a:t>Variables: These are the entities which contain the value to which it was assigned.</a:t>
            </a:r>
          </a:p>
          <a:p>
            <a:r>
              <a:rPr lang="en-US" sz="2500" dirty="0" smtClean="0"/>
              <a:t>Attributes: These are the attributes of the elements which can be used to access and sort data.</a:t>
            </a:r>
          </a:p>
          <a:p>
            <a:r>
              <a:rPr lang="en-US" sz="2500" dirty="0" smtClean="0"/>
              <a:t>Functions: These are the modules that performs specific tasks.</a:t>
            </a:r>
          </a:p>
          <a:p>
            <a:endParaRPr lang="en-US" sz="2500" dirty="0" smtClean="0"/>
          </a:p>
          <a:p>
            <a:endParaRPr lang="en-US" sz="2500" dirty="0" smtClean="0"/>
          </a:p>
        </p:txBody>
      </p:sp>
    </p:spTree>
    <p:extLst>
      <p:ext uri="{BB962C8B-B14F-4D97-AF65-F5344CB8AC3E}">
        <p14:creationId xmlns:p14="http://schemas.microsoft.com/office/powerpoint/2010/main" val="72119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r>
              <a:rPr lang="en-US" sz="2500" dirty="0"/>
              <a:t>FLWOR: These are the various keywords which are used for certain operation. Like: </a:t>
            </a:r>
            <a:endParaRPr lang="en-US" sz="2500" dirty="0" smtClean="0"/>
          </a:p>
          <a:p>
            <a:pPr marL="0" indent="0">
              <a:buNone/>
            </a:pPr>
            <a:r>
              <a:rPr lang="en-US" sz="2500" dirty="0" smtClean="0"/>
              <a:t>For: selects a sequence of nodes</a:t>
            </a:r>
          </a:p>
          <a:p>
            <a:pPr marL="0" indent="0">
              <a:buNone/>
            </a:pPr>
            <a:r>
              <a:rPr lang="en-US" sz="2500" dirty="0" smtClean="0"/>
              <a:t>Let: binds sequence to a variable</a:t>
            </a:r>
          </a:p>
          <a:p>
            <a:pPr marL="0" indent="0">
              <a:buNone/>
            </a:pPr>
            <a:r>
              <a:rPr lang="en-US" sz="2500" dirty="0" smtClean="0"/>
              <a:t>Where: filters the nodes</a:t>
            </a:r>
          </a:p>
          <a:p>
            <a:pPr marL="0" indent="0">
              <a:buNone/>
            </a:pPr>
            <a:r>
              <a:rPr lang="en-US" sz="2500" dirty="0" smtClean="0"/>
              <a:t>Order by: Sorts the nodes</a:t>
            </a:r>
          </a:p>
          <a:p>
            <a:pPr marL="0" indent="0">
              <a:buNone/>
            </a:pPr>
            <a:r>
              <a:rPr lang="en-US" sz="2500" dirty="0" smtClean="0"/>
              <a:t>Return: what to return? Returns one from every nodes.</a:t>
            </a:r>
          </a:p>
          <a:p>
            <a:r>
              <a:rPr lang="en-US" sz="2500" dirty="0" smtClean="0"/>
              <a:t>Return format: When returning any set of values, it can be formatted to add the details of the returned element and data and to make the returned values compatible to the platform it is being returned to.</a:t>
            </a:r>
          </a:p>
          <a:p>
            <a:endParaRPr lang="en-US" sz="2500" dirty="0"/>
          </a:p>
        </p:txBody>
      </p:sp>
    </p:spTree>
    <p:extLst>
      <p:ext uri="{BB962C8B-B14F-4D97-AF65-F5344CB8AC3E}">
        <p14:creationId xmlns:p14="http://schemas.microsoft.com/office/powerpoint/2010/main" val="197974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do </a:t>
            </a:r>
            <a:r>
              <a:rPr lang="en-US" smtClean="0"/>
              <a:t>XML Query</a:t>
            </a:r>
            <a:endParaRPr lang="en-US"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500" dirty="0" smtClean="0"/>
              <a:t>Step 1: Create a .</a:t>
            </a:r>
            <a:r>
              <a:rPr lang="en-US" sz="2500" dirty="0" err="1" smtClean="0"/>
              <a:t>xqy</a:t>
            </a:r>
            <a:r>
              <a:rPr lang="en-US" sz="2500" dirty="0" smtClean="0"/>
              <a:t> file</a:t>
            </a:r>
          </a:p>
          <a:p>
            <a:pPr marL="0" indent="0">
              <a:spcBef>
                <a:spcPts val="0"/>
              </a:spcBef>
              <a:buNone/>
            </a:pPr>
            <a:r>
              <a:rPr lang="en-US" sz="2500" dirty="0" smtClean="0"/>
              <a:t>Step 2: Select the xml file and initial path to query.</a:t>
            </a:r>
          </a:p>
          <a:p>
            <a:pPr marL="0" indent="0">
              <a:spcBef>
                <a:spcPts val="0"/>
              </a:spcBef>
              <a:spcAft>
                <a:spcPts val="1200"/>
              </a:spcAft>
              <a:buNone/>
            </a:pPr>
            <a:r>
              <a:rPr lang="en-US" sz="2500" dirty="0" err="1" smtClean="0"/>
              <a:t>Eg</a:t>
            </a:r>
            <a:r>
              <a:rPr lang="en-US" sz="2500" dirty="0" smtClean="0"/>
              <a:t>: 	for $x in doc(“name.xml”) </a:t>
            </a:r>
            <a:endParaRPr lang="en-US" sz="2500" dirty="0"/>
          </a:p>
          <a:p>
            <a:pPr marL="0" indent="0">
              <a:spcBef>
                <a:spcPts val="0"/>
              </a:spcBef>
              <a:buNone/>
            </a:pPr>
            <a:r>
              <a:rPr lang="en-US" sz="2500" dirty="0" smtClean="0"/>
              <a:t>Step 3: Give the information about required element.</a:t>
            </a:r>
          </a:p>
          <a:p>
            <a:pPr marL="0" indent="0">
              <a:spcBef>
                <a:spcPts val="0"/>
              </a:spcBef>
              <a:spcAft>
                <a:spcPts val="1200"/>
              </a:spcAft>
              <a:buNone/>
            </a:pPr>
            <a:r>
              <a:rPr lang="en-US" sz="2500" dirty="0" err="1" smtClean="0"/>
              <a:t>Eg</a:t>
            </a:r>
            <a:r>
              <a:rPr lang="en-US" sz="2500" dirty="0" smtClean="0"/>
              <a:t>:	where $x/students/percentage&gt;80</a:t>
            </a:r>
          </a:p>
          <a:p>
            <a:pPr marL="0" indent="0">
              <a:spcBef>
                <a:spcPts val="0"/>
              </a:spcBef>
              <a:buNone/>
            </a:pPr>
            <a:r>
              <a:rPr lang="en-US" sz="2500" dirty="0" smtClean="0"/>
              <a:t>Step </a:t>
            </a:r>
            <a:r>
              <a:rPr lang="en-US" sz="2500" dirty="0"/>
              <a:t>4</a:t>
            </a:r>
            <a:r>
              <a:rPr lang="en-US" sz="2500" dirty="0" smtClean="0"/>
              <a:t>: Return the required result.</a:t>
            </a:r>
          </a:p>
          <a:p>
            <a:pPr marL="0" indent="0">
              <a:spcBef>
                <a:spcPts val="0"/>
              </a:spcBef>
              <a:buNone/>
            </a:pPr>
            <a:r>
              <a:rPr lang="en-US" sz="2500" dirty="0" err="1" smtClean="0"/>
              <a:t>Eg</a:t>
            </a:r>
            <a:r>
              <a:rPr lang="en-US" sz="2500" dirty="0" smtClean="0"/>
              <a:t>:	return $x/name</a:t>
            </a:r>
          </a:p>
        </p:txBody>
      </p:sp>
    </p:spTree>
    <p:extLst>
      <p:ext uri="{BB962C8B-B14F-4D97-AF65-F5344CB8AC3E}">
        <p14:creationId xmlns:p14="http://schemas.microsoft.com/office/powerpoint/2010/main" val="67317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marL="0" indent="0">
              <a:buNone/>
            </a:pPr>
            <a:r>
              <a:rPr lang="en-US" dirty="0" smtClean="0"/>
              <a:t>General XML Query code (.</a:t>
            </a:r>
            <a:r>
              <a:rPr lang="en-US" dirty="0" err="1" smtClean="0"/>
              <a:t>xqy</a:t>
            </a:r>
            <a:r>
              <a:rPr lang="en-US" dirty="0" smtClean="0"/>
              <a:t> file)</a:t>
            </a:r>
          </a:p>
          <a:p>
            <a:pPr marL="0" indent="0">
              <a:buNone/>
            </a:pPr>
            <a:r>
              <a:rPr lang="en-US" sz="2000" dirty="0" smtClean="0">
                <a:solidFill>
                  <a:schemeClr val="accent1"/>
                </a:solidFill>
              </a:rPr>
              <a:t>for</a:t>
            </a:r>
            <a:r>
              <a:rPr lang="en-US" sz="2000" dirty="0" smtClean="0"/>
              <a:t> </a:t>
            </a:r>
            <a:r>
              <a:rPr lang="en-US" sz="2000" dirty="0" smtClean="0">
                <a:solidFill>
                  <a:srgbClr val="FF0000"/>
                </a:solidFill>
              </a:rPr>
              <a:t>$x </a:t>
            </a:r>
            <a:r>
              <a:rPr lang="en-US" sz="2000" dirty="0" smtClean="0">
                <a:solidFill>
                  <a:srgbClr val="C00000"/>
                </a:solidFill>
              </a:rPr>
              <a:t>in</a:t>
            </a:r>
            <a:r>
              <a:rPr lang="en-US" sz="2000" dirty="0" smtClean="0"/>
              <a:t> </a:t>
            </a:r>
            <a:r>
              <a:rPr lang="en-US" sz="2000" dirty="0" smtClean="0">
                <a:solidFill>
                  <a:schemeClr val="tx1">
                    <a:lumMod val="65000"/>
                    <a:lumOff val="35000"/>
                  </a:schemeClr>
                </a:solidFill>
              </a:rPr>
              <a:t>doc(“file.xml”)</a:t>
            </a:r>
            <a:r>
              <a:rPr lang="en-US" sz="2000" dirty="0" smtClean="0">
                <a:solidFill>
                  <a:srgbClr val="FF0000"/>
                </a:solidFill>
              </a:rPr>
              <a:t>/</a:t>
            </a:r>
            <a:r>
              <a:rPr lang="en-US" sz="2000" dirty="0" err="1" smtClean="0">
                <a:solidFill>
                  <a:srgbClr val="FF0000"/>
                </a:solidFill>
              </a:rPr>
              <a:t>root_ele</a:t>
            </a:r>
            <a:r>
              <a:rPr lang="en-US" sz="2000" dirty="0" smtClean="0">
                <a:solidFill>
                  <a:srgbClr val="FF0000"/>
                </a:solidFill>
              </a:rPr>
              <a:t>/</a:t>
            </a:r>
            <a:r>
              <a:rPr lang="en-US" sz="2000" dirty="0" err="1" smtClean="0">
                <a:solidFill>
                  <a:srgbClr val="FF0000"/>
                </a:solidFill>
              </a:rPr>
              <a:t>container_ele</a:t>
            </a:r>
            <a:endParaRPr lang="en-US" sz="2000" dirty="0" smtClean="0">
              <a:solidFill>
                <a:srgbClr val="FF0000"/>
              </a:solidFill>
            </a:endParaRPr>
          </a:p>
          <a:p>
            <a:pPr marL="0" indent="0">
              <a:buNone/>
            </a:pPr>
            <a:r>
              <a:rPr lang="en-US" sz="2000" dirty="0" smtClean="0">
                <a:solidFill>
                  <a:schemeClr val="accent1"/>
                </a:solidFill>
              </a:rPr>
              <a:t>where</a:t>
            </a:r>
            <a:r>
              <a:rPr lang="en-US" sz="2000" dirty="0" smtClean="0"/>
              <a:t> </a:t>
            </a:r>
            <a:r>
              <a:rPr lang="en-US" sz="2000" dirty="0" smtClean="0">
                <a:solidFill>
                  <a:srgbClr val="FF0000"/>
                </a:solidFill>
              </a:rPr>
              <a:t>$x/element</a:t>
            </a:r>
            <a:r>
              <a:rPr lang="en-US" sz="2000" dirty="0" smtClean="0"/>
              <a:t>=“value”</a:t>
            </a:r>
          </a:p>
          <a:p>
            <a:pPr marL="0" indent="0">
              <a:buNone/>
            </a:pPr>
            <a:r>
              <a:rPr lang="en-US" sz="2000" dirty="0" smtClean="0"/>
              <a:t>Sort by</a:t>
            </a:r>
          </a:p>
          <a:p>
            <a:pPr marL="0" indent="0">
              <a:buNone/>
            </a:pPr>
            <a:r>
              <a:rPr lang="en-US" sz="2000" dirty="0" smtClean="0">
                <a:solidFill>
                  <a:schemeClr val="accent1"/>
                </a:solidFill>
              </a:rPr>
              <a:t>return</a:t>
            </a:r>
            <a:r>
              <a:rPr lang="en-US" sz="2000" dirty="0" smtClean="0"/>
              <a:t> </a:t>
            </a:r>
            <a:r>
              <a:rPr lang="en-US" sz="2000" dirty="0" smtClean="0">
                <a:solidFill>
                  <a:srgbClr val="00B050"/>
                </a:solidFill>
              </a:rPr>
              <a:t>if</a:t>
            </a:r>
            <a:r>
              <a:rPr lang="en-US" sz="2000" dirty="0" smtClean="0">
                <a:solidFill>
                  <a:srgbClr val="FF0000"/>
                </a:solidFill>
              </a:rPr>
              <a:t>($x/@attribute</a:t>
            </a:r>
            <a:r>
              <a:rPr lang="en-US" sz="2000" dirty="0" smtClean="0"/>
              <a:t>=“value”)</a:t>
            </a:r>
          </a:p>
          <a:p>
            <a:pPr marL="0" indent="0">
              <a:buNone/>
            </a:pPr>
            <a:r>
              <a:rPr lang="en-US" sz="2000" dirty="0" smtClean="0">
                <a:solidFill>
                  <a:srgbClr val="00B050"/>
                </a:solidFill>
              </a:rPr>
              <a:t>then</a:t>
            </a:r>
            <a:r>
              <a:rPr lang="en-US" sz="2000" dirty="0" smtClean="0"/>
              <a:t> </a:t>
            </a:r>
            <a:r>
              <a:rPr lang="en-US" sz="2000" dirty="0" smtClean="0">
                <a:solidFill>
                  <a:srgbClr val="FF0000"/>
                </a:solidFill>
              </a:rPr>
              <a:t>$x</a:t>
            </a:r>
          </a:p>
          <a:p>
            <a:pPr marL="0" indent="0">
              <a:buNone/>
            </a:pPr>
            <a:r>
              <a:rPr lang="en-US" sz="2000" dirty="0" smtClean="0">
                <a:solidFill>
                  <a:srgbClr val="00B050"/>
                </a:solidFill>
              </a:rPr>
              <a:t>else</a:t>
            </a:r>
            <a:r>
              <a:rPr lang="en-US" sz="2000" dirty="0" smtClean="0"/>
              <a:t> other result</a:t>
            </a:r>
            <a:endParaRPr lang="en-US" sz="2000" dirty="0" smtClean="0">
              <a:solidFill>
                <a:schemeClr val="accent6">
                  <a:lumMod val="50000"/>
                </a:schemeClr>
              </a:solidFill>
            </a:endParaRPr>
          </a:p>
        </p:txBody>
      </p:sp>
    </p:spTree>
    <p:extLst>
      <p:ext uri="{BB962C8B-B14F-4D97-AF65-F5344CB8AC3E}">
        <p14:creationId xmlns:p14="http://schemas.microsoft.com/office/powerpoint/2010/main" val="27339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7000" dirty="0" smtClean="0"/>
              <a:t>	  Any Questions?</a:t>
            </a:r>
            <a:endParaRPr lang="en-US" sz="7000" dirty="0"/>
          </a:p>
        </p:txBody>
      </p:sp>
      <p:sp>
        <p:nvSpPr>
          <p:cNvPr id="4" name="Rectangle 3"/>
          <p:cNvSpPr/>
          <p:nvPr/>
        </p:nvSpPr>
        <p:spPr>
          <a:xfrm>
            <a:off x="3066804" y="3505200"/>
            <a:ext cx="3148939"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33443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286</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XML Query</vt:lpstr>
      <vt:lpstr>What are necessary terms for XML Query?</vt:lpstr>
      <vt:lpstr>PowerPoint Presentation</vt:lpstr>
      <vt:lpstr>Steps to do XML Query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 XML Query</dc:title>
  <dc:creator>Welcome</dc:creator>
  <cp:lastModifiedBy>Welcome</cp:lastModifiedBy>
  <cp:revision>47</cp:revision>
  <dcterms:created xsi:type="dcterms:W3CDTF">2024-04-03T09:01:00Z</dcterms:created>
  <dcterms:modified xsi:type="dcterms:W3CDTF">2024-04-09T01:44:16Z</dcterms:modified>
</cp:coreProperties>
</file>