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sldIdLst>
    <p:sldId id="256" r:id="rId2"/>
    <p:sldId id="257" r:id="rId3"/>
    <p:sldId id="258" r:id="rId4"/>
    <p:sldId id="259" r:id="rId5"/>
    <p:sldId id="260" r:id="rId6"/>
    <p:sldId id="273" r:id="rId7"/>
    <p:sldId id="274" r:id="rId8"/>
    <p:sldId id="261" r:id="rId9"/>
    <p:sldId id="262" r:id="rId10"/>
    <p:sldId id="263" r:id="rId11"/>
    <p:sldId id="264" r:id="rId12"/>
    <p:sldId id="265" r:id="rId13"/>
    <p:sldId id="266" r:id="rId14"/>
    <p:sldId id="267" r:id="rId15"/>
    <p:sldId id="271" r:id="rId16"/>
    <p:sldId id="272"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BB733-946C-4B5E-82E7-7CFED63CB01E}" type="doc">
      <dgm:prSet loTypeId="urn:microsoft.com/office/officeart/2008/layout/VerticalCurvedList" loCatId="list" qsTypeId="urn:microsoft.com/office/officeart/2005/8/quickstyle/3d3" qsCatId="3D" csTypeId="urn:microsoft.com/office/officeart/2005/8/colors/accent1_2" csCatId="accent1" phldr="1"/>
      <dgm:spPr/>
      <dgm:t>
        <a:bodyPr/>
        <a:lstStyle/>
        <a:p>
          <a:endParaRPr lang="en-IN"/>
        </a:p>
      </dgm:t>
    </dgm:pt>
    <dgm:pt modelId="{41204DA4-A5BD-42FC-9762-7280BB799819}">
      <dgm:prSet phldrT="[Text]"/>
      <dgm:spPr/>
      <dgm:t>
        <a:bodyPr/>
        <a:lstStyle/>
        <a:p>
          <a:r>
            <a:rPr lang="en-US" dirty="0"/>
            <a:t>Exploratory Data Analysis</a:t>
          </a:r>
          <a:endParaRPr lang="en-IN" dirty="0"/>
        </a:p>
      </dgm:t>
    </dgm:pt>
    <dgm:pt modelId="{E30CE453-630C-451C-B51C-B16D50BB6FF4}" type="parTrans" cxnId="{5CA21121-0548-41BF-96E5-1E5910F96788}">
      <dgm:prSet/>
      <dgm:spPr/>
      <dgm:t>
        <a:bodyPr/>
        <a:lstStyle/>
        <a:p>
          <a:endParaRPr lang="en-IN"/>
        </a:p>
      </dgm:t>
    </dgm:pt>
    <dgm:pt modelId="{8F737946-3EE3-4C2C-BF59-3F4072E77E0B}" type="sibTrans" cxnId="{5CA21121-0548-41BF-96E5-1E5910F96788}">
      <dgm:prSet/>
      <dgm:spPr/>
      <dgm:t>
        <a:bodyPr/>
        <a:lstStyle/>
        <a:p>
          <a:endParaRPr lang="en-IN"/>
        </a:p>
      </dgm:t>
    </dgm:pt>
    <dgm:pt modelId="{E6E74B08-8244-4FAB-8F0F-73B310D1DADA}">
      <dgm:prSet phldrT="[Text]"/>
      <dgm:spPr/>
      <dgm:t>
        <a:bodyPr/>
        <a:lstStyle/>
        <a:p>
          <a:r>
            <a:rPr lang="en-US" dirty="0"/>
            <a:t>Data Visualization</a:t>
          </a:r>
          <a:endParaRPr lang="en-IN" dirty="0"/>
        </a:p>
      </dgm:t>
    </dgm:pt>
    <dgm:pt modelId="{BB60B001-41EE-4FB4-98D7-10030D69EE79}" type="parTrans" cxnId="{1D2C9BE7-4120-427A-B519-2C42158A6671}">
      <dgm:prSet/>
      <dgm:spPr/>
      <dgm:t>
        <a:bodyPr/>
        <a:lstStyle/>
        <a:p>
          <a:endParaRPr lang="en-IN"/>
        </a:p>
      </dgm:t>
    </dgm:pt>
    <dgm:pt modelId="{80E28CDB-369C-4D52-A635-AD6D3B93BC7B}" type="sibTrans" cxnId="{1D2C9BE7-4120-427A-B519-2C42158A6671}">
      <dgm:prSet/>
      <dgm:spPr/>
      <dgm:t>
        <a:bodyPr/>
        <a:lstStyle/>
        <a:p>
          <a:endParaRPr lang="en-IN"/>
        </a:p>
      </dgm:t>
    </dgm:pt>
    <dgm:pt modelId="{BF94DD74-08D0-457F-95D8-D92EE990F154}">
      <dgm:prSet phldrT="[Text]"/>
      <dgm:spPr/>
      <dgm:t>
        <a:bodyPr/>
        <a:lstStyle/>
        <a:p>
          <a:r>
            <a:rPr lang="en-US" dirty="0"/>
            <a:t>Feature Engineering</a:t>
          </a:r>
          <a:endParaRPr lang="en-IN" dirty="0"/>
        </a:p>
      </dgm:t>
    </dgm:pt>
    <dgm:pt modelId="{8749C502-D137-4EC6-AF7C-B093381A38C8}" type="parTrans" cxnId="{8FE6A6CA-2910-4360-A018-E8523E51B1FF}">
      <dgm:prSet/>
      <dgm:spPr/>
      <dgm:t>
        <a:bodyPr/>
        <a:lstStyle/>
        <a:p>
          <a:endParaRPr lang="en-IN"/>
        </a:p>
      </dgm:t>
    </dgm:pt>
    <dgm:pt modelId="{98DDABC5-CBC6-4D96-AE51-8D10CA2A6030}" type="sibTrans" cxnId="{8FE6A6CA-2910-4360-A018-E8523E51B1FF}">
      <dgm:prSet/>
      <dgm:spPr/>
      <dgm:t>
        <a:bodyPr/>
        <a:lstStyle/>
        <a:p>
          <a:endParaRPr lang="en-IN"/>
        </a:p>
      </dgm:t>
    </dgm:pt>
    <dgm:pt modelId="{456B31EF-BC85-41F7-A965-B14A12BCEEDB}">
      <dgm:prSet phldrT="[Text]"/>
      <dgm:spPr/>
      <dgm:t>
        <a:bodyPr/>
        <a:lstStyle/>
        <a:p>
          <a:r>
            <a:rPr lang="en-US" dirty="0"/>
            <a:t>Assess Multiple Algorithms</a:t>
          </a:r>
          <a:endParaRPr lang="en-IN" dirty="0"/>
        </a:p>
      </dgm:t>
    </dgm:pt>
    <dgm:pt modelId="{472052ED-668E-4928-AA26-E5DF731E8B5B}" type="parTrans" cxnId="{51A38CB5-9DC6-42FA-BEF1-C241A44F3B5A}">
      <dgm:prSet/>
      <dgm:spPr/>
      <dgm:t>
        <a:bodyPr/>
        <a:lstStyle/>
        <a:p>
          <a:endParaRPr lang="en-IN"/>
        </a:p>
      </dgm:t>
    </dgm:pt>
    <dgm:pt modelId="{DB995FF8-53C5-4B88-AF68-6DD18B75F18D}" type="sibTrans" cxnId="{51A38CB5-9DC6-42FA-BEF1-C241A44F3B5A}">
      <dgm:prSet/>
      <dgm:spPr/>
      <dgm:t>
        <a:bodyPr/>
        <a:lstStyle/>
        <a:p>
          <a:endParaRPr lang="en-IN"/>
        </a:p>
      </dgm:t>
    </dgm:pt>
    <dgm:pt modelId="{59322FB1-FCBC-4059-ADD0-BF977F7ACF66}">
      <dgm:prSet phldrT="[Text]"/>
      <dgm:spPr/>
      <dgm:t>
        <a:bodyPr/>
        <a:lstStyle/>
        <a:p>
          <a:r>
            <a:rPr lang="en-US" dirty="0"/>
            <a:t>Performance</a:t>
          </a:r>
          <a:endParaRPr lang="en-IN" dirty="0"/>
        </a:p>
      </dgm:t>
    </dgm:pt>
    <dgm:pt modelId="{544A3F4C-3CCC-446E-9BC3-CC4B67535D4A}" type="parTrans" cxnId="{EF0FC036-F029-4044-B2A6-CD533F0F7B86}">
      <dgm:prSet/>
      <dgm:spPr/>
      <dgm:t>
        <a:bodyPr/>
        <a:lstStyle/>
        <a:p>
          <a:endParaRPr lang="en-IN"/>
        </a:p>
      </dgm:t>
    </dgm:pt>
    <dgm:pt modelId="{2D5E6514-57E6-4F54-A463-8FF5DE798252}" type="sibTrans" cxnId="{EF0FC036-F029-4044-B2A6-CD533F0F7B86}">
      <dgm:prSet/>
      <dgm:spPr/>
      <dgm:t>
        <a:bodyPr/>
        <a:lstStyle/>
        <a:p>
          <a:endParaRPr lang="en-IN"/>
        </a:p>
      </dgm:t>
    </dgm:pt>
    <dgm:pt modelId="{0D759803-289B-4994-AFAA-468622B633D3}">
      <dgm:prSet phldrT="[Text]"/>
      <dgm:spPr/>
      <dgm:t>
        <a:bodyPr/>
        <a:lstStyle/>
        <a:p>
          <a:r>
            <a:rPr lang="en-US" dirty="0"/>
            <a:t>Conclusion</a:t>
          </a:r>
          <a:endParaRPr lang="en-IN" dirty="0"/>
        </a:p>
      </dgm:t>
    </dgm:pt>
    <dgm:pt modelId="{B2504668-462D-4443-AE86-D74CC93AA34F}" type="parTrans" cxnId="{D215F948-F2EE-4719-BC5E-DCCC632FBDE2}">
      <dgm:prSet/>
      <dgm:spPr/>
      <dgm:t>
        <a:bodyPr/>
        <a:lstStyle/>
        <a:p>
          <a:endParaRPr lang="en-IN"/>
        </a:p>
      </dgm:t>
    </dgm:pt>
    <dgm:pt modelId="{46987915-D76A-4FD2-B642-B745E43158FB}" type="sibTrans" cxnId="{D215F948-F2EE-4719-BC5E-DCCC632FBDE2}">
      <dgm:prSet/>
      <dgm:spPr/>
      <dgm:t>
        <a:bodyPr/>
        <a:lstStyle/>
        <a:p>
          <a:endParaRPr lang="en-IN"/>
        </a:p>
      </dgm:t>
    </dgm:pt>
    <dgm:pt modelId="{074AB72E-E8C3-4CAB-ADCA-F634896D5AE1}">
      <dgm:prSet phldrT="[Text]"/>
      <dgm:spPr/>
      <dgm:t>
        <a:bodyPr/>
        <a:lstStyle/>
        <a:p>
          <a:r>
            <a:rPr lang="en-US" dirty="0"/>
            <a:t>Hyperparameter tuning</a:t>
          </a:r>
          <a:endParaRPr lang="en-IN" dirty="0"/>
        </a:p>
      </dgm:t>
    </dgm:pt>
    <dgm:pt modelId="{5BF22676-5EC2-4406-A80D-466D8924E634}" type="parTrans" cxnId="{6C7CF82B-C823-46EE-BAF7-4B0F1DC41781}">
      <dgm:prSet/>
      <dgm:spPr/>
      <dgm:t>
        <a:bodyPr/>
        <a:lstStyle/>
        <a:p>
          <a:endParaRPr lang="en-IN"/>
        </a:p>
      </dgm:t>
    </dgm:pt>
    <dgm:pt modelId="{BF683D08-5842-4A5C-BB4A-84C7C81C2E85}" type="sibTrans" cxnId="{6C7CF82B-C823-46EE-BAF7-4B0F1DC41781}">
      <dgm:prSet/>
      <dgm:spPr/>
      <dgm:t>
        <a:bodyPr/>
        <a:lstStyle/>
        <a:p>
          <a:endParaRPr lang="en-IN"/>
        </a:p>
      </dgm:t>
    </dgm:pt>
    <dgm:pt modelId="{32C78866-ACB6-4415-A309-2E8090A203CD}" type="pres">
      <dgm:prSet presAssocID="{5AABB733-946C-4B5E-82E7-7CFED63CB01E}" presName="Name0" presStyleCnt="0">
        <dgm:presLayoutVars>
          <dgm:chMax val="7"/>
          <dgm:chPref val="7"/>
          <dgm:dir/>
        </dgm:presLayoutVars>
      </dgm:prSet>
      <dgm:spPr/>
    </dgm:pt>
    <dgm:pt modelId="{479AD16A-F5F3-4BDF-AE94-14F7C6907CC4}" type="pres">
      <dgm:prSet presAssocID="{5AABB733-946C-4B5E-82E7-7CFED63CB01E}" presName="Name1" presStyleCnt="0"/>
      <dgm:spPr/>
    </dgm:pt>
    <dgm:pt modelId="{3FBB23CD-1A43-4EDF-8EBC-17AD1304E3D9}" type="pres">
      <dgm:prSet presAssocID="{5AABB733-946C-4B5E-82E7-7CFED63CB01E}" presName="cycle" presStyleCnt="0"/>
      <dgm:spPr/>
    </dgm:pt>
    <dgm:pt modelId="{1BAC6B0E-B2C2-4644-AE73-B40F4FD43CC2}" type="pres">
      <dgm:prSet presAssocID="{5AABB733-946C-4B5E-82E7-7CFED63CB01E}" presName="srcNode" presStyleLbl="node1" presStyleIdx="0" presStyleCnt="7"/>
      <dgm:spPr/>
    </dgm:pt>
    <dgm:pt modelId="{897B122D-8D10-400E-AFC2-DE9048ADD3E9}" type="pres">
      <dgm:prSet presAssocID="{5AABB733-946C-4B5E-82E7-7CFED63CB01E}" presName="conn" presStyleLbl="parChTrans1D2" presStyleIdx="0" presStyleCnt="1"/>
      <dgm:spPr/>
    </dgm:pt>
    <dgm:pt modelId="{68F84F68-A344-49EA-B843-63D7D2E7F840}" type="pres">
      <dgm:prSet presAssocID="{5AABB733-946C-4B5E-82E7-7CFED63CB01E}" presName="extraNode" presStyleLbl="node1" presStyleIdx="0" presStyleCnt="7"/>
      <dgm:spPr/>
    </dgm:pt>
    <dgm:pt modelId="{362DD4D8-F600-4A32-B30F-5CF9BB0E01A5}" type="pres">
      <dgm:prSet presAssocID="{5AABB733-946C-4B5E-82E7-7CFED63CB01E}" presName="dstNode" presStyleLbl="node1" presStyleIdx="0" presStyleCnt="7"/>
      <dgm:spPr/>
    </dgm:pt>
    <dgm:pt modelId="{FE5E3899-1946-4C95-8AEE-30CCAE12F8BD}" type="pres">
      <dgm:prSet presAssocID="{41204DA4-A5BD-42FC-9762-7280BB799819}" presName="text_1" presStyleLbl="node1" presStyleIdx="0" presStyleCnt="7">
        <dgm:presLayoutVars>
          <dgm:bulletEnabled val="1"/>
        </dgm:presLayoutVars>
      </dgm:prSet>
      <dgm:spPr/>
    </dgm:pt>
    <dgm:pt modelId="{AB3F4913-F558-4193-BB36-337FECF6CA50}" type="pres">
      <dgm:prSet presAssocID="{41204DA4-A5BD-42FC-9762-7280BB799819}" presName="accent_1" presStyleCnt="0"/>
      <dgm:spPr/>
    </dgm:pt>
    <dgm:pt modelId="{409CAEFE-A918-494A-A59E-5F0AB0610368}" type="pres">
      <dgm:prSet presAssocID="{41204DA4-A5BD-42FC-9762-7280BB799819}" presName="accentRepeatNode" presStyleLbl="solidFgAcc1" presStyleIdx="0" presStyleCnt="7"/>
      <dgm:spPr/>
    </dgm:pt>
    <dgm:pt modelId="{EDFF3247-D9D1-46D7-9911-D5F9783E4079}" type="pres">
      <dgm:prSet presAssocID="{E6E74B08-8244-4FAB-8F0F-73B310D1DADA}" presName="text_2" presStyleLbl="node1" presStyleIdx="1" presStyleCnt="7">
        <dgm:presLayoutVars>
          <dgm:bulletEnabled val="1"/>
        </dgm:presLayoutVars>
      </dgm:prSet>
      <dgm:spPr/>
    </dgm:pt>
    <dgm:pt modelId="{A25531AD-842E-4581-B7F6-5119430E2784}" type="pres">
      <dgm:prSet presAssocID="{E6E74B08-8244-4FAB-8F0F-73B310D1DADA}" presName="accent_2" presStyleCnt="0"/>
      <dgm:spPr/>
    </dgm:pt>
    <dgm:pt modelId="{0E28F517-AA14-4125-8FEC-5902D95B0534}" type="pres">
      <dgm:prSet presAssocID="{E6E74B08-8244-4FAB-8F0F-73B310D1DADA}" presName="accentRepeatNode" presStyleLbl="solidFgAcc1" presStyleIdx="1" presStyleCnt="7"/>
      <dgm:spPr/>
    </dgm:pt>
    <dgm:pt modelId="{8F4B445B-0634-41B5-A759-EF71E8A373DB}" type="pres">
      <dgm:prSet presAssocID="{BF94DD74-08D0-457F-95D8-D92EE990F154}" presName="text_3" presStyleLbl="node1" presStyleIdx="2" presStyleCnt="7">
        <dgm:presLayoutVars>
          <dgm:bulletEnabled val="1"/>
        </dgm:presLayoutVars>
      </dgm:prSet>
      <dgm:spPr/>
    </dgm:pt>
    <dgm:pt modelId="{613A945C-72B6-434B-B8E9-48422CC6C957}" type="pres">
      <dgm:prSet presAssocID="{BF94DD74-08D0-457F-95D8-D92EE990F154}" presName="accent_3" presStyleCnt="0"/>
      <dgm:spPr/>
    </dgm:pt>
    <dgm:pt modelId="{440DEB32-FA64-4A00-9532-BFE1721CF593}" type="pres">
      <dgm:prSet presAssocID="{BF94DD74-08D0-457F-95D8-D92EE990F154}" presName="accentRepeatNode" presStyleLbl="solidFgAcc1" presStyleIdx="2" presStyleCnt="7"/>
      <dgm:spPr/>
    </dgm:pt>
    <dgm:pt modelId="{AE12E3B6-A59A-476C-B1C6-061FF450ACD7}" type="pres">
      <dgm:prSet presAssocID="{456B31EF-BC85-41F7-A965-B14A12BCEEDB}" presName="text_4" presStyleLbl="node1" presStyleIdx="3" presStyleCnt="7">
        <dgm:presLayoutVars>
          <dgm:bulletEnabled val="1"/>
        </dgm:presLayoutVars>
      </dgm:prSet>
      <dgm:spPr/>
    </dgm:pt>
    <dgm:pt modelId="{B6DD621D-E14B-468C-8AC4-685605F27153}" type="pres">
      <dgm:prSet presAssocID="{456B31EF-BC85-41F7-A965-B14A12BCEEDB}" presName="accent_4" presStyleCnt="0"/>
      <dgm:spPr/>
    </dgm:pt>
    <dgm:pt modelId="{DCD31C6F-B4A4-441B-9ABA-6E5299A15EF4}" type="pres">
      <dgm:prSet presAssocID="{456B31EF-BC85-41F7-A965-B14A12BCEEDB}" presName="accentRepeatNode" presStyleLbl="solidFgAcc1" presStyleIdx="3" presStyleCnt="7"/>
      <dgm:spPr/>
    </dgm:pt>
    <dgm:pt modelId="{32B19852-7F64-4EF2-920C-949D6E6B9955}" type="pres">
      <dgm:prSet presAssocID="{074AB72E-E8C3-4CAB-ADCA-F634896D5AE1}" presName="text_5" presStyleLbl="node1" presStyleIdx="4" presStyleCnt="7">
        <dgm:presLayoutVars>
          <dgm:bulletEnabled val="1"/>
        </dgm:presLayoutVars>
      </dgm:prSet>
      <dgm:spPr/>
    </dgm:pt>
    <dgm:pt modelId="{91662FEE-C03E-4655-85BC-A12629E4118E}" type="pres">
      <dgm:prSet presAssocID="{074AB72E-E8C3-4CAB-ADCA-F634896D5AE1}" presName="accent_5" presStyleCnt="0"/>
      <dgm:spPr/>
    </dgm:pt>
    <dgm:pt modelId="{DB86C76E-C45B-4057-BE63-E4AFB0ED6DEC}" type="pres">
      <dgm:prSet presAssocID="{074AB72E-E8C3-4CAB-ADCA-F634896D5AE1}" presName="accentRepeatNode" presStyleLbl="solidFgAcc1" presStyleIdx="4" presStyleCnt="7"/>
      <dgm:spPr/>
    </dgm:pt>
    <dgm:pt modelId="{2E93C458-0F1B-41C3-B165-E176C19542EE}" type="pres">
      <dgm:prSet presAssocID="{59322FB1-FCBC-4059-ADD0-BF977F7ACF66}" presName="text_6" presStyleLbl="node1" presStyleIdx="5" presStyleCnt="7">
        <dgm:presLayoutVars>
          <dgm:bulletEnabled val="1"/>
        </dgm:presLayoutVars>
      </dgm:prSet>
      <dgm:spPr/>
    </dgm:pt>
    <dgm:pt modelId="{E79ABA20-52A0-495A-B20F-CC46853D0EB6}" type="pres">
      <dgm:prSet presAssocID="{59322FB1-FCBC-4059-ADD0-BF977F7ACF66}" presName="accent_6" presStyleCnt="0"/>
      <dgm:spPr/>
    </dgm:pt>
    <dgm:pt modelId="{B61375AF-FA91-48FB-AC9D-FF79A8EC4EAB}" type="pres">
      <dgm:prSet presAssocID="{59322FB1-FCBC-4059-ADD0-BF977F7ACF66}" presName="accentRepeatNode" presStyleLbl="solidFgAcc1" presStyleIdx="5" presStyleCnt="7"/>
      <dgm:spPr/>
    </dgm:pt>
    <dgm:pt modelId="{C8157EB5-A734-40C6-9AF8-6D1A8603E736}" type="pres">
      <dgm:prSet presAssocID="{0D759803-289B-4994-AFAA-468622B633D3}" presName="text_7" presStyleLbl="node1" presStyleIdx="6" presStyleCnt="7">
        <dgm:presLayoutVars>
          <dgm:bulletEnabled val="1"/>
        </dgm:presLayoutVars>
      </dgm:prSet>
      <dgm:spPr/>
    </dgm:pt>
    <dgm:pt modelId="{013C1A15-0A24-4F7C-89A9-43B82E6586ED}" type="pres">
      <dgm:prSet presAssocID="{0D759803-289B-4994-AFAA-468622B633D3}" presName="accent_7" presStyleCnt="0"/>
      <dgm:spPr/>
    </dgm:pt>
    <dgm:pt modelId="{3D3D5864-0F16-4AC5-B6C5-4FE04FA1927B}" type="pres">
      <dgm:prSet presAssocID="{0D759803-289B-4994-AFAA-468622B633D3}" presName="accentRepeatNode" presStyleLbl="solidFgAcc1" presStyleIdx="6" presStyleCnt="7"/>
      <dgm:spPr/>
    </dgm:pt>
  </dgm:ptLst>
  <dgm:cxnLst>
    <dgm:cxn modelId="{63E3F204-88CF-4A7D-9504-D69B518F4D79}" type="presOf" srcId="{59322FB1-FCBC-4059-ADD0-BF977F7ACF66}" destId="{2E93C458-0F1B-41C3-B165-E176C19542EE}" srcOrd="0" destOrd="0" presId="urn:microsoft.com/office/officeart/2008/layout/VerticalCurvedList"/>
    <dgm:cxn modelId="{B5D8910D-B240-47E9-A75B-5CA00F29F8F3}" type="presOf" srcId="{8F737946-3EE3-4C2C-BF59-3F4072E77E0B}" destId="{897B122D-8D10-400E-AFC2-DE9048ADD3E9}" srcOrd="0" destOrd="0" presId="urn:microsoft.com/office/officeart/2008/layout/VerticalCurvedList"/>
    <dgm:cxn modelId="{5CA21121-0548-41BF-96E5-1E5910F96788}" srcId="{5AABB733-946C-4B5E-82E7-7CFED63CB01E}" destId="{41204DA4-A5BD-42FC-9762-7280BB799819}" srcOrd="0" destOrd="0" parTransId="{E30CE453-630C-451C-B51C-B16D50BB6FF4}" sibTransId="{8F737946-3EE3-4C2C-BF59-3F4072E77E0B}"/>
    <dgm:cxn modelId="{6C7CF82B-C823-46EE-BAF7-4B0F1DC41781}" srcId="{5AABB733-946C-4B5E-82E7-7CFED63CB01E}" destId="{074AB72E-E8C3-4CAB-ADCA-F634896D5AE1}" srcOrd="4" destOrd="0" parTransId="{5BF22676-5EC2-4406-A80D-466D8924E634}" sibTransId="{BF683D08-5842-4A5C-BB4A-84C7C81C2E85}"/>
    <dgm:cxn modelId="{D1BDBC31-9D2E-4AEE-BA5D-81985BA9DE2A}" type="presOf" srcId="{41204DA4-A5BD-42FC-9762-7280BB799819}" destId="{FE5E3899-1946-4C95-8AEE-30CCAE12F8BD}" srcOrd="0" destOrd="0" presId="urn:microsoft.com/office/officeart/2008/layout/VerticalCurvedList"/>
    <dgm:cxn modelId="{EF0FC036-F029-4044-B2A6-CD533F0F7B86}" srcId="{5AABB733-946C-4B5E-82E7-7CFED63CB01E}" destId="{59322FB1-FCBC-4059-ADD0-BF977F7ACF66}" srcOrd="5" destOrd="0" parTransId="{544A3F4C-3CCC-446E-9BC3-CC4B67535D4A}" sibTransId="{2D5E6514-57E6-4F54-A463-8FF5DE798252}"/>
    <dgm:cxn modelId="{7EB60C5F-0168-42D7-90E1-AC65208D3701}" type="presOf" srcId="{E6E74B08-8244-4FAB-8F0F-73B310D1DADA}" destId="{EDFF3247-D9D1-46D7-9911-D5F9783E4079}" srcOrd="0" destOrd="0" presId="urn:microsoft.com/office/officeart/2008/layout/VerticalCurvedList"/>
    <dgm:cxn modelId="{9F7D8D41-9913-455B-A0EC-782BB1841603}" type="presOf" srcId="{456B31EF-BC85-41F7-A965-B14A12BCEEDB}" destId="{AE12E3B6-A59A-476C-B1C6-061FF450ACD7}" srcOrd="0" destOrd="0" presId="urn:microsoft.com/office/officeart/2008/layout/VerticalCurvedList"/>
    <dgm:cxn modelId="{717F2048-669F-4C1E-855C-9D47B25CF077}" type="presOf" srcId="{074AB72E-E8C3-4CAB-ADCA-F634896D5AE1}" destId="{32B19852-7F64-4EF2-920C-949D6E6B9955}" srcOrd="0" destOrd="0" presId="urn:microsoft.com/office/officeart/2008/layout/VerticalCurvedList"/>
    <dgm:cxn modelId="{D215F948-F2EE-4719-BC5E-DCCC632FBDE2}" srcId="{5AABB733-946C-4B5E-82E7-7CFED63CB01E}" destId="{0D759803-289B-4994-AFAA-468622B633D3}" srcOrd="6" destOrd="0" parTransId="{B2504668-462D-4443-AE86-D74CC93AA34F}" sibTransId="{46987915-D76A-4FD2-B642-B745E43158FB}"/>
    <dgm:cxn modelId="{8D20BEA1-ECAE-4321-974A-3528E1DAE850}" type="presOf" srcId="{5AABB733-946C-4B5E-82E7-7CFED63CB01E}" destId="{32C78866-ACB6-4415-A309-2E8090A203CD}" srcOrd="0" destOrd="0" presId="urn:microsoft.com/office/officeart/2008/layout/VerticalCurvedList"/>
    <dgm:cxn modelId="{61E179A8-C9B2-488C-874B-18037ACF8595}" type="presOf" srcId="{BF94DD74-08D0-457F-95D8-D92EE990F154}" destId="{8F4B445B-0634-41B5-A759-EF71E8A373DB}" srcOrd="0" destOrd="0" presId="urn:microsoft.com/office/officeart/2008/layout/VerticalCurvedList"/>
    <dgm:cxn modelId="{51A38CB5-9DC6-42FA-BEF1-C241A44F3B5A}" srcId="{5AABB733-946C-4B5E-82E7-7CFED63CB01E}" destId="{456B31EF-BC85-41F7-A965-B14A12BCEEDB}" srcOrd="3" destOrd="0" parTransId="{472052ED-668E-4928-AA26-E5DF731E8B5B}" sibTransId="{DB995FF8-53C5-4B88-AF68-6DD18B75F18D}"/>
    <dgm:cxn modelId="{8FE6A6CA-2910-4360-A018-E8523E51B1FF}" srcId="{5AABB733-946C-4B5E-82E7-7CFED63CB01E}" destId="{BF94DD74-08D0-457F-95D8-D92EE990F154}" srcOrd="2" destOrd="0" parTransId="{8749C502-D137-4EC6-AF7C-B093381A38C8}" sibTransId="{98DDABC5-CBC6-4D96-AE51-8D10CA2A6030}"/>
    <dgm:cxn modelId="{1D2C9BE7-4120-427A-B519-2C42158A6671}" srcId="{5AABB733-946C-4B5E-82E7-7CFED63CB01E}" destId="{E6E74B08-8244-4FAB-8F0F-73B310D1DADA}" srcOrd="1" destOrd="0" parTransId="{BB60B001-41EE-4FB4-98D7-10030D69EE79}" sibTransId="{80E28CDB-369C-4D52-A635-AD6D3B93BC7B}"/>
    <dgm:cxn modelId="{F6286CFC-D5EF-43F1-8737-29EE990B6340}" type="presOf" srcId="{0D759803-289B-4994-AFAA-468622B633D3}" destId="{C8157EB5-A734-40C6-9AF8-6D1A8603E736}" srcOrd="0" destOrd="0" presId="urn:microsoft.com/office/officeart/2008/layout/VerticalCurvedList"/>
    <dgm:cxn modelId="{3327DB72-9C49-4AEF-85B9-011B5D6E0072}" type="presParOf" srcId="{32C78866-ACB6-4415-A309-2E8090A203CD}" destId="{479AD16A-F5F3-4BDF-AE94-14F7C6907CC4}" srcOrd="0" destOrd="0" presId="urn:microsoft.com/office/officeart/2008/layout/VerticalCurvedList"/>
    <dgm:cxn modelId="{19E858F2-3C99-4860-B9C8-EBE51F33F859}" type="presParOf" srcId="{479AD16A-F5F3-4BDF-AE94-14F7C6907CC4}" destId="{3FBB23CD-1A43-4EDF-8EBC-17AD1304E3D9}" srcOrd="0" destOrd="0" presId="urn:microsoft.com/office/officeart/2008/layout/VerticalCurvedList"/>
    <dgm:cxn modelId="{7607AD05-EF0C-4934-BBF9-60A3841A0412}" type="presParOf" srcId="{3FBB23CD-1A43-4EDF-8EBC-17AD1304E3D9}" destId="{1BAC6B0E-B2C2-4644-AE73-B40F4FD43CC2}" srcOrd="0" destOrd="0" presId="urn:microsoft.com/office/officeart/2008/layout/VerticalCurvedList"/>
    <dgm:cxn modelId="{5F71B3AA-183A-40D8-B3A7-1889D9E43785}" type="presParOf" srcId="{3FBB23CD-1A43-4EDF-8EBC-17AD1304E3D9}" destId="{897B122D-8D10-400E-AFC2-DE9048ADD3E9}" srcOrd="1" destOrd="0" presId="urn:microsoft.com/office/officeart/2008/layout/VerticalCurvedList"/>
    <dgm:cxn modelId="{AD1E8CA8-5792-404B-8789-4AE50B626725}" type="presParOf" srcId="{3FBB23CD-1A43-4EDF-8EBC-17AD1304E3D9}" destId="{68F84F68-A344-49EA-B843-63D7D2E7F840}" srcOrd="2" destOrd="0" presId="urn:microsoft.com/office/officeart/2008/layout/VerticalCurvedList"/>
    <dgm:cxn modelId="{8E210B90-4363-42E5-8718-30233C17C98E}" type="presParOf" srcId="{3FBB23CD-1A43-4EDF-8EBC-17AD1304E3D9}" destId="{362DD4D8-F600-4A32-B30F-5CF9BB0E01A5}" srcOrd="3" destOrd="0" presId="urn:microsoft.com/office/officeart/2008/layout/VerticalCurvedList"/>
    <dgm:cxn modelId="{699D9703-0EEA-4C10-B348-49C1A9B4E4E7}" type="presParOf" srcId="{479AD16A-F5F3-4BDF-AE94-14F7C6907CC4}" destId="{FE5E3899-1946-4C95-8AEE-30CCAE12F8BD}" srcOrd="1" destOrd="0" presId="urn:microsoft.com/office/officeart/2008/layout/VerticalCurvedList"/>
    <dgm:cxn modelId="{D76D507B-7964-4531-869B-6E5137EE1320}" type="presParOf" srcId="{479AD16A-F5F3-4BDF-AE94-14F7C6907CC4}" destId="{AB3F4913-F558-4193-BB36-337FECF6CA50}" srcOrd="2" destOrd="0" presId="urn:microsoft.com/office/officeart/2008/layout/VerticalCurvedList"/>
    <dgm:cxn modelId="{A23323AA-B7D2-45B8-A4EA-CE3E6B697F1F}" type="presParOf" srcId="{AB3F4913-F558-4193-BB36-337FECF6CA50}" destId="{409CAEFE-A918-494A-A59E-5F0AB0610368}" srcOrd="0" destOrd="0" presId="urn:microsoft.com/office/officeart/2008/layout/VerticalCurvedList"/>
    <dgm:cxn modelId="{E407E763-844C-499D-99CF-E3B0CAC2BA80}" type="presParOf" srcId="{479AD16A-F5F3-4BDF-AE94-14F7C6907CC4}" destId="{EDFF3247-D9D1-46D7-9911-D5F9783E4079}" srcOrd="3" destOrd="0" presId="urn:microsoft.com/office/officeart/2008/layout/VerticalCurvedList"/>
    <dgm:cxn modelId="{D88DEEDC-4ABD-439A-9049-906842F84ABF}" type="presParOf" srcId="{479AD16A-F5F3-4BDF-AE94-14F7C6907CC4}" destId="{A25531AD-842E-4581-B7F6-5119430E2784}" srcOrd="4" destOrd="0" presId="urn:microsoft.com/office/officeart/2008/layout/VerticalCurvedList"/>
    <dgm:cxn modelId="{1A0170F2-375C-4CA5-A084-B997B3FB800B}" type="presParOf" srcId="{A25531AD-842E-4581-B7F6-5119430E2784}" destId="{0E28F517-AA14-4125-8FEC-5902D95B0534}" srcOrd="0" destOrd="0" presId="urn:microsoft.com/office/officeart/2008/layout/VerticalCurvedList"/>
    <dgm:cxn modelId="{A2D35185-AC81-4BF4-A5B7-F97084E16A0C}" type="presParOf" srcId="{479AD16A-F5F3-4BDF-AE94-14F7C6907CC4}" destId="{8F4B445B-0634-41B5-A759-EF71E8A373DB}" srcOrd="5" destOrd="0" presId="urn:microsoft.com/office/officeart/2008/layout/VerticalCurvedList"/>
    <dgm:cxn modelId="{838F103F-2B25-4AEA-A121-AA22C77CB7D9}" type="presParOf" srcId="{479AD16A-F5F3-4BDF-AE94-14F7C6907CC4}" destId="{613A945C-72B6-434B-B8E9-48422CC6C957}" srcOrd="6" destOrd="0" presId="urn:microsoft.com/office/officeart/2008/layout/VerticalCurvedList"/>
    <dgm:cxn modelId="{08B3DF36-A31F-4B13-9A80-74DA00E54686}" type="presParOf" srcId="{613A945C-72B6-434B-B8E9-48422CC6C957}" destId="{440DEB32-FA64-4A00-9532-BFE1721CF593}" srcOrd="0" destOrd="0" presId="urn:microsoft.com/office/officeart/2008/layout/VerticalCurvedList"/>
    <dgm:cxn modelId="{E90AF7A5-5FFC-4AC8-A76F-65AFF7306349}" type="presParOf" srcId="{479AD16A-F5F3-4BDF-AE94-14F7C6907CC4}" destId="{AE12E3B6-A59A-476C-B1C6-061FF450ACD7}" srcOrd="7" destOrd="0" presId="urn:microsoft.com/office/officeart/2008/layout/VerticalCurvedList"/>
    <dgm:cxn modelId="{04D18AA8-56C5-46E6-9D6A-FF7F3568DED1}" type="presParOf" srcId="{479AD16A-F5F3-4BDF-AE94-14F7C6907CC4}" destId="{B6DD621D-E14B-468C-8AC4-685605F27153}" srcOrd="8" destOrd="0" presId="urn:microsoft.com/office/officeart/2008/layout/VerticalCurvedList"/>
    <dgm:cxn modelId="{D13C8265-B261-4D69-90E4-39BC5740C2DB}" type="presParOf" srcId="{B6DD621D-E14B-468C-8AC4-685605F27153}" destId="{DCD31C6F-B4A4-441B-9ABA-6E5299A15EF4}" srcOrd="0" destOrd="0" presId="urn:microsoft.com/office/officeart/2008/layout/VerticalCurvedList"/>
    <dgm:cxn modelId="{B4D2FEE0-32E5-46EF-90B4-315529B5F460}" type="presParOf" srcId="{479AD16A-F5F3-4BDF-AE94-14F7C6907CC4}" destId="{32B19852-7F64-4EF2-920C-949D6E6B9955}" srcOrd="9" destOrd="0" presId="urn:microsoft.com/office/officeart/2008/layout/VerticalCurvedList"/>
    <dgm:cxn modelId="{DDACD1DA-9A11-474D-B2AB-6DC18A979500}" type="presParOf" srcId="{479AD16A-F5F3-4BDF-AE94-14F7C6907CC4}" destId="{91662FEE-C03E-4655-85BC-A12629E4118E}" srcOrd="10" destOrd="0" presId="urn:microsoft.com/office/officeart/2008/layout/VerticalCurvedList"/>
    <dgm:cxn modelId="{D5799BA5-C8AF-426B-ACCD-C84DC19B4146}" type="presParOf" srcId="{91662FEE-C03E-4655-85BC-A12629E4118E}" destId="{DB86C76E-C45B-4057-BE63-E4AFB0ED6DEC}" srcOrd="0" destOrd="0" presId="urn:microsoft.com/office/officeart/2008/layout/VerticalCurvedList"/>
    <dgm:cxn modelId="{B9888AC0-E008-4AFF-A307-C03ED3D5DE33}" type="presParOf" srcId="{479AD16A-F5F3-4BDF-AE94-14F7C6907CC4}" destId="{2E93C458-0F1B-41C3-B165-E176C19542EE}" srcOrd="11" destOrd="0" presId="urn:microsoft.com/office/officeart/2008/layout/VerticalCurvedList"/>
    <dgm:cxn modelId="{2E32F2A4-ADF7-4D81-8B5C-358DEA0CD76E}" type="presParOf" srcId="{479AD16A-F5F3-4BDF-AE94-14F7C6907CC4}" destId="{E79ABA20-52A0-495A-B20F-CC46853D0EB6}" srcOrd="12" destOrd="0" presId="urn:microsoft.com/office/officeart/2008/layout/VerticalCurvedList"/>
    <dgm:cxn modelId="{F584C669-13E9-4DEB-B2F4-AEC1B89CC521}" type="presParOf" srcId="{E79ABA20-52A0-495A-B20F-CC46853D0EB6}" destId="{B61375AF-FA91-48FB-AC9D-FF79A8EC4EAB}" srcOrd="0" destOrd="0" presId="urn:microsoft.com/office/officeart/2008/layout/VerticalCurvedList"/>
    <dgm:cxn modelId="{E548B53B-BE02-4351-8BB2-F6B586CA8597}" type="presParOf" srcId="{479AD16A-F5F3-4BDF-AE94-14F7C6907CC4}" destId="{C8157EB5-A734-40C6-9AF8-6D1A8603E736}" srcOrd="13" destOrd="0" presId="urn:microsoft.com/office/officeart/2008/layout/VerticalCurvedList"/>
    <dgm:cxn modelId="{E41290BD-69C8-4B45-A4D4-E57B3ACF84C0}" type="presParOf" srcId="{479AD16A-F5F3-4BDF-AE94-14F7C6907CC4}" destId="{013C1A15-0A24-4F7C-89A9-43B82E6586ED}" srcOrd="14" destOrd="0" presId="urn:microsoft.com/office/officeart/2008/layout/VerticalCurvedList"/>
    <dgm:cxn modelId="{92C5F301-BC94-4CEC-B768-DEA53FAF3F31}" type="presParOf" srcId="{013C1A15-0A24-4F7C-89A9-43B82E6586ED}" destId="{3D3D5864-0F16-4AC5-B6C5-4FE04FA1927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6D6936-60C2-40E0-AC18-CF294EC56CF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92438DEC-304E-49AF-AC9E-73F01BBD4D26}">
      <dgm:prSet phldrT="[Text]"/>
      <dgm:spPr/>
      <dgm:t>
        <a:bodyPr/>
        <a:lstStyle/>
        <a:p>
          <a:r>
            <a:rPr lang="en-US" dirty="0"/>
            <a:t>Demographic Information</a:t>
          </a:r>
          <a:endParaRPr lang="en-IN" dirty="0"/>
        </a:p>
      </dgm:t>
    </dgm:pt>
    <dgm:pt modelId="{410C30C7-6B23-42A6-BFD7-FA46B024F592}" type="parTrans" cxnId="{2F5CCA95-10E1-4A5B-AD2A-9025007BFAB4}">
      <dgm:prSet/>
      <dgm:spPr/>
      <dgm:t>
        <a:bodyPr/>
        <a:lstStyle/>
        <a:p>
          <a:endParaRPr lang="en-IN"/>
        </a:p>
      </dgm:t>
    </dgm:pt>
    <dgm:pt modelId="{DF505F4B-1993-4563-B12E-5175FF96BFC1}" type="sibTrans" cxnId="{2F5CCA95-10E1-4A5B-AD2A-9025007BFAB4}">
      <dgm:prSet/>
      <dgm:spPr/>
      <dgm:t>
        <a:bodyPr/>
        <a:lstStyle/>
        <a:p>
          <a:endParaRPr lang="en-IN"/>
        </a:p>
      </dgm:t>
    </dgm:pt>
    <dgm:pt modelId="{004A14BD-A58B-4AC2-9286-724B62B0215D}">
      <dgm:prSet phldrT="[Text]" custT="1"/>
      <dgm:spPr/>
      <dgm:t>
        <a:bodyPr/>
        <a:lstStyle/>
        <a:p>
          <a:pPr>
            <a:spcAft>
              <a:spcPts val="600"/>
            </a:spcAft>
          </a:pPr>
          <a:r>
            <a:rPr lang="en-US" sz="1200" dirty="0"/>
            <a:t>Gender (M, F)</a:t>
          </a:r>
          <a:endParaRPr lang="en-IN" sz="1200" dirty="0"/>
        </a:p>
      </dgm:t>
    </dgm:pt>
    <dgm:pt modelId="{87C710F5-4850-42EE-8D2D-1D399CEB9D19}" type="parTrans" cxnId="{3F945594-0749-4533-9011-7A8D8D049B04}">
      <dgm:prSet/>
      <dgm:spPr/>
      <dgm:t>
        <a:bodyPr/>
        <a:lstStyle/>
        <a:p>
          <a:endParaRPr lang="en-IN"/>
        </a:p>
      </dgm:t>
    </dgm:pt>
    <dgm:pt modelId="{189DBCC6-278A-46A8-ABC9-783A57A08FC4}" type="sibTrans" cxnId="{3F945594-0749-4533-9011-7A8D8D049B04}">
      <dgm:prSet/>
      <dgm:spPr/>
      <dgm:t>
        <a:bodyPr/>
        <a:lstStyle/>
        <a:p>
          <a:endParaRPr lang="en-IN"/>
        </a:p>
      </dgm:t>
    </dgm:pt>
    <dgm:pt modelId="{FF21CF87-F000-40D5-B0D4-D13EA6B657C4}">
      <dgm:prSet phldrT="[Text]"/>
      <dgm:spPr/>
      <dgm:t>
        <a:bodyPr/>
        <a:lstStyle/>
        <a:p>
          <a:r>
            <a:rPr lang="en-US" dirty="0"/>
            <a:t>Customer Account information</a:t>
          </a:r>
          <a:endParaRPr lang="en-IN" dirty="0"/>
        </a:p>
      </dgm:t>
    </dgm:pt>
    <dgm:pt modelId="{BC12EDD2-14C9-4022-B82C-260A7035C5E5}" type="parTrans" cxnId="{13B3F3D0-863E-4416-B3D4-450A568FBFB1}">
      <dgm:prSet/>
      <dgm:spPr/>
      <dgm:t>
        <a:bodyPr/>
        <a:lstStyle/>
        <a:p>
          <a:endParaRPr lang="en-IN"/>
        </a:p>
      </dgm:t>
    </dgm:pt>
    <dgm:pt modelId="{85D5D652-2DE4-41B4-93DD-987ABC7C5A91}" type="sibTrans" cxnId="{13B3F3D0-863E-4416-B3D4-450A568FBFB1}">
      <dgm:prSet/>
      <dgm:spPr/>
      <dgm:t>
        <a:bodyPr/>
        <a:lstStyle/>
        <a:p>
          <a:endParaRPr lang="en-IN"/>
        </a:p>
      </dgm:t>
    </dgm:pt>
    <dgm:pt modelId="{616A2396-DF90-492E-BF03-0246C02E704F}">
      <dgm:prSet phldrT="[Text]" custT="1"/>
      <dgm:spPr/>
      <dgm:t>
        <a:bodyPr/>
        <a:lstStyle/>
        <a:p>
          <a:pPr>
            <a:spcAft>
              <a:spcPts val="600"/>
            </a:spcAft>
          </a:pPr>
          <a:r>
            <a:rPr lang="en-US" sz="1200" dirty="0"/>
            <a:t>Tenure: # of months (Numeric value)</a:t>
          </a:r>
          <a:endParaRPr lang="en-IN" sz="1200" dirty="0"/>
        </a:p>
      </dgm:t>
    </dgm:pt>
    <dgm:pt modelId="{926CB347-F83A-494C-A1C6-9585C0B0BC87}" type="parTrans" cxnId="{99A023CE-333B-434C-8180-2E9D703646BF}">
      <dgm:prSet/>
      <dgm:spPr/>
      <dgm:t>
        <a:bodyPr/>
        <a:lstStyle/>
        <a:p>
          <a:endParaRPr lang="en-IN"/>
        </a:p>
      </dgm:t>
    </dgm:pt>
    <dgm:pt modelId="{43E58899-FC81-4F0F-AAB7-1F9ED8F1DBF0}" type="sibTrans" cxnId="{99A023CE-333B-434C-8180-2E9D703646BF}">
      <dgm:prSet/>
      <dgm:spPr/>
      <dgm:t>
        <a:bodyPr/>
        <a:lstStyle/>
        <a:p>
          <a:endParaRPr lang="en-IN"/>
        </a:p>
      </dgm:t>
    </dgm:pt>
    <dgm:pt modelId="{0D4E03DF-9433-473A-B680-12CE1D0B5F4B}">
      <dgm:prSet phldrT="[Text]"/>
      <dgm:spPr/>
      <dgm:t>
        <a:bodyPr/>
        <a:lstStyle/>
        <a:p>
          <a:r>
            <a:rPr lang="en-US" dirty="0"/>
            <a:t>Service Information</a:t>
          </a:r>
          <a:endParaRPr lang="en-IN" dirty="0"/>
        </a:p>
      </dgm:t>
    </dgm:pt>
    <dgm:pt modelId="{8F87BAD7-F410-48F4-9E3E-695BC09CD89A}" type="parTrans" cxnId="{F02071F8-719D-4455-91AD-B77100621E2D}">
      <dgm:prSet/>
      <dgm:spPr/>
      <dgm:t>
        <a:bodyPr/>
        <a:lstStyle/>
        <a:p>
          <a:endParaRPr lang="en-IN"/>
        </a:p>
      </dgm:t>
    </dgm:pt>
    <dgm:pt modelId="{EBB817FE-509A-4695-80BB-25C34ABBE6F3}" type="sibTrans" cxnId="{F02071F8-719D-4455-91AD-B77100621E2D}">
      <dgm:prSet/>
      <dgm:spPr/>
      <dgm:t>
        <a:bodyPr/>
        <a:lstStyle/>
        <a:p>
          <a:endParaRPr lang="en-IN"/>
        </a:p>
      </dgm:t>
    </dgm:pt>
    <dgm:pt modelId="{63FCE5AC-8511-4B8A-B91A-20B80F9E2F27}">
      <dgm:prSet phldrT="[Tex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Phone Service (Yes, No)</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237C4198-1885-4318-9E23-9FF74D41AAC6}" type="parTrans" cxnId="{F66BC296-E0CD-453A-940A-24ABC1885FA3}">
      <dgm:prSet/>
      <dgm:spPr/>
      <dgm:t>
        <a:bodyPr/>
        <a:lstStyle/>
        <a:p>
          <a:endParaRPr lang="en-IN"/>
        </a:p>
      </dgm:t>
    </dgm:pt>
    <dgm:pt modelId="{340FBFF2-8E97-443A-A6D1-671065B0C8CD}" type="sibTrans" cxnId="{F66BC296-E0CD-453A-940A-24ABC1885FA3}">
      <dgm:prSet/>
      <dgm:spPr/>
      <dgm:t>
        <a:bodyPr/>
        <a:lstStyle/>
        <a:p>
          <a:endParaRPr lang="en-IN"/>
        </a:p>
      </dgm:t>
    </dgm:pt>
    <dgm:pt modelId="{625F4A50-FDD7-4E52-AA29-C9BE3660B1C7}">
      <dgm:prSet phldrT="[Tex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Multiple Lines (No Phone, Yes, No)</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56AF76C8-BFE8-4F97-A79C-4D676B44BED7}" type="parTrans" cxnId="{F489D0A4-C6D0-4D6F-BA61-B54BFD47FBFF}">
      <dgm:prSet/>
      <dgm:spPr/>
      <dgm:t>
        <a:bodyPr/>
        <a:lstStyle/>
        <a:p>
          <a:endParaRPr lang="en-IN"/>
        </a:p>
      </dgm:t>
    </dgm:pt>
    <dgm:pt modelId="{0B5227B5-B335-4197-AB82-DFA90FCF24B4}" type="sibTrans" cxnId="{F489D0A4-C6D0-4D6F-BA61-B54BFD47FBFF}">
      <dgm:prSet/>
      <dgm:spPr/>
      <dgm:t>
        <a:bodyPr/>
        <a:lstStyle/>
        <a:p>
          <a:endParaRPr lang="en-IN"/>
        </a:p>
      </dgm:t>
    </dgm:pt>
    <dgm:pt modelId="{E18069FD-8D1F-4765-857D-733300EDFC83}">
      <dgm:prSet phldrT="[Text]" custT="1"/>
      <dgm:spPr/>
      <dgm:t>
        <a:bodyPr/>
        <a:lstStyle/>
        <a:p>
          <a:pPr>
            <a:spcAft>
              <a:spcPts val="600"/>
            </a:spcAft>
          </a:pPr>
          <a:r>
            <a:rPr lang="en-US" sz="1200" dirty="0"/>
            <a:t>Senior citizen (0,1)</a:t>
          </a:r>
          <a:endParaRPr lang="en-IN" sz="1200" dirty="0"/>
        </a:p>
      </dgm:t>
    </dgm:pt>
    <dgm:pt modelId="{598DCB60-3EA9-45E5-87B9-1C161116879E}" type="parTrans" cxnId="{87A6DE8D-2072-4DA6-8FB5-E49E107183D5}">
      <dgm:prSet/>
      <dgm:spPr/>
      <dgm:t>
        <a:bodyPr/>
        <a:lstStyle/>
        <a:p>
          <a:endParaRPr lang="en-IN"/>
        </a:p>
      </dgm:t>
    </dgm:pt>
    <dgm:pt modelId="{489E4C65-2C33-4B1A-B02B-15FC97032158}" type="sibTrans" cxnId="{87A6DE8D-2072-4DA6-8FB5-E49E107183D5}">
      <dgm:prSet/>
      <dgm:spPr/>
      <dgm:t>
        <a:bodyPr/>
        <a:lstStyle/>
        <a:p>
          <a:endParaRPr lang="en-IN"/>
        </a:p>
      </dgm:t>
    </dgm:pt>
    <dgm:pt modelId="{E757BE40-F2B2-4F8C-95DA-C3EB197339D3}">
      <dgm:prSet phldrT="[Text]" custT="1"/>
      <dgm:spPr/>
      <dgm:t>
        <a:bodyPr/>
        <a:lstStyle/>
        <a:p>
          <a:pPr>
            <a:spcAft>
              <a:spcPts val="600"/>
            </a:spcAft>
          </a:pPr>
          <a:r>
            <a:rPr lang="en-US" sz="1200" dirty="0"/>
            <a:t>Partner (Yes, No)</a:t>
          </a:r>
          <a:endParaRPr lang="en-IN" sz="1200" dirty="0"/>
        </a:p>
      </dgm:t>
    </dgm:pt>
    <dgm:pt modelId="{DD9162D4-AF65-40CC-BE56-4A767E400464}" type="parTrans" cxnId="{B2A67717-89AC-43BB-A07B-175B3158B9DE}">
      <dgm:prSet/>
      <dgm:spPr/>
      <dgm:t>
        <a:bodyPr/>
        <a:lstStyle/>
        <a:p>
          <a:endParaRPr lang="en-IN"/>
        </a:p>
      </dgm:t>
    </dgm:pt>
    <dgm:pt modelId="{31BFFFCA-7216-4453-9236-4BC573CFDD8E}" type="sibTrans" cxnId="{B2A67717-89AC-43BB-A07B-175B3158B9DE}">
      <dgm:prSet/>
      <dgm:spPr/>
      <dgm:t>
        <a:bodyPr/>
        <a:lstStyle/>
        <a:p>
          <a:endParaRPr lang="en-IN"/>
        </a:p>
      </dgm:t>
    </dgm:pt>
    <dgm:pt modelId="{97367020-5D1D-4522-89D8-4AAC3F761BDE}">
      <dgm:prSet phldrT="[Text]" custT="1"/>
      <dgm:spPr/>
      <dgm:t>
        <a:bodyPr/>
        <a:lstStyle/>
        <a:p>
          <a:pPr>
            <a:spcAft>
              <a:spcPts val="600"/>
            </a:spcAft>
          </a:pPr>
          <a:r>
            <a:rPr lang="en-US" sz="1200" dirty="0"/>
            <a:t>Dependents(Yes, No)</a:t>
          </a:r>
          <a:endParaRPr lang="en-IN" sz="1300" dirty="0"/>
        </a:p>
      </dgm:t>
    </dgm:pt>
    <dgm:pt modelId="{76C19613-69FC-4509-89C8-A153E05692F3}" type="parTrans" cxnId="{C73B4BA1-7BD8-49EF-8DD9-5733739B570E}">
      <dgm:prSet/>
      <dgm:spPr/>
      <dgm:t>
        <a:bodyPr/>
        <a:lstStyle/>
        <a:p>
          <a:endParaRPr lang="en-IN"/>
        </a:p>
      </dgm:t>
    </dgm:pt>
    <dgm:pt modelId="{6E16994A-D6B3-408E-8620-5C4CC5FB8E5D}" type="sibTrans" cxnId="{C73B4BA1-7BD8-49EF-8DD9-5733739B570E}">
      <dgm:prSet/>
      <dgm:spPr/>
      <dgm:t>
        <a:bodyPr/>
        <a:lstStyle/>
        <a:p>
          <a:endParaRPr lang="en-IN"/>
        </a:p>
      </dgm:t>
    </dgm:pt>
    <dgm:pt modelId="{7495EAF9-C937-4281-A04F-E9A10F2E2921}">
      <dgm:prSet phldrT="[Text]" custT="1"/>
      <dgm:spPr/>
      <dgm:t>
        <a:bodyPr/>
        <a:lstStyle/>
        <a:p>
          <a:pPr>
            <a:spcAft>
              <a:spcPts val="600"/>
            </a:spcAft>
          </a:pPr>
          <a:r>
            <a:rPr lang="en-IN" sz="1200" dirty="0"/>
            <a:t>Payment Method </a:t>
          </a:r>
          <a:r>
            <a:rPr lang="en-US" sz="1200" dirty="0"/>
            <a:t>(Electronic check, Mailed check, Bank transfer (automatic), Credit Card (automatic))</a:t>
          </a:r>
          <a:endParaRPr lang="en-IN" sz="1200" dirty="0"/>
        </a:p>
      </dgm:t>
    </dgm:pt>
    <dgm:pt modelId="{0C17EEEE-4EF6-417C-9DC0-8483984231A5}" type="parTrans" cxnId="{A6EAABCB-EA94-491B-8A3E-050A43F9A2A6}">
      <dgm:prSet/>
      <dgm:spPr/>
      <dgm:t>
        <a:bodyPr/>
        <a:lstStyle/>
        <a:p>
          <a:endParaRPr lang="en-IN"/>
        </a:p>
      </dgm:t>
    </dgm:pt>
    <dgm:pt modelId="{970A1208-66B9-42AC-8981-A3B1CE7D1831}" type="sibTrans" cxnId="{A6EAABCB-EA94-491B-8A3E-050A43F9A2A6}">
      <dgm:prSet/>
      <dgm:spPr/>
      <dgm:t>
        <a:bodyPr/>
        <a:lstStyle/>
        <a:p>
          <a:endParaRPr lang="en-IN"/>
        </a:p>
      </dgm:t>
    </dgm:pt>
    <dgm:pt modelId="{C50CF636-6496-49F1-AA3C-2A52CAA23070}">
      <dgm:prSet custT="1"/>
      <dgm:spPr/>
      <dgm:t>
        <a:bodyPr/>
        <a:lstStyle/>
        <a:p>
          <a:pPr>
            <a:spcAft>
              <a:spcPts val="600"/>
            </a:spcAft>
          </a:pPr>
          <a:r>
            <a:rPr lang="en-US" sz="1200" dirty="0"/>
            <a:t>Contract (Month-to-month, One Year, Two Year)</a:t>
          </a:r>
          <a:endParaRPr lang="en-IN" sz="1200" dirty="0"/>
        </a:p>
      </dgm:t>
    </dgm:pt>
    <dgm:pt modelId="{1B217112-763A-4DA3-85AF-8C8AFDF90EC8}" type="parTrans" cxnId="{18E87339-D1AB-46F7-BC8E-3311A274D14E}">
      <dgm:prSet/>
      <dgm:spPr/>
      <dgm:t>
        <a:bodyPr/>
        <a:lstStyle/>
        <a:p>
          <a:endParaRPr lang="en-IN"/>
        </a:p>
      </dgm:t>
    </dgm:pt>
    <dgm:pt modelId="{B00BA470-EC75-49C1-997E-FE58AF485EFF}" type="sibTrans" cxnId="{18E87339-D1AB-46F7-BC8E-3311A274D14E}">
      <dgm:prSet/>
      <dgm:spPr/>
      <dgm:t>
        <a:bodyPr/>
        <a:lstStyle/>
        <a:p>
          <a:endParaRPr lang="en-IN"/>
        </a:p>
      </dgm:t>
    </dgm:pt>
    <dgm:pt modelId="{434DFE55-580F-4A4B-B564-C67E95769BED}">
      <dgm:prSet phldrT="[Text]" custT="1"/>
      <dgm:spPr/>
      <dgm:t>
        <a:bodyPr/>
        <a:lstStyle/>
        <a:p>
          <a:pPr>
            <a:spcAft>
              <a:spcPts val="600"/>
            </a:spcAft>
          </a:pPr>
          <a:r>
            <a:rPr lang="en-US" sz="1200" dirty="0"/>
            <a:t>Paperless Billing (Yes, No)</a:t>
          </a:r>
          <a:endParaRPr lang="en-IN" sz="1200" dirty="0"/>
        </a:p>
      </dgm:t>
    </dgm:pt>
    <dgm:pt modelId="{133A1344-FCFC-41B7-B86D-B28F7FA44ACB}" type="parTrans" cxnId="{37C7E5D0-36D3-4AAE-990D-3983B4249CFD}">
      <dgm:prSet/>
      <dgm:spPr/>
      <dgm:t>
        <a:bodyPr/>
        <a:lstStyle/>
        <a:p>
          <a:endParaRPr lang="en-IN"/>
        </a:p>
      </dgm:t>
    </dgm:pt>
    <dgm:pt modelId="{9A30BC66-C88B-4933-A236-ADCD2B7AC5CB}" type="sibTrans" cxnId="{37C7E5D0-36D3-4AAE-990D-3983B4249CFD}">
      <dgm:prSet/>
      <dgm:spPr/>
      <dgm:t>
        <a:bodyPr/>
        <a:lstStyle/>
        <a:p>
          <a:endParaRPr lang="en-IN"/>
        </a:p>
      </dgm:t>
    </dgm:pt>
    <dgm:pt modelId="{B4A99861-9B9F-4818-BDC5-C460CA5C2298}">
      <dgm:prSet phldrT="[Text]" custT="1"/>
      <dgm:spPr/>
      <dgm:t>
        <a:bodyPr/>
        <a:lstStyle/>
        <a:p>
          <a:pPr>
            <a:spcAft>
              <a:spcPts val="600"/>
            </a:spcAft>
          </a:pPr>
          <a:r>
            <a:rPr lang="en-US" sz="1200" dirty="0"/>
            <a:t>Monthly Charges: Amount (Numeric Value)</a:t>
          </a:r>
          <a:endParaRPr lang="en-IN" sz="1200" dirty="0"/>
        </a:p>
      </dgm:t>
    </dgm:pt>
    <dgm:pt modelId="{352A1CCB-A845-4D9C-B550-9B1A4D9EB16C}" type="parTrans" cxnId="{194F2C0C-1B30-4CF2-BB3D-9590292DE9D4}">
      <dgm:prSet/>
      <dgm:spPr/>
      <dgm:t>
        <a:bodyPr/>
        <a:lstStyle/>
        <a:p>
          <a:endParaRPr lang="en-IN"/>
        </a:p>
      </dgm:t>
    </dgm:pt>
    <dgm:pt modelId="{E50A6D6E-A029-4E87-BC78-88CFC355BB31}" type="sibTrans" cxnId="{194F2C0C-1B30-4CF2-BB3D-9590292DE9D4}">
      <dgm:prSet/>
      <dgm:spPr/>
      <dgm:t>
        <a:bodyPr/>
        <a:lstStyle/>
        <a:p>
          <a:endParaRPr lang="en-IN"/>
        </a:p>
      </dgm:t>
    </dgm:pt>
    <dgm:pt modelId="{F8061F5F-9935-42BB-8D7E-8AEB1C44B599}">
      <dgm:prSet phldrT="[Text]" custT="1"/>
      <dgm:spPr/>
      <dgm:t>
        <a:bodyPr/>
        <a:lstStyle/>
        <a:p>
          <a:pPr>
            <a:spcAft>
              <a:spcPts val="600"/>
            </a:spcAft>
          </a:pPr>
          <a:r>
            <a:rPr lang="en-US" sz="1200" dirty="0"/>
            <a:t>Total Charges: Amount (Numeric Value)</a:t>
          </a:r>
          <a:endParaRPr lang="en-IN" sz="1300" dirty="0"/>
        </a:p>
      </dgm:t>
    </dgm:pt>
    <dgm:pt modelId="{90308DD9-5709-4508-B910-72F71C334ADF}" type="parTrans" cxnId="{36364DB1-0D05-43E5-B61B-D28EEE480FB1}">
      <dgm:prSet/>
      <dgm:spPr/>
      <dgm:t>
        <a:bodyPr/>
        <a:lstStyle/>
        <a:p>
          <a:endParaRPr lang="en-IN"/>
        </a:p>
      </dgm:t>
    </dgm:pt>
    <dgm:pt modelId="{FDBFF7A6-AA26-4FF1-97C7-63169126D584}" type="sibTrans" cxnId="{36364DB1-0D05-43E5-B61B-D28EEE480FB1}">
      <dgm:prSet/>
      <dgm:spPr/>
      <dgm:t>
        <a:bodyPr/>
        <a:lstStyle/>
        <a:p>
          <a:endParaRPr lang="en-IN"/>
        </a:p>
      </dgm:t>
    </dgm:pt>
    <dgm:pt modelId="{68C1C28A-5CBD-4BB4-ABF9-A202B255B7BD}">
      <dgm:prSet phldrT="[Tex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Internet Services </a:t>
          </a:r>
          <a:r>
            <a:rPr lang="en-IN" sz="1200" kern="1200" dirty="0">
              <a:solidFill>
                <a:prstClr val="black">
                  <a:hueOff val="0"/>
                  <a:satOff val="0"/>
                  <a:lumOff val="0"/>
                  <a:alphaOff val="0"/>
                </a:prstClr>
              </a:solidFill>
              <a:latin typeface="Trebuchet MS" panose="020B0603020202020204"/>
              <a:ea typeface="+mn-ea"/>
              <a:cs typeface="+mn-cs"/>
            </a:rPr>
            <a:t>(DSL, </a:t>
          </a:r>
          <a:r>
            <a:rPr lang="en-IN" sz="1200" kern="1200" dirty="0" err="1">
              <a:solidFill>
                <a:prstClr val="black">
                  <a:hueOff val="0"/>
                  <a:satOff val="0"/>
                  <a:lumOff val="0"/>
                  <a:alphaOff val="0"/>
                </a:prstClr>
              </a:solidFill>
              <a:latin typeface="Trebuchet MS" panose="020B0603020202020204"/>
              <a:ea typeface="+mn-ea"/>
              <a:cs typeface="+mn-cs"/>
            </a:rPr>
            <a:t>Fiber</a:t>
          </a:r>
          <a:r>
            <a:rPr lang="en-IN" sz="1200" kern="1200" dirty="0">
              <a:solidFill>
                <a:prstClr val="black">
                  <a:hueOff val="0"/>
                  <a:satOff val="0"/>
                  <a:lumOff val="0"/>
                  <a:alphaOff val="0"/>
                </a:prstClr>
              </a:solidFill>
              <a:latin typeface="Trebuchet MS" panose="020B0603020202020204"/>
              <a:ea typeface="+mn-ea"/>
              <a:cs typeface="+mn-cs"/>
            </a:rPr>
            <a:t> optic, No)</a:t>
          </a:r>
        </a:p>
      </dgm:t>
    </dgm:pt>
    <dgm:pt modelId="{20BF6BFA-78A5-4133-8663-369FFEE4BAD7}" type="parTrans" cxnId="{88FC5A31-310C-457A-9444-7A9724278C0C}">
      <dgm:prSet/>
      <dgm:spPr/>
      <dgm:t>
        <a:bodyPr/>
        <a:lstStyle/>
        <a:p>
          <a:endParaRPr lang="en-IN"/>
        </a:p>
      </dgm:t>
    </dgm:pt>
    <dgm:pt modelId="{CFAFBC63-723E-49C7-8F7F-545CB95A1D4B}" type="sibTrans" cxnId="{88FC5A31-310C-457A-9444-7A9724278C0C}">
      <dgm:prSet/>
      <dgm:spPr/>
      <dgm:t>
        <a:bodyPr/>
        <a:lstStyle/>
        <a:p>
          <a:endParaRPr lang="en-IN"/>
        </a:p>
      </dgm:t>
    </dgm:pt>
    <dgm:pt modelId="{63A4BB05-39F9-45F8-A875-6581DE534D7B}">
      <dgm:prSet phldrT="[Tex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Online Security: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A5DE9062-3F58-4183-BF85-A3E165BBD1DE}" type="parTrans" cxnId="{F17EF7C0-FDF9-4E3B-B4DB-2A5258FE78B6}">
      <dgm:prSet/>
      <dgm:spPr/>
      <dgm:t>
        <a:bodyPr/>
        <a:lstStyle/>
        <a:p>
          <a:endParaRPr lang="en-IN"/>
        </a:p>
      </dgm:t>
    </dgm:pt>
    <dgm:pt modelId="{E0C765E0-D9C2-49B5-9935-D2CFDF7896E4}" type="sibTrans" cxnId="{F17EF7C0-FDF9-4E3B-B4DB-2A5258FE78B6}">
      <dgm:prSet/>
      <dgm:spPr/>
      <dgm:t>
        <a:bodyPr/>
        <a:lstStyle/>
        <a:p>
          <a:endParaRPr lang="en-IN"/>
        </a:p>
      </dgm:t>
    </dgm:pt>
    <dgm:pt modelId="{3D4BD461-3C39-4B5E-A52F-EAE1CFD13495}">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Online Backup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7B6C1FB3-4EB4-4DED-B24B-4AEE858621C1}" type="parTrans" cxnId="{82381217-7A91-4A9C-A754-E811AAB78F8C}">
      <dgm:prSet/>
      <dgm:spPr/>
      <dgm:t>
        <a:bodyPr/>
        <a:lstStyle/>
        <a:p>
          <a:endParaRPr lang="en-IN"/>
        </a:p>
      </dgm:t>
    </dgm:pt>
    <dgm:pt modelId="{61AB0BE2-C4FB-4D99-A23A-229D7C650DAB}" type="sibTrans" cxnId="{82381217-7A91-4A9C-A754-E811AAB78F8C}">
      <dgm:prSet/>
      <dgm:spPr/>
      <dgm:t>
        <a:bodyPr/>
        <a:lstStyle/>
        <a:p>
          <a:endParaRPr lang="en-IN"/>
        </a:p>
      </dgm:t>
    </dgm:pt>
    <dgm:pt modelId="{02F9C636-67EA-425A-8332-B8D9D546C2F9}">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Device Protection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C3FA465A-6331-4F81-9005-E149CB48C575}" type="parTrans" cxnId="{6737B509-1BA7-45C1-9ED4-5F40ABFB2BFC}">
      <dgm:prSet/>
      <dgm:spPr/>
      <dgm:t>
        <a:bodyPr/>
        <a:lstStyle/>
        <a:p>
          <a:endParaRPr lang="en-IN"/>
        </a:p>
      </dgm:t>
    </dgm:pt>
    <dgm:pt modelId="{7FEAFE4F-3E8C-4F0C-93B2-E56F49159D80}" type="sibTrans" cxnId="{6737B509-1BA7-45C1-9ED4-5F40ABFB2BFC}">
      <dgm:prSet/>
      <dgm:spPr/>
      <dgm:t>
        <a:bodyPr/>
        <a:lstStyle/>
        <a:p>
          <a:endParaRPr lang="en-IN"/>
        </a:p>
      </dgm:t>
    </dgm:pt>
    <dgm:pt modelId="{7129D553-688F-4B00-958E-5BD6BE8450BA}">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Tech Support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8D7A2E1F-C5DD-47C7-9188-F11D677855DA}" type="parTrans" cxnId="{65754F6B-9361-475D-962C-A2EAB188966E}">
      <dgm:prSet/>
      <dgm:spPr/>
      <dgm:t>
        <a:bodyPr/>
        <a:lstStyle/>
        <a:p>
          <a:endParaRPr lang="en-IN"/>
        </a:p>
      </dgm:t>
    </dgm:pt>
    <dgm:pt modelId="{B7A9E48D-5ED5-4C74-8649-627D25C7B2B4}" type="sibTrans" cxnId="{65754F6B-9361-475D-962C-A2EAB188966E}">
      <dgm:prSet/>
      <dgm:spPr/>
      <dgm:t>
        <a:bodyPr/>
        <a:lstStyle/>
        <a:p>
          <a:endParaRPr lang="en-IN"/>
        </a:p>
      </dgm:t>
    </dgm:pt>
    <dgm:pt modelId="{3FEC3582-D068-4561-9B1F-F06DDC5D4DC4}">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Streaming TV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DAF9587E-BED0-4C96-A4B0-D0D4AB1D4B88}" type="parTrans" cxnId="{43278208-751B-499E-927B-7522FCAF080B}">
      <dgm:prSet/>
      <dgm:spPr/>
      <dgm:t>
        <a:bodyPr/>
        <a:lstStyle/>
        <a:p>
          <a:endParaRPr lang="en-IN"/>
        </a:p>
      </dgm:t>
    </dgm:pt>
    <dgm:pt modelId="{A3C7754E-8206-464F-9B7A-6FADEBD8D5D8}" type="sibTrans" cxnId="{43278208-751B-499E-927B-7522FCAF080B}">
      <dgm:prSet/>
      <dgm:spPr/>
      <dgm:t>
        <a:bodyPr/>
        <a:lstStyle/>
        <a:p>
          <a:endParaRPr lang="en-IN"/>
        </a:p>
      </dgm:t>
    </dgm:pt>
    <dgm:pt modelId="{6D0551C9-3303-4FC5-86AC-DC107D603A01}">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Streaming Movies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06009591-7BAB-4CD1-876B-CCCD3CC26DDB}" type="parTrans" cxnId="{1813D95B-AC37-43A3-B937-5224985C3463}">
      <dgm:prSet/>
      <dgm:spPr/>
      <dgm:t>
        <a:bodyPr/>
        <a:lstStyle/>
        <a:p>
          <a:endParaRPr lang="en-IN"/>
        </a:p>
      </dgm:t>
    </dgm:pt>
    <dgm:pt modelId="{D9F3FF9C-D9BA-489C-8136-D9EA5E7B8313}" type="sibTrans" cxnId="{1813D95B-AC37-43A3-B937-5224985C3463}">
      <dgm:prSet/>
      <dgm:spPr/>
      <dgm:t>
        <a:bodyPr/>
        <a:lstStyle/>
        <a:p>
          <a:endParaRPr lang="en-IN"/>
        </a:p>
      </dgm:t>
    </dgm:pt>
    <dgm:pt modelId="{103F697E-F7FA-4130-8E29-8D6CEEBE2F76}" type="pres">
      <dgm:prSet presAssocID="{A16D6936-60C2-40E0-AC18-CF294EC56CF0}" presName="Name0" presStyleCnt="0">
        <dgm:presLayoutVars>
          <dgm:dir/>
          <dgm:animLvl val="lvl"/>
          <dgm:resizeHandles val="exact"/>
        </dgm:presLayoutVars>
      </dgm:prSet>
      <dgm:spPr/>
    </dgm:pt>
    <dgm:pt modelId="{F1E8F0CD-78D3-4D2E-85CB-086792D703A2}" type="pres">
      <dgm:prSet presAssocID="{92438DEC-304E-49AF-AC9E-73F01BBD4D26}" presName="composite" presStyleCnt="0"/>
      <dgm:spPr/>
    </dgm:pt>
    <dgm:pt modelId="{18555C1A-8DC7-452E-96B1-76272D461C65}" type="pres">
      <dgm:prSet presAssocID="{92438DEC-304E-49AF-AC9E-73F01BBD4D26}" presName="parTx" presStyleLbl="alignNode1" presStyleIdx="0" presStyleCnt="3">
        <dgm:presLayoutVars>
          <dgm:chMax val="0"/>
          <dgm:chPref val="0"/>
          <dgm:bulletEnabled val="1"/>
        </dgm:presLayoutVars>
      </dgm:prSet>
      <dgm:spPr/>
    </dgm:pt>
    <dgm:pt modelId="{5742524F-C8CB-4E56-9EB1-ACE5005E744D}" type="pres">
      <dgm:prSet presAssocID="{92438DEC-304E-49AF-AC9E-73F01BBD4D26}" presName="desTx" presStyleLbl="alignAccFollowNode1" presStyleIdx="0" presStyleCnt="3">
        <dgm:presLayoutVars>
          <dgm:bulletEnabled val="1"/>
        </dgm:presLayoutVars>
      </dgm:prSet>
      <dgm:spPr/>
    </dgm:pt>
    <dgm:pt modelId="{08D4B448-1F7A-4E08-B871-641C2DD8A91E}" type="pres">
      <dgm:prSet presAssocID="{DF505F4B-1993-4563-B12E-5175FF96BFC1}" presName="space" presStyleCnt="0"/>
      <dgm:spPr/>
    </dgm:pt>
    <dgm:pt modelId="{88CB0B04-A1BA-49F9-9224-F05FA517CE81}" type="pres">
      <dgm:prSet presAssocID="{FF21CF87-F000-40D5-B0D4-D13EA6B657C4}" presName="composite" presStyleCnt="0"/>
      <dgm:spPr/>
    </dgm:pt>
    <dgm:pt modelId="{027562BC-0540-4254-8F8F-B5CAEB53EBC3}" type="pres">
      <dgm:prSet presAssocID="{FF21CF87-F000-40D5-B0D4-D13EA6B657C4}" presName="parTx" presStyleLbl="alignNode1" presStyleIdx="1" presStyleCnt="3">
        <dgm:presLayoutVars>
          <dgm:chMax val="0"/>
          <dgm:chPref val="0"/>
          <dgm:bulletEnabled val="1"/>
        </dgm:presLayoutVars>
      </dgm:prSet>
      <dgm:spPr/>
    </dgm:pt>
    <dgm:pt modelId="{658EC68D-629A-4BAC-9D70-48FC7A30CE42}" type="pres">
      <dgm:prSet presAssocID="{FF21CF87-F000-40D5-B0D4-D13EA6B657C4}" presName="desTx" presStyleLbl="alignAccFollowNode1" presStyleIdx="1" presStyleCnt="3">
        <dgm:presLayoutVars>
          <dgm:bulletEnabled val="1"/>
        </dgm:presLayoutVars>
      </dgm:prSet>
      <dgm:spPr/>
    </dgm:pt>
    <dgm:pt modelId="{BE32DEB6-376E-469C-A06B-54E0A570094A}" type="pres">
      <dgm:prSet presAssocID="{85D5D652-2DE4-41B4-93DD-987ABC7C5A91}" presName="space" presStyleCnt="0"/>
      <dgm:spPr/>
    </dgm:pt>
    <dgm:pt modelId="{C2E98705-1543-4574-8EC4-AF7DBD08B136}" type="pres">
      <dgm:prSet presAssocID="{0D4E03DF-9433-473A-B680-12CE1D0B5F4B}" presName="composite" presStyleCnt="0"/>
      <dgm:spPr/>
    </dgm:pt>
    <dgm:pt modelId="{CB3E46C9-5376-47D6-9810-D46692FFD9FC}" type="pres">
      <dgm:prSet presAssocID="{0D4E03DF-9433-473A-B680-12CE1D0B5F4B}" presName="parTx" presStyleLbl="alignNode1" presStyleIdx="2" presStyleCnt="3">
        <dgm:presLayoutVars>
          <dgm:chMax val="0"/>
          <dgm:chPref val="0"/>
          <dgm:bulletEnabled val="1"/>
        </dgm:presLayoutVars>
      </dgm:prSet>
      <dgm:spPr/>
    </dgm:pt>
    <dgm:pt modelId="{32C57CDF-AB3C-413F-8B69-C552E6690F07}" type="pres">
      <dgm:prSet presAssocID="{0D4E03DF-9433-473A-B680-12CE1D0B5F4B}" presName="desTx" presStyleLbl="alignAccFollowNode1" presStyleIdx="2" presStyleCnt="3">
        <dgm:presLayoutVars>
          <dgm:bulletEnabled val="1"/>
        </dgm:presLayoutVars>
      </dgm:prSet>
      <dgm:spPr/>
    </dgm:pt>
  </dgm:ptLst>
  <dgm:cxnLst>
    <dgm:cxn modelId="{37037303-4775-4A2D-95B0-3568CCE0FCFE}" type="presOf" srcId="{3FEC3582-D068-4561-9B1F-F06DDC5D4DC4}" destId="{32C57CDF-AB3C-413F-8B69-C552E6690F07}" srcOrd="0" destOrd="7" presId="urn:microsoft.com/office/officeart/2005/8/layout/hList1"/>
    <dgm:cxn modelId="{43278208-751B-499E-927B-7522FCAF080B}" srcId="{0D4E03DF-9433-473A-B680-12CE1D0B5F4B}" destId="{3FEC3582-D068-4561-9B1F-F06DDC5D4DC4}" srcOrd="7" destOrd="0" parTransId="{DAF9587E-BED0-4C96-A4B0-D0D4AB1D4B88}" sibTransId="{A3C7754E-8206-464F-9B7A-6FADEBD8D5D8}"/>
    <dgm:cxn modelId="{5801A909-46C7-41B4-AF2D-8F8AF185012F}" type="presOf" srcId="{6D0551C9-3303-4FC5-86AC-DC107D603A01}" destId="{32C57CDF-AB3C-413F-8B69-C552E6690F07}" srcOrd="0" destOrd="8" presId="urn:microsoft.com/office/officeart/2005/8/layout/hList1"/>
    <dgm:cxn modelId="{6737B509-1BA7-45C1-9ED4-5F40ABFB2BFC}" srcId="{0D4E03DF-9433-473A-B680-12CE1D0B5F4B}" destId="{02F9C636-67EA-425A-8332-B8D9D546C2F9}" srcOrd="5" destOrd="0" parTransId="{C3FA465A-6331-4F81-9005-E149CB48C575}" sibTransId="{7FEAFE4F-3E8C-4F0C-93B2-E56F49159D80}"/>
    <dgm:cxn modelId="{194F2C0C-1B30-4CF2-BB3D-9590292DE9D4}" srcId="{FF21CF87-F000-40D5-B0D4-D13EA6B657C4}" destId="{B4A99861-9B9F-4818-BDC5-C460CA5C2298}" srcOrd="4" destOrd="0" parTransId="{352A1CCB-A845-4D9C-B550-9B1A4D9EB16C}" sibTransId="{E50A6D6E-A029-4E87-BC78-88CFC355BB31}"/>
    <dgm:cxn modelId="{B5EB150F-795F-4C18-B3F8-868C680212D1}" type="presOf" srcId="{E18069FD-8D1F-4765-857D-733300EDFC83}" destId="{5742524F-C8CB-4E56-9EB1-ACE5005E744D}" srcOrd="0" destOrd="1" presId="urn:microsoft.com/office/officeart/2005/8/layout/hList1"/>
    <dgm:cxn modelId="{82381217-7A91-4A9C-A754-E811AAB78F8C}" srcId="{0D4E03DF-9433-473A-B680-12CE1D0B5F4B}" destId="{3D4BD461-3C39-4B5E-A52F-EAE1CFD13495}" srcOrd="4" destOrd="0" parTransId="{7B6C1FB3-4EB4-4DED-B24B-4AEE858621C1}" sibTransId="{61AB0BE2-C4FB-4D99-A23A-229D7C650DAB}"/>
    <dgm:cxn modelId="{B2A67717-89AC-43BB-A07B-175B3158B9DE}" srcId="{92438DEC-304E-49AF-AC9E-73F01BBD4D26}" destId="{E757BE40-F2B2-4F8C-95DA-C3EB197339D3}" srcOrd="2" destOrd="0" parTransId="{DD9162D4-AF65-40CC-BE56-4A767E400464}" sibTransId="{31BFFFCA-7216-4453-9236-4BC573CFDD8E}"/>
    <dgm:cxn modelId="{D127812D-DC16-4104-9531-137AB8BF4D3D}" type="presOf" srcId="{0D4E03DF-9433-473A-B680-12CE1D0B5F4B}" destId="{CB3E46C9-5376-47D6-9810-D46692FFD9FC}" srcOrd="0" destOrd="0" presId="urn:microsoft.com/office/officeart/2005/8/layout/hList1"/>
    <dgm:cxn modelId="{D0711730-3FED-4C4F-9FFF-4CA108FB7982}" type="presOf" srcId="{68C1C28A-5CBD-4BB4-ABF9-A202B255B7BD}" destId="{32C57CDF-AB3C-413F-8B69-C552E6690F07}" srcOrd="0" destOrd="2" presId="urn:microsoft.com/office/officeart/2005/8/layout/hList1"/>
    <dgm:cxn modelId="{F157E830-154F-455C-8AFF-4F84DB7C7C17}" type="presOf" srcId="{7495EAF9-C937-4281-A04F-E9A10F2E2921}" destId="{658EC68D-629A-4BAC-9D70-48FC7A30CE42}" srcOrd="0" destOrd="3" presId="urn:microsoft.com/office/officeart/2005/8/layout/hList1"/>
    <dgm:cxn modelId="{88FC5A31-310C-457A-9444-7A9724278C0C}" srcId="{0D4E03DF-9433-473A-B680-12CE1D0B5F4B}" destId="{68C1C28A-5CBD-4BB4-ABF9-A202B255B7BD}" srcOrd="2" destOrd="0" parTransId="{20BF6BFA-78A5-4133-8663-369FFEE4BAD7}" sibTransId="{CFAFBC63-723E-49C7-8F7F-545CB95A1D4B}"/>
    <dgm:cxn modelId="{18E87339-D1AB-46F7-BC8E-3311A274D14E}" srcId="{FF21CF87-F000-40D5-B0D4-D13EA6B657C4}" destId="{C50CF636-6496-49F1-AA3C-2A52CAA23070}" srcOrd="1" destOrd="0" parTransId="{1B217112-763A-4DA3-85AF-8C8AFDF90EC8}" sibTransId="{B00BA470-EC75-49C1-997E-FE58AF485EFF}"/>
    <dgm:cxn modelId="{1813D95B-AC37-43A3-B937-5224985C3463}" srcId="{0D4E03DF-9433-473A-B680-12CE1D0B5F4B}" destId="{6D0551C9-3303-4FC5-86AC-DC107D603A01}" srcOrd="8" destOrd="0" parTransId="{06009591-7BAB-4CD1-876B-CCCD3CC26DDB}" sibTransId="{D9F3FF9C-D9BA-489C-8136-D9EA5E7B8313}"/>
    <dgm:cxn modelId="{FD094F41-9900-4552-8CF8-7798BE2C15AD}" type="presOf" srcId="{004A14BD-A58B-4AC2-9286-724B62B0215D}" destId="{5742524F-C8CB-4E56-9EB1-ACE5005E744D}" srcOrd="0" destOrd="0" presId="urn:microsoft.com/office/officeart/2005/8/layout/hList1"/>
    <dgm:cxn modelId="{E5F32967-634B-4010-92F4-87EF327AF9DF}" type="presOf" srcId="{97367020-5D1D-4522-89D8-4AAC3F761BDE}" destId="{5742524F-C8CB-4E56-9EB1-ACE5005E744D}" srcOrd="0" destOrd="3" presId="urn:microsoft.com/office/officeart/2005/8/layout/hList1"/>
    <dgm:cxn modelId="{65754F6B-9361-475D-962C-A2EAB188966E}" srcId="{0D4E03DF-9433-473A-B680-12CE1D0B5F4B}" destId="{7129D553-688F-4B00-958E-5BD6BE8450BA}" srcOrd="6" destOrd="0" parTransId="{8D7A2E1F-C5DD-47C7-9188-F11D677855DA}" sibTransId="{B7A9E48D-5ED5-4C74-8649-627D25C7B2B4}"/>
    <dgm:cxn modelId="{84185074-24C7-4113-BC0A-8FCEB46C34B2}" type="presOf" srcId="{616A2396-DF90-492E-BF03-0246C02E704F}" destId="{658EC68D-629A-4BAC-9D70-48FC7A30CE42}" srcOrd="0" destOrd="0" presId="urn:microsoft.com/office/officeart/2005/8/layout/hList1"/>
    <dgm:cxn modelId="{E5275D75-54ED-4C09-B828-7088BD3A1A39}" type="presOf" srcId="{92438DEC-304E-49AF-AC9E-73F01BBD4D26}" destId="{18555C1A-8DC7-452E-96B1-76272D461C65}" srcOrd="0" destOrd="0" presId="urn:microsoft.com/office/officeart/2005/8/layout/hList1"/>
    <dgm:cxn modelId="{E97B7778-51D2-4324-A281-C48DEC7135F4}" type="presOf" srcId="{625F4A50-FDD7-4E52-AA29-C9BE3660B1C7}" destId="{32C57CDF-AB3C-413F-8B69-C552E6690F07}" srcOrd="0" destOrd="1" presId="urn:microsoft.com/office/officeart/2005/8/layout/hList1"/>
    <dgm:cxn modelId="{914F8E80-66C7-442F-BD69-9FE6CCD47062}" type="presOf" srcId="{63FCE5AC-8511-4B8A-B91A-20B80F9E2F27}" destId="{32C57CDF-AB3C-413F-8B69-C552E6690F07}" srcOrd="0" destOrd="0" presId="urn:microsoft.com/office/officeart/2005/8/layout/hList1"/>
    <dgm:cxn modelId="{87A6DE8D-2072-4DA6-8FB5-E49E107183D5}" srcId="{92438DEC-304E-49AF-AC9E-73F01BBD4D26}" destId="{E18069FD-8D1F-4765-857D-733300EDFC83}" srcOrd="1" destOrd="0" parTransId="{598DCB60-3EA9-45E5-87B9-1C161116879E}" sibTransId="{489E4C65-2C33-4B1A-B02B-15FC97032158}"/>
    <dgm:cxn modelId="{3F945594-0749-4533-9011-7A8D8D049B04}" srcId="{92438DEC-304E-49AF-AC9E-73F01BBD4D26}" destId="{004A14BD-A58B-4AC2-9286-724B62B0215D}" srcOrd="0" destOrd="0" parTransId="{87C710F5-4850-42EE-8D2D-1D399CEB9D19}" sibTransId="{189DBCC6-278A-46A8-ABC9-783A57A08FC4}"/>
    <dgm:cxn modelId="{2F5CCA95-10E1-4A5B-AD2A-9025007BFAB4}" srcId="{A16D6936-60C2-40E0-AC18-CF294EC56CF0}" destId="{92438DEC-304E-49AF-AC9E-73F01BBD4D26}" srcOrd="0" destOrd="0" parTransId="{410C30C7-6B23-42A6-BFD7-FA46B024F592}" sibTransId="{DF505F4B-1993-4563-B12E-5175FF96BFC1}"/>
    <dgm:cxn modelId="{F66BC296-E0CD-453A-940A-24ABC1885FA3}" srcId="{0D4E03DF-9433-473A-B680-12CE1D0B5F4B}" destId="{63FCE5AC-8511-4B8A-B91A-20B80F9E2F27}" srcOrd="0" destOrd="0" parTransId="{237C4198-1885-4318-9E23-9FF74D41AAC6}" sibTransId="{340FBFF2-8E97-443A-A6D1-671065B0C8CD}"/>
    <dgm:cxn modelId="{8920FC97-E6CA-434C-B12A-16602235DB29}" type="presOf" srcId="{F8061F5F-9935-42BB-8D7E-8AEB1C44B599}" destId="{658EC68D-629A-4BAC-9D70-48FC7A30CE42}" srcOrd="0" destOrd="5" presId="urn:microsoft.com/office/officeart/2005/8/layout/hList1"/>
    <dgm:cxn modelId="{2572F799-8466-4501-836B-10C17FCD72F7}" type="presOf" srcId="{3D4BD461-3C39-4B5E-A52F-EAE1CFD13495}" destId="{32C57CDF-AB3C-413F-8B69-C552E6690F07}" srcOrd="0" destOrd="4" presId="urn:microsoft.com/office/officeart/2005/8/layout/hList1"/>
    <dgm:cxn modelId="{A00BAC9A-0DA9-4C64-B4FD-E9A39FF8757B}" type="presOf" srcId="{7129D553-688F-4B00-958E-5BD6BE8450BA}" destId="{32C57CDF-AB3C-413F-8B69-C552E6690F07}" srcOrd="0" destOrd="6" presId="urn:microsoft.com/office/officeart/2005/8/layout/hList1"/>
    <dgm:cxn modelId="{C73B4BA1-7BD8-49EF-8DD9-5733739B570E}" srcId="{92438DEC-304E-49AF-AC9E-73F01BBD4D26}" destId="{97367020-5D1D-4522-89D8-4AAC3F761BDE}" srcOrd="3" destOrd="0" parTransId="{76C19613-69FC-4509-89C8-A153E05692F3}" sibTransId="{6E16994A-D6B3-408E-8620-5C4CC5FB8E5D}"/>
    <dgm:cxn modelId="{F489D0A4-C6D0-4D6F-BA61-B54BFD47FBFF}" srcId="{0D4E03DF-9433-473A-B680-12CE1D0B5F4B}" destId="{625F4A50-FDD7-4E52-AA29-C9BE3660B1C7}" srcOrd="1" destOrd="0" parTransId="{56AF76C8-BFE8-4F97-A79C-4D676B44BED7}" sibTransId="{0B5227B5-B335-4197-AB82-DFA90FCF24B4}"/>
    <dgm:cxn modelId="{36364DB1-0D05-43E5-B61B-D28EEE480FB1}" srcId="{FF21CF87-F000-40D5-B0D4-D13EA6B657C4}" destId="{F8061F5F-9935-42BB-8D7E-8AEB1C44B599}" srcOrd="5" destOrd="0" parTransId="{90308DD9-5709-4508-B910-72F71C334ADF}" sibTransId="{FDBFF7A6-AA26-4FF1-97C7-63169126D584}"/>
    <dgm:cxn modelId="{32F944BA-18CE-484D-A097-3B95886631F9}" type="presOf" srcId="{434DFE55-580F-4A4B-B564-C67E95769BED}" destId="{658EC68D-629A-4BAC-9D70-48FC7A30CE42}" srcOrd="0" destOrd="2" presId="urn:microsoft.com/office/officeart/2005/8/layout/hList1"/>
    <dgm:cxn modelId="{269FF7BA-EBE6-43F0-8AAE-CDE06480F69E}" type="presOf" srcId="{FF21CF87-F000-40D5-B0D4-D13EA6B657C4}" destId="{027562BC-0540-4254-8F8F-B5CAEB53EBC3}" srcOrd="0" destOrd="0" presId="urn:microsoft.com/office/officeart/2005/8/layout/hList1"/>
    <dgm:cxn modelId="{F17EF7C0-FDF9-4E3B-B4DB-2A5258FE78B6}" srcId="{0D4E03DF-9433-473A-B680-12CE1D0B5F4B}" destId="{63A4BB05-39F9-45F8-A875-6581DE534D7B}" srcOrd="3" destOrd="0" parTransId="{A5DE9062-3F58-4183-BF85-A3E165BBD1DE}" sibTransId="{E0C765E0-D9C2-49B5-9935-D2CFDF7896E4}"/>
    <dgm:cxn modelId="{5478FEC5-F3E6-4E3D-98E2-C02523CFFD71}" type="presOf" srcId="{E757BE40-F2B2-4F8C-95DA-C3EB197339D3}" destId="{5742524F-C8CB-4E56-9EB1-ACE5005E744D}" srcOrd="0" destOrd="2" presId="urn:microsoft.com/office/officeart/2005/8/layout/hList1"/>
    <dgm:cxn modelId="{505A02CA-ACA1-40AE-97DE-0D5D23767A3F}" type="presOf" srcId="{B4A99861-9B9F-4818-BDC5-C460CA5C2298}" destId="{658EC68D-629A-4BAC-9D70-48FC7A30CE42}" srcOrd="0" destOrd="4" presId="urn:microsoft.com/office/officeart/2005/8/layout/hList1"/>
    <dgm:cxn modelId="{A6EAABCB-EA94-491B-8A3E-050A43F9A2A6}" srcId="{FF21CF87-F000-40D5-B0D4-D13EA6B657C4}" destId="{7495EAF9-C937-4281-A04F-E9A10F2E2921}" srcOrd="3" destOrd="0" parTransId="{0C17EEEE-4EF6-417C-9DC0-8483984231A5}" sibTransId="{970A1208-66B9-42AC-8981-A3B1CE7D1831}"/>
    <dgm:cxn modelId="{99A023CE-333B-434C-8180-2E9D703646BF}" srcId="{FF21CF87-F000-40D5-B0D4-D13EA6B657C4}" destId="{616A2396-DF90-492E-BF03-0246C02E704F}" srcOrd="0" destOrd="0" parTransId="{926CB347-F83A-494C-A1C6-9585C0B0BC87}" sibTransId="{43E58899-FC81-4F0F-AAB7-1F9ED8F1DBF0}"/>
    <dgm:cxn modelId="{37C7E5D0-36D3-4AAE-990D-3983B4249CFD}" srcId="{FF21CF87-F000-40D5-B0D4-D13EA6B657C4}" destId="{434DFE55-580F-4A4B-B564-C67E95769BED}" srcOrd="2" destOrd="0" parTransId="{133A1344-FCFC-41B7-B86D-B28F7FA44ACB}" sibTransId="{9A30BC66-C88B-4933-A236-ADCD2B7AC5CB}"/>
    <dgm:cxn modelId="{13B3F3D0-863E-4416-B3D4-450A568FBFB1}" srcId="{A16D6936-60C2-40E0-AC18-CF294EC56CF0}" destId="{FF21CF87-F000-40D5-B0D4-D13EA6B657C4}" srcOrd="1" destOrd="0" parTransId="{BC12EDD2-14C9-4022-B82C-260A7035C5E5}" sibTransId="{85D5D652-2DE4-41B4-93DD-987ABC7C5A91}"/>
    <dgm:cxn modelId="{486197DF-A05E-4326-A101-F6769C148534}" type="presOf" srcId="{C50CF636-6496-49F1-AA3C-2A52CAA23070}" destId="{658EC68D-629A-4BAC-9D70-48FC7A30CE42}" srcOrd="0" destOrd="1" presId="urn:microsoft.com/office/officeart/2005/8/layout/hList1"/>
    <dgm:cxn modelId="{968C5AE1-81AA-41A1-807A-532B49FB20A7}" type="presOf" srcId="{02F9C636-67EA-425A-8332-B8D9D546C2F9}" destId="{32C57CDF-AB3C-413F-8B69-C552E6690F07}" srcOrd="0" destOrd="5" presId="urn:microsoft.com/office/officeart/2005/8/layout/hList1"/>
    <dgm:cxn modelId="{FC72D1E7-3007-4EC3-A58A-97FAADA520FA}" type="presOf" srcId="{63A4BB05-39F9-45F8-A875-6581DE534D7B}" destId="{32C57CDF-AB3C-413F-8B69-C552E6690F07}" srcOrd="0" destOrd="3" presId="urn:microsoft.com/office/officeart/2005/8/layout/hList1"/>
    <dgm:cxn modelId="{EDF0AAF1-5EC7-434B-8F75-F3B895D7388E}" type="presOf" srcId="{A16D6936-60C2-40E0-AC18-CF294EC56CF0}" destId="{103F697E-F7FA-4130-8E29-8D6CEEBE2F76}" srcOrd="0" destOrd="0" presId="urn:microsoft.com/office/officeart/2005/8/layout/hList1"/>
    <dgm:cxn modelId="{F02071F8-719D-4455-91AD-B77100621E2D}" srcId="{A16D6936-60C2-40E0-AC18-CF294EC56CF0}" destId="{0D4E03DF-9433-473A-B680-12CE1D0B5F4B}" srcOrd="2" destOrd="0" parTransId="{8F87BAD7-F410-48F4-9E3E-695BC09CD89A}" sibTransId="{EBB817FE-509A-4695-80BB-25C34ABBE6F3}"/>
    <dgm:cxn modelId="{30815A2F-5BD1-401E-8920-6CA0664A5516}" type="presParOf" srcId="{103F697E-F7FA-4130-8E29-8D6CEEBE2F76}" destId="{F1E8F0CD-78D3-4D2E-85CB-086792D703A2}" srcOrd="0" destOrd="0" presId="urn:microsoft.com/office/officeart/2005/8/layout/hList1"/>
    <dgm:cxn modelId="{308AA4E5-94E4-437A-8E37-20562F1B149D}" type="presParOf" srcId="{F1E8F0CD-78D3-4D2E-85CB-086792D703A2}" destId="{18555C1A-8DC7-452E-96B1-76272D461C65}" srcOrd="0" destOrd="0" presId="urn:microsoft.com/office/officeart/2005/8/layout/hList1"/>
    <dgm:cxn modelId="{ECE79139-5DCD-4B46-A8D6-47F350FBB6D6}" type="presParOf" srcId="{F1E8F0CD-78D3-4D2E-85CB-086792D703A2}" destId="{5742524F-C8CB-4E56-9EB1-ACE5005E744D}" srcOrd="1" destOrd="0" presId="urn:microsoft.com/office/officeart/2005/8/layout/hList1"/>
    <dgm:cxn modelId="{4BF48515-864D-47B3-85D4-B67744F3B35E}" type="presParOf" srcId="{103F697E-F7FA-4130-8E29-8D6CEEBE2F76}" destId="{08D4B448-1F7A-4E08-B871-641C2DD8A91E}" srcOrd="1" destOrd="0" presId="urn:microsoft.com/office/officeart/2005/8/layout/hList1"/>
    <dgm:cxn modelId="{B36208A6-5525-4360-AE6C-48773010C167}" type="presParOf" srcId="{103F697E-F7FA-4130-8E29-8D6CEEBE2F76}" destId="{88CB0B04-A1BA-49F9-9224-F05FA517CE81}" srcOrd="2" destOrd="0" presId="urn:microsoft.com/office/officeart/2005/8/layout/hList1"/>
    <dgm:cxn modelId="{2A8EC25F-A5E8-46A6-BE96-38785A97176D}" type="presParOf" srcId="{88CB0B04-A1BA-49F9-9224-F05FA517CE81}" destId="{027562BC-0540-4254-8F8F-B5CAEB53EBC3}" srcOrd="0" destOrd="0" presId="urn:microsoft.com/office/officeart/2005/8/layout/hList1"/>
    <dgm:cxn modelId="{2E3C9AF2-E94C-4084-A171-66D732671759}" type="presParOf" srcId="{88CB0B04-A1BA-49F9-9224-F05FA517CE81}" destId="{658EC68D-629A-4BAC-9D70-48FC7A30CE42}" srcOrd="1" destOrd="0" presId="urn:microsoft.com/office/officeart/2005/8/layout/hList1"/>
    <dgm:cxn modelId="{75DDEE70-94CD-44C0-985D-A565BC998CF6}" type="presParOf" srcId="{103F697E-F7FA-4130-8E29-8D6CEEBE2F76}" destId="{BE32DEB6-376E-469C-A06B-54E0A570094A}" srcOrd="3" destOrd="0" presId="urn:microsoft.com/office/officeart/2005/8/layout/hList1"/>
    <dgm:cxn modelId="{3C182589-90C8-4A89-A08B-6203A16BA2DA}" type="presParOf" srcId="{103F697E-F7FA-4130-8E29-8D6CEEBE2F76}" destId="{C2E98705-1543-4574-8EC4-AF7DBD08B136}" srcOrd="4" destOrd="0" presId="urn:microsoft.com/office/officeart/2005/8/layout/hList1"/>
    <dgm:cxn modelId="{7D80F102-7A29-41A8-8031-EC88CCAE4D4D}" type="presParOf" srcId="{C2E98705-1543-4574-8EC4-AF7DBD08B136}" destId="{CB3E46C9-5376-47D6-9810-D46692FFD9FC}" srcOrd="0" destOrd="0" presId="urn:microsoft.com/office/officeart/2005/8/layout/hList1"/>
    <dgm:cxn modelId="{3FD15722-20C6-4942-B73D-C5659D908D2B}" type="presParOf" srcId="{C2E98705-1543-4574-8EC4-AF7DBD08B136}" destId="{32C57CDF-AB3C-413F-8B69-C552E6690F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B122D-8D10-400E-AFC2-DE9048ADD3E9}">
      <dsp:nvSpPr>
        <dsp:cNvPr id="0" name=""/>
        <dsp:cNvSpPr/>
      </dsp:nvSpPr>
      <dsp:spPr>
        <a:xfrm>
          <a:off x="-5549236" y="-850034"/>
          <a:ext cx="6610735" cy="6610735"/>
        </a:xfrm>
        <a:prstGeom prst="blockArc">
          <a:avLst>
            <a:gd name="adj1" fmla="val 18900000"/>
            <a:gd name="adj2" fmla="val 2700000"/>
            <a:gd name="adj3" fmla="val 327"/>
          </a:avLst>
        </a:prstGeom>
        <a:noFill/>
        <a:ln w="19050"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E5E3899-1946-4C95-8AEE-30CCAE12F8BD}">
      <dsp:nvSpPr>
        <dsp:cNvPr id="0" name=""/>
        <dsp:cNvSpPr/>
      </dsp:nvSpPr>
      <dsp:spPr>
        <a:xfrm>
          <a:off x="344483" y="223238"/>
          <a:ext cx="5812959"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Exploratory Data Analysis</a:t>
          </a:r>
          <a:endParaRPr lang="en-IN" sz="2400" kern="1200" dirty="0"/>
        </a:p>
      </dsp:txBody>
      <dsp:txXfrm>
        <a:off x="344483" y="223238"/>
        <a:ext cx="5812959" cy="446281"/>
      </dsp:txXfrm>
    </dsp:sp>
    <dsp:sp modelId="{409CAEFE-A918-494A-A59E-5F0AB0610368}">
      <dsp:nvSpPr>
        <dsp:cNvPr id="0" name=""/>
        <dsp:cNvSpPr/>
      </dsp:nvSpPr>
      <dsp:spPr>
        <a:xfrm>
          <a:off x="65557" y="167453"/>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DFF3247-D9D1-46D7-9911-D5F9783E4079}">
      <dsp:nvSpPr>
        <dsp:cNvPr id="0" name=""/>
        <dsp:cNvSpPr/>
      </dsp:nvSpPr>
      <dsp:spPr>
        <a:xfrm>
          <a:off x="748631" y="893053"/>
          <a:ext cx="5408811"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Data Visualization</a:t>
          </a:r>
          <a:endParaRPr lang="en-IN" sz="2400" kern="1200" dirty="0"/>
        </a:p>
      </dsp:txBody>
      <dsp:txXfrm>
        <a:off x="748631" y="893053"/>
        <a:ext cx="5408811" cy="446281"/>
      </dsp:txXfrm>
    </dsp:sp>
    <dsp:sp modelId="{0E28F517-AA14-4125-8FEC-5902D95B0534}">
      <dsp:nvSpPr>
        <dsp:cNvPr id="0" name=""/>
        <dsp:cNvSpPr/>
      </dsp:nvSpPr>
      <dsp:spPr>
        <a:xfrm>
          <a:off x="469705" y="837268"/>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F4B445B-0634-41B5-A759-EF71E8A373DB}">
      <dsp:nvSpPr>
        <dsp:cNvPr id="0" name=""/>
        <dsp:cNvSpPr/>
      </dsp:nvSpPr>
      <dsp:spPr>
        <a:xfrm>
          <a:off x="970102" y="1562377"/>
          <a:ext cx="5187340"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Feature Engineering</a:t>
          </a:r>
          <a:endParaRPr lang="en-IN" sz="2400" kern="1200" dirty="0"/>
        </a:p>
      </dsp:txBody>
      <dsp:txXfrm>
        <a:off x="970102" y="1562377"/>
        <a:ext cx="5187340" cy="446281"/>
      </dsp:txXfrm>
    </dsp:sp>
    <dsp:sp modelId="{440DEB32-FA64-4A00-9532-BFE1721CF593}">
      <dsp:nvSpPr>
        <dsp:cNvPr id="0" name=""/>
        <dsp:cNvSpPr/>
      </dsp:nvSpPr>
      <dsp:spPr>
        <a:xfrm>
          <a:off x="691176" y="1506592"/>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E12E3B6-A59A-476C-B1C6-061FF450ACD7}">
      <dsp:nvSpPr>
        <dsp:cNvPr id="0" name=""/>
        <dsp:cNvSpPr/>
      </dsp:nvSpPr>
      <dsp:spPr>
        <a:xfrm>
          <a:off x="1040815" y="2232192"/>
          <a:ext cx="5116626"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Assess Multiple Algorithms</a:t>
          </a:r>
          <a:endParaRPr lang="en-IN" sz="2400" kern="1200" dirty="0"/>
        </a:p>
      </dsp:txBody>
      <dsp:txXfrm>
        <a:off x="1040815" y="2232192"/>
        <a:ext cx="5116626" cy="446281"/>
      </dsp:txXfrm>
    </dsp:sp>
    <dsp:sp modelId="{DCD31C6F-B4A4-441B-9ABA-6E5299A15EF4}">
      <dsp:nvSpPr>
        <dsp:cNvPr id="0" name=""/>
        <dsp:cNvSpPr/>
      </dsp:nvSpPr>
      <dsp:spPr>
        <a:xfrm>
          <a:off x="761889" y="2176407"/>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2B19852-7F64-4EF2-920C-949D6E6B9955}">
      <dsp:nvSpPr>
        <dsp:cNvPr id="0" name=""/>
        <dsp:cNvSpPr/>
      </dsp:nvSpPr>
      <dsp:spPr>
        <a:xfrm>
          <a:off x="970102" y="2902007"/>
          <a:ext cx="5187340"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Hyperparameter tuning</a:t>
          </a:r>
          <a:endParaRPr lang="en-IN" sz="2400" kern="1200" dirty="0"/>
        </a:p>
      </dsp:txBody>
      <dsp:txXfrm>
        <a:off x="970102" y="2902007"/>
        <a:ext cx="5187340" cy="446281"/>
      </dsp:txXfrm>
    </dsp:sp>
    <dsp:sp modelId="{DB86C76E-C45B-4057-BE63-E4AFB0ED6DEC}">
      <dsp:nvSpPr>
        <dsp:cNvPr id="0" name=""/>
        <dsp:cNvSpPr/>
      </dsp:nvSpPr>
      <dsp:spPr>
        <a:xfrm>
          <a:off x="691176" y="2846222"/>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E93C458-0F1B-41C3-B165-E176C19542EE}">
      <dsp:nvSpPr>
        <dsp:cNvPr id="0" name=""/>
        <dsp:cNvSpPr/>
      </dsp:nvSpPr>
      <dsp:spPr>
        <a:xfrm>
          <a:off x="748631" y="3571330"/>
          <a:ext cx="5408811"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Performance</a:t>
          </a:r>
          <a:endParaRPr lang="en-IN" sz="2400" kern="1200" dirty="0"/>
        </a:p>
      </dsp:txBody>
      <dsp:txXfrm>
        <a:off x="748631" y="3571330"/>
        <a:ext cx="5408811" cy="446281"/>
      </dsp:txXfrm>
    </dsp:sp>
    <dsp:sp modelId="{B61375AF-FA91-48FB-AC9D-FF79A8EC4EAB}">
      <dsp:nvSpPr>
        <dsp:cNvPr id="0" name=""/>
        <dsp:cNvSpPr/>
      </dsp:nvSpPr>
      <dsp:spPr>
        <a:xfrm>
          <a:off x="469705" y="3515545"/>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8157EB5-A734-40C6-9AF8-6D1A8603E736}">
      <dsp:nvSpPr>
        <dsp:cNvPr id="0" name=""/>
        <dsp:cNvSpPr/>
      </dsp:nvSpPr>
      <dsp:spPr>
        <a:xfrm>
          <a:off x="344483" y="4241145"/>
          <a:ext cx="5812959" cy="446281"/>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423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Conclusion</a:t>
          </a:r>
          <a:endParaRPr lang="en-IN" sz="2400" kern="1200" dirty="0"/>
        </a:p>
      </dsp:txBody>
      <dsp:txXfrm>
        <a:off x="344483" y="4241145"/>
        <a:ext cx="5812959" cy="446281"/>
      </dsp:txXfrm>
    </dsp:sp>
    <dsp:sp modelId="{3D3D5864-0F16-4AC5-B6C5-4FE04FA1927B}">
      <dsp:nvSpPr>
        <dsp:cNvPr id="0" name=""/>
        <dsp:cNvSpPr/>
      </dsp:nvSpPr>
      <dsp:spPr>
        <a:xfrm>
          <a:off x="65557" y="4185360"/>
          <a:ext cx="557851" cy="55785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55C1A-8DC7-452E-96B1-76272D461C65}">
      <dsp:nvSpPr>
        <dsp:cNvPr id="0" name=""/>
        <dsp:cNvSpPr/>
      </dsp:nvSpPr>
      <dsp:spPr>
        <a:xfrm>
          <a:off x="2446" y="366833"/>
          <a:ext cx="2385295" cy="6941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Demographic Information</a:t>
          </a:r>
          <a:endParaRPr lang="en-IN" sz="2000" kern="1200" dirty="0"/>
        </a:p>
      </dsp:txBody>
      <dsp:txXfrm>
        <a:off x="2446" y="366833"/>
        <a:ext cx="2385295" cy="694161"/>
      </dsp:txXfrm>
    </dsp:sp>
    <dsp:sp modelId="{5742524F-C8CB-4E56-9EB1-ACE5005E744D}">
      <dsp:nvSpPr>
        <dsp:cNvPr id="0" name=""/>
        <dsp:cNvSpPr/>
      </dsp:nvSpPr>
      <dsp:spPr>
        <a:xfrm>
          <a:off x="2446" y="1060995"/>
          <a:ext cx="2385295" cy="350823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600"/>
            </a:spcAft>
            <a:buChar char="•"/>
          </a:pPr>
          <a:r>
            <a:rPr lang="en-US" sz="1200" kern="1200" dirty="0"/>
            <a:t>Gender (M, F)</a:t>
          </a:r>
          <a:endParaRPr lang="en-IN" sz="1200" kern="1200" dirty="0"/>
        </a:p>
        <a:p>
          <a:pPr marL="114300" lvl="1" indent="-114300" algn="l" defTabSz="533400">
            <a:lnSpc>
              <a:spcPct val="90000"/>
            </a:lnSpc>
            <a:spcBef>
              <a:spcPct val="0"/>
            </a:spcBef>
            <a:spcAft>
              <a:spcPts val="600"/>
            </a:spcAft>
            <a:buChar char="•"/>
          </a:pPr>
          <a:r>
            <a:rPr lang="en-US" sz="1200" kern="1200" dirty="0"/>
            <a:t>Senior citizen (0,1)</a:t>
          </a:r>
          <a:endParaRPr lang="en-IN" sz="1200" kern="1200" dirty="0"/>
        </a:p>
        <a:p>
          <a:pPr marL="114300" lvl="1" indent="-114300" algn="l" defTabSz="533400">
            <a:lnSpc>
              <a:spcPct val="90000"/>
            </a:lnSpc>
            <a:spcBef>
              <a:spcPct val="0"/>
            </a:spcBef>
            <a:spcAft>
              <a:spcPts val="600"/>
            </a:spcAft>
            <a:buChar char="•"/>
          </a:pPr>
          <a:r>
            <a:rPr lang="en-US" sz="1200" kern="1200" dirty="0"/>
            <a:t>Partner (Yes, No)</a:t>
          </a:r>
          <a:endParaRPr lang="en-IN" sz="1200" kern="1200" dirty="0"/>
        </a:p>
        <a:p>
          <a:pPr marL="114300" lvl="1" indent="-114300" algn="l" defTabSz="533400">
            <a:lnSpc>
              <a:spcPct val="90000"/>
            </a:lnSpc>
            <a:spcBef>
              <a:spcPct val="0"/>
            </a:spcBef>
            <a:spcAft>
              <a:spcPts val="600"/>
            </a:spcAft>
            <a:buChar char="•"/>
          </a:pPr>
          <a:r>
            <a:rPr lang="en-US" sz="1200" kern="1200" dirty="0"/>
            <a:t>Dependents(Yes, No)</a:t>
          </a:r>
          <a:endParaRPr lang="en-IN" sz="1300" kern="1200" dirty="0"/>
        </a:p>
      </dsp:txBody>
      <dsp:txXfrm>
        <a:off x="2446" y="1060995"/>
        <a:ext cx="2385295" cy="3508238"/>
      </dsp:txXfrm>
    </dsp:sp>
    <dsp:sp modelId="{027562BC-0540-4254-8F8F-B5CAEB53EBC3}">
      <dsp:nvSpPr>
        <dsp:cNvPr id="0" name=""/>
        <dsp:cNvSpPr/>
      </dsp:nvSpPr>
      <dsp:spPr>
        <a:xfrm>
          <a:off x="2721683" y="366833"/>
          <a:ext cx="2385295" cy="6941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Customer Account information</a:t>
          </a:r>
          <a:endParaRPr lang="en-IN" sz="2000" kern="1200" dirty="0"/>
        </a:p>
      </dsp:txBody>
      <dsp:txXfrm>
        <a:off x="2721683" y="366833"/>
        <a:ext cx="2385295" cy="694161"/>
      </dsp:txXfrm>
    </dsp:sp>
    <dsp:sp modelId="{658EC68D-629A-4BAC-9D70-48FC7A30CE42}">
      <dsp:nvSpPr>
        <dsp:cNvPr id="0" name=""/>
        <dsp:cNvSpPr/>
      </dsp:nvSpPr>
      <dsp:spPr>
        <a:xfrm>
          <a:off x="2721683" y="1060995"/>
          <a:ext cx="2385295" cy="350823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600"/>
            </a:spcAft>
            <a:buChar char="•"/>
          </a:pPr>
          <a:r>
            <a:rPr lang="en-US" sz="1200" kern="1200" dirty="0"/>
            <a:t>Tenure: # of months (Numeric value)</a:t>
          </a:r>
          <a:endParaRPr lang="en-IN" sz="1200" kern="1200" dirty="0"/>
        </a:p>
        <a:p>
          <a:pPr marL="114300" lvl="1" indent="-114300" algn="l" defTabSz="533400">
            <a:lnSpc>
              <a:spcPct val="90000"/>
            </a:lnSpc>
            <a:spcBef>
              <a:spcPct val="0"/>
            </a:spcBef>
            <a:spcAft>
              <a:spcPts val="600"/>
            </a:spcAft>
            <a:buChar char="•"/>
          </a:pPr>
          <a:r>
            <a:rPr lang="en-US" sz="1200" kern="1200" dirty="0"/>
            <a:t>Contract (Month-to-month, One Year, Two Year)</a:t>
          </a:r>
          <a:endParaRPr lang="en-IN" sz="1200" kern="1200" dirty="0"/>
        </a:p>
        <a:p>
          <a:pPr marL="114300" lvl="1" indent="-114300" algn="l" defTabSz="533400">
            <a:lnSpc>
              <a:spcPct val="90000"/>
            </a:lnSpc>
            <a:spcBef>
              <a:spcPct val="0"/>
            </a:spcBef>
            <a:spcAft>
              <a:spcPts val="600"/>
            </a:spcAft>
            <a:buChar char="•"/>
          </a:pPr>
          <a:r>
            <a:rPr lang="en-US" sz="1200" kern="1200" dirty="0"/>
            <a:t>Paperless Billing (Yes, No)</a:t>
          </a:r>
          <a:endParaRPr lang="en-IN" sz="1200" kern="1200" dirty="0"/>
        </a:p>
        <a:p>
          <a:pPr marL="114300" lvl="1" indent="-114300" algn="l" defTabSz="533400">
            <a:lnSpc>
              <a:spcPct val="90000"/>
            </a:lnSpc>
            <a:spcBef>
              <a:spcPct val="0"/>
            </a:spcBef>
            <a:spcAft>
              <a:spcPts val="600"/>
            </a:spcAft>
            <a:buChar char="•"/>
          </a:pPr>
          <a:r>
            <a:rPr lang="en-IN" sz="1200" kern="1200" dirty="0"/>
            <a:t>Payment Method </a:t>
          </a:r>
          <a:r>
            <a:rPr lang="en-US" sz="1200" kern="1200" dirty="0"/>
            <a:t>(Electronic check, Mailed check, Bank transfer (automatic), Credit Card (automatic))</a:t>
          </a:r>
          <a:endParaRPr lang="en-IN" sz="1200" kern="1200" dirty="0"/>
        </a:p>
        <a:p>
          <a:pPr marL="114300" lvl="1" indent="-114300" algn="l" defTabSz="533400">
            <a:lnSpc>
              <a:spcPct val="90000"/>
            </a:lnSpc>
            <a:spcBef>
              <a:spcPct val="0"/>
            </a:spcBef>
            <a:spcAft>
              <a:spcPts val="600"/>
            </a:spcAft>
            <a:buChar char="•"/>
          </a:pPr>
          <a:r>
            <a:rPr lang="en-US" sz="1200" kern="1200" dirty="0"/>
            <a:t>Monthly Charges: Amount (Numeric Value)</a:t>
          </a:r>
          <a:endParaRPr lang="en-IN" sz="1200" kern="1200" dirty="0"/>
        </a:p>
        <a:p>
          <a:pPr marL="114300" lvl="1" indent="-114300" algn="l" defTabSz="533400">
            <a:lnSpc>
              <a:spcPct val="90000"/>
            </a:lnSpc>
            <a:spcBef>
              <a:spcPct val="0"/>
            </a:spcBef>
            <a:spcAft>
              <a:spcPts val="600"/>
            </a:spcAft>
            <a:buChar char="•"/>
          </a:pPr>
          <a:r>
            <a:rPr lang="en-US" sz="1200" kern="1200" dirty="0"/>
            <a:t>Total Charges: Amount (Numeric Value)</a:t>
          </a:r>
          <a:endParaRPr lang="en-IN" sz="1300" kern="1200" dirty="0"/>
        </a:p>
      </dsp:txBody>
      <dsp:txXfrm>
        <a:off x="2721683" y="1060995"/>
        <a:ext cx="2385295" cy="3508238"/>
      </dsp:txXfrm>
    </dsp:sp>
    <dsp:sp modelId="{CB3E46C9-5376-47D6-9810-D46692FFD9FC}">
      <dsp:nvSpPr>
        <dsp:cNvPr id="0" name=""/>
        <dsp:cNvSpPr/>
      </dsp:nvSpPr>
      <dsp:spPr>
        <a:xfrm>
          <a:off x="5440920" y="366833"/>
          <a:ext cx="2385295" cy="6941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Service Information</a:t>
          </a:r>
          <a:endParaRPr lang="en-IN" sz="2000" kern="1200" dirty="0"/>
        </a:p>
      </dsp:txBody>
      <dsp:txXfrm>
        <a:off x="5440920" y="366833"/>
        <a:ext cx="2385295" cy="694161"/>
      </dsp:txXfrm>
    </dsp:sp>
    <dsp:sp modelId="{32C57CDF-AB3C-413F-8B69-C552E6690F07}">
      <dsp:nvSpPr>
        <dsp:cNvPr id="0" name=""/>
        <dsp:cNvSpPr/>
      </dsp:nvSpPr>
      <dsp:spPr>
        <a:xfrm>
          <a:off x="5440920" y="1060995"/>
          <a:ext cx="2385295" cy="350823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Phone Service (Yes, No)</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Multiple Lines (No Phone, Yes, No)</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Internet Services </a:t>
          </a:r>
          <a:r>
            <a:rPr lang="en-IN" sz="1200" kern="1200" dirty="0">
              <a:solidFill>
                <a:prstClr val="black">
                  <a:hueOff val="0"/>
                  <a:satOff val="0"/>
                  <a:lumOff val="0"/>
                  <a:alphaOff val="0"/>
                </a:prstClr>
              </a:solidFill>
              <a:latin typeface="Trebuchet MS" panose="020B0603020202020204"/>
              <a:ea typeface="+mn-ea"/>
              <a:cs typeface="+mn-cs"/>
            </a:rPr>
            <a:t>(DSL, </a:t>
          </a:r>
          <a:r>
            <a:rPr lang="en-IN" sz="1200" kern="1200" dirty="0" err="1">
              <a:solidFill>
                <a:prstClr val="black">
                  <a:hueOff val="0"/>
                  <a:satOff val="0"/>
                  <a:lumOff val="0"/>
                  <a:alphaOff val="0"/>
                </a:prstClr>
              </a:solidFill>
              <a:latin typeface="Trebuchet MS" panose="020B0603020202020204"/>
              <a:ea typeface="+mn-ea"/>
              <a:cs typeface="+mn-cs"/>
            </a:rPr>
            <a:t>Fiber</a:t>
          </a:r>
          <a:r>
            <a:rPr lang="en-IN" sz="1200" kern="1200" dirty="0">
              <a:solidFill>
                <a:prstClr val="black">
                  <a:hueOff val="0"/>
                  <a:satOff val="0"/>
                  <a:lumOff val="0"/>
                  <a:alphaOff val="0"/>
                </a:prstClr>
              </a:solidFill>
              <a:latin typeface="Trebuchet MS" panose="020B0603020202020204"/>
              <a:ea typeface="+mn-ea"/>
              <a:cs typeface="+mn-cs"/>
            </a:rPr>
            <a:t> optic, No)</a:t>
          </a: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Online Security: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Online Backup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Device Protection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Tech Support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Streaming TV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Streaming Movies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sp:txBody>
      <dsp:txXfrm>
        <a:off x="5440920" y="1060995"/>
        <a:ext cx="2385295" cy="350823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983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132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782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1279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534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309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872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023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42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489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892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43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285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12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018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5789362"/>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B39E-0C9D-7EFB-A01E-D3CCCB2F067D}"/>
              </a:ext>
            </a:extLst>
          </p:cNvPr>
          <p:cNvSpPr>
            <a:spLocks noGrp="1"/>
          </p:cNvSpPr>
          <p:nvPr>
            <p:ph type="ctrTitle"/>
          </p:nvPr>
        </p:nvSpPr>
        <p:spPr/>
        <p:txBody>
          <a:bodyPr>
            <a:normAutofit fontScale="90000"/>
          </a:bodyPr>
          <a:lstStyle/>
          <a:p>
            <a:pPr algn="l"/>
            <a:r>
              <a:rPr lang="en-US" dirty="0"/>
              <a:t>Capstone project - Telecom Customer Churn</a:t>
            </a:r>
            <a:endParaRPr lang="en-IN" dirty="0"/>
          </a:p>
        </p:txBody>
      </p:sp>
      <p:sp>
        <p:nvSpPr>
          <p:cNvPr id="3" name="Subtitle 2">
            <a:extLst>
              <a:ext uri="{FF2B5EF4-FFF2-40B4-BE49-F238E27FC236}">
                <a16:creationId xmlns:a16="http://schemas.microsoft.com/office/drawing/2014/main" id="{67649B2D-C71A-D73E-4A6F-3AC5A2C98234}"/>
              </a:ext>
            </a:extLst>
          </p:cNvPr>
          <p:cNvSpPr>
            <a:spLocks noGrp="1"/>
          </p:cNvSpPr>
          <p:nvPr>
            <p:ph type="subTitle" idx="1"/>
          </p:nvPr>
        </p:nvSpPr>
        <p:spPr>
          <a:xfrm>
            <a:off x="1532468" y="4287899"/>
            <a:ext cx="7766936" cy="1096899"/>
          </a:xfrm>
        </p:spPr>
        <p:txBody>
          <a:bodyPr/>
          <a:lstStyle/>
          <a:p>
            <a:pPr algn="l"/>
            <a:r>
              <a:rPr lang="en-US" dirty="0"/>
              <a:t>Prakul Garg</a:t>
            </a:r>
            <a:endParaRPr lang="en-IN" dirty="0"/>
          </a:p>
        </p:txBody>
      </p:sp>
    </p:spTree>
    <p:extLst>
      <p:ext uri="{BB962C8B-B14F-4D97-AF65-F5344CB8AC3E}">
        <p14:creationId xmlns:p14="http://schemas.microsoft.com/office/powerpoint/2010/main" val="65156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186267"/>
            <a:ext cx="8596668" cy="524933"/>
          </a:xfrm>
        </p:spPr>
        <p:txBody>
          <a:bodyPr>
            <a:noAutofit/>
          </a:bodyPr>
          <a:lstStyle/>
          <a:p>
            <a:r>
              <a:rPr lang="en-US" sz="2400" dirty="0"/>
              <a:t>Customer Account Information – Categorical Variables</a:t>
            </a:r>
            <a:endParaRPr lang="en-IN" sz="2400" dirty="0"/>
          </a:p>
        </p:txBody>
      </p:sp>
      <p:pic>
        <p:nvPicPr>
          <p:cNvPr id="3" name="Picture 2">
            <a:extLst>
              <a:ext uri="{FF2B5EF4-FFF2-40B4-BE49-F238E27FC236}">
                <a16:creationId xmlns:a16="http://schemas.microsoft.com/office/drawing/2014/main" id="{1B8D9C37-FFC0-5BF0-91C8-E104B5D53AD7}"/>
              </a:ext>
            </a:extLst>
          </p:cNvPr>
          <p:cNvPicPr>
            <a:picLocks noChangeAspect="1"/>
          </p:cNvPicPr>
          <p:nvPr/>
        </p:nvPicPr>
        <p:blipFill rotWithShape="1">
          <a:blip r:embed="rId2"/>
          <a:srcRect t="4104"/>
          <a:stretch/>
        </p:blipFill>
        <p:spPr>
          <a:xfrm>
            <a:off x="1393825" y="778933"/>
            <a:ext cx="7372350" cy="5836709"/>
          </a:xfrm>
          <a:prstGeom prst="rect">
            <a:avLst/>
          </a:prstGeom>
        </p:spPr>
      </p:pic>
    </p:spTree>
    <p:extLst>
      <p:ext uri="{BB962C8B-B14F-4D97-AF65-F5344CB8AC3E}">
        <p14:creationId xmlns:p14="http://schemas.microsoft.com/office/powerpoint/2010/main" val="89098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0"/>
            <a:ext cx="8596668" cy="778933"/>
          </a:xfrm>
        </p:spPr>
        <p:txBody>
          <a:bodyPr>
            <a:normAutofit fontScale="90000"/>
          </a:bodyPr>
          <a:lstStyle/>
          <a:p>
            <a:r>
              <a:rPr lang="en-US" dirty="0"/>
              <a:t>Customer Account Information - Inference</a:t>
            </a:r>
            <a:endParaRPr lang="en-IN" dirty="0"/>
          </a:p>
        </p:txBody>
      </p:sp>
      <p:sp>
        <p:nvSpPr>
          <p:cNvPr id="4" name="TextBox 3">
            <a:extLst>
              <a:ext uri="{FF2B5EF4-FFF2-40B4-BE49-F238E27FC236}">
                <a16:creationId xmlns:a16="http://schemas.microsoft.com/office/drawing/2014/main" id="{B0E978B1-153C-3829-B72E-4DCDB6C8D68B}"/>
              </a:ext>
            </a:extLst>
          </p:cNvPr>
          <p:cNvSpPr txBox="1"/>
          <p:nvPr/>
        </p:nvSpPr>
        <p:spPr>
          <a:xfrm>
            <a:off x="787400" y="1524000"/>
            <a:ext cx="7780867" cy="4154984"/>
          </a:xfrm>
          <a:prstGeom prst="rect">
            <a:avLst/>
          </a:prstGeom>
          <a:noFill/>
        </p:spPr>
        <p:txBody>
          <a:bodyPr wrap="square" rtlCol="0">
            <a:spAutoFit/>
          </a:bodyPr>
          <a:lstStyle/>
          <a:p>
            <a:r>
              <a:rPr lang="en-US" dirty="0"/>
              <a:t>We can extract the following conclusions by analyzing customer account attributes:</a:t>
            </a:r>
          </a:p>
          <a:p>
            <a:endParaRPr lang="en-US" dirty="0"/>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Customers with month-to-month contracts have higher churn rates compared to clients with yearly contracts</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Customers who opted for an electronic check as paying method are more likely to leave the company</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Customers subscribed to paperless billing churn more than those who are not subscribed</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88429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186267"/>
            <a:ext cx="8596668" cy="685800"/>
          </a:xfrm>
        </p:spPr>
        <p:txBody>
          <a:bodyPr>
            <a:noAutofit/>
          </a:bodyPr>
          <a:lstStyle/>
          <a:p>
            <a:r>
              <a:rPr lang="en-US" sz="2800" dirty="0"/>
              <a:t>Customer Account Information – Numerical Variables</a:t>
            </a:r>
            <a:endParaRPr lang="en-IN" sz="2800" dirty="0"/>
          </a:p>
        </p:txBody>
      </p:sp>
      <p:pic>
        <p:nvPicPr>
          <p:cNvPr id="2050" name="Picture 2">
            <a:extLst>
              <a:ext uri="{FF2B5EF4-FFF2-40B4-BE49-F238E27FC236}">
                <a16:creationId xmlns:a16="http://schemas.microsoft.com/office/drawing/2014/main" id="{8EE2D04A-6A0C-4670-280F-69A08D33C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46"/>
          <a:stretch/>
        </p:blipFill>
        <p:spPr bwMode="auto">
          <a:xfrm>
            <a:off x="854605" y="935037"/>
            <a:ext cx="7248525" cy="569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72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0"/>
            <a:ext cx="8596668" cy="778933"/>
          </a:xfrm>
        </p:spPr>
        <p:txBody>
          <a:bodyPr>
            <a:normAutofit fontScale="90000"/>
          </a:bodyPr>
          <a:lstStyle/>
          <a:p>
            <a:r>
              <a:rPr lang="en-US" dirty="0"/>
              <a:t>Customer Account Information - Inference</a:t>
            </a:r>
            <a:endParaRPr lang="en-IN" dirty="0"/>
          </a:p>
        </p:txBody>
      </p:sp>
      <p:sp>
        <p:nvSpPr>
          <p:cNvPr id="4" name="TextBox 3">
            <a:extLst>
              <a:ext uri="{FF2B5EF4-FFF2-40B4-BE49-F238E27FC236}">
                <a16:creationId xmlns:a16="http://schemas.microsoft.com/office/drawing/2014/main" id="{B0E978B1-153C-3829-B72E-4DCDB6C8D68B}"/>
              </a:ext>
            </a:extLst>
          </p:cNvPr>
          <p:cNvSpPr txBox="1"/>
          <p:nvPr/>
        </p:nvSpPr>
        <p:spPr>
          <a:xfrm>
            <a:off x="787400" y="1524000"/>
            <a:ext cx="7780867" cy="2226635"/>
          </a:xfrm>
          <a:prstGeom prst="rect">
            <a:avLst/>
          </a:prstGeom>
          <a:noFill/>
        </p:spPr>
        <p:txBody>
          <a:bodyPr wrap="square" rtlCol="0">
            <a:spAutoFit/>
          </a:bodyPr>
          <a:lstStyle/>
          <a:p>
            <a:r>
              <a:rPr lang="en-US" dirty="0"/>
              <a:t>We can extract the following conclusions by analyzing the histograms:</a:t>
            </a:r>
          </a:p>
          <a:p>
            <a:endParaRPr lang="en-US" dirty="0"/>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The churn rate tends to be larger when monthly charges are high.</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New customers (low tenure) are more likely to churn.</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Clients with high total charges are less likely to leave the company.</a:t>
            </a:r>
            <a:endParaRPr lang="en-IN" dirty="0"/>
          </a:p>
        </p:txBody>
      </p:sp>
    </p:spTree>
    <p:extLst>
      <p:ext uri="{BB962C8B-B14F-4D97-AF65-F5344CB8AC3E}">
        <p14:creationId xmlns:p14="http://schemas.microsoft.com/office/powerpoint/2010/main" val="415222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186267"/>
            <a:ext cx="8596668" cy="685800"/>
          </a:xfrm>
        </p:spPr>
        <p:txBody>
          <a:bodyPr>
            <a:noAutofit/>
          </a:bodyPr>
          <a:lstStyle/>
          <a:p>
            <a:r>
              <a:rPr lang="en-US" sz="2800" dirty="0"/>
              <a:t>Service Information</a:t>
            </a:r>
            <a:endParaRPr lang="en-IN" sz="2800" dirty="0"/>
          </a:p>
        </p:txBody>
      </p:sp>
      <p:pic>
        <p:nvPicPr>
          <p:cNvPr id="8" name="Picture 7">
            <a:extLst>
              <a:ext uri="{FF2B5EF4-FFF2-40B4-BE49-F238E27FC236}">
                <a16:creationId xmlns:a16="http://schemas.microsoft.com/office/drawing/2014/main" id="{150CCFF2-564A-CC38-67E1-48F830471C65}"/>
              </a:ext>
            </a:extLst>
          </p:cNvPr>
          <p:cNvPicPr>
            <a:picLocks noChangeAspect="1"/>
          </p:cNvPicPr>
          <p:nvPr/>
        </p:nvPicPr>
        <p:blipFill>
          <a:blip r:embed="rId2"/>
          <a:stretch>
            <a:fillRect/>
          </a:stretch>
        </p:blipFill>
        <p:spPr>
          <a:xfrm>
            <a:off x="1488990" y="872410"/>
            <a:ext cx="6843353" cy="5799323"/>
          </a:xfrm>
          <a:prstGeom prst="rect">
            <a:avLst/>
          </a:prstGeom>
        </p:spPr>
      </p:pic>
    </p:spTree>
    <p:extLst>
      <p:ext uri="{BB962C8B-B14F-4D97-AF65-F5344CB8AC3E}">
        <p14:creationId xmlns:p14="http://schemas.microsoft.com/office/powerpoint/2010/main" val="352025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74839"/>
            <a:ext cx="8596668" cy="534761"/>
          </a:xfrm>
        </p:spPr>
        <p:txBody>
          <a:bodyPr>
            <a:noAutofit/>
          </a:bodyPr>
          <a:lstStyle/>
          <a:p>
            <a:r>
              <a:rPr lang="en-US" sz="2800" dirty="0"/>
              <a:t>Service Information</a:t>
            </a:r>
            <a:endParaRPr lang="en-IN" sz="2800" dirty="0"/>
          </a:p>
        </p:txBody>
      </p:sp>
      <p:pic>
        <p:nvPicPr>
          <p:cNvPr id="4" name="Picture 3">
            <a:extLst>
              <a:ext uri="{FF2B5EF4-FFF2-40B4-BE49-F238E27FC236}">
                <a16:creationId xmlns:a16="http://schemas.microsoft.com/office/drawing/2014/main" id="{2DC74AD6-66F3-B21D-BF75-E2BBF92CB06A}"/>
              </a:ext>
            </a:extLst>
          </p:cNvPr>
          <p:cNvPicPr>
            <a:picLocks noChangeAspect="1"/>
          </p:cNvPicPr>
          <p:nvPr/>
        </p:nvPicPr>
        <p:blipFill rotWithShape="1">
          <a:blip r:embed="rId2"/>
          <a:srcRect r="3240"/>
          <a:stretch/>
        </p:blipFill>
        <p:spPr>
          <a:xfrm>
            <a:off x="964467" y="745062"/>
            <a:ext cx="6850264" cy="5936494"/>
          </a:xfrm>
          <a:prstGeom prst="rect">
            <a:avLst/>
          </a:prstGeom>
        </p:spPr>
      </p:pic>
    </p:spTree>
    <p:extLst>
      <p:ext uri="{BB962C8B-B14F-4D97-AF65-F5344CB8AC3E}">
        <p14:creationId xmlns:p14="http://schemas.microsoft.com/office/powerpoint/2010/main" val="22612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74839"/>
            <a:ext cx="8596668" cy="534761"/>
          </a:xfrm>
        </p:spPr>
        <p:txBody>
          <a:bodyPr>
            <a:noAutofit/>
          </a:bodyPr>
          <a:lstStyle/>
          <a:p>
            <a:r>
              <a:rPr lang="en-US" sz="2800" dirty="0"/>
              <a:t>Service Information</a:t>
            </a:r>
            <a:endParaRPr lang="en-IN" sz="2800" dirty="0"/>
          </a:p>
        </p:txBody>
      </p:sp>
      <p:pic>
        <p:nvPicPr>
          <p:cNvPr id="3" name="Picture 2">
            <a:extLst>
              <a:ext uri="{FF2B5EF4-FFF2-40B4-BE49-F238E27FC236}">
                <a16:creationId xmlns:a16="http://schemas.microsoft.com/office/drawing/2014/main" id="{5D1ABC63-49A9-874B-701D-21978A77B1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240" r="45286"/>
          <a:stretch/>
        </p:blipFill>
        <p:spPr bwMode="auto">
          <a:xfrm>
            <a:off x="372707" y="812800"/>
            <a:ext cx="4029605" cy="323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196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1"/>
            <a:ext cx="8596668" cy="660400"/>
          </a:xfrm>
        </p:spPr>
        <p:txBody>
          <a:bodyPr>
            <a:normAutofit/>
          </a:bodyPr>
          <a:lstStyle/>
          <a:p>
            <a:r>
              <a:rPr lang="en-US" dirty="0"/>
              <a:t>Service Information - Inference</a:t>
            </a:r>
            <a:endParaRPr lang="en-IN" dirty="0"/>
          </a:p>
        </p:txBody>
      </p:sp>
      <p:sp>
        <p:nvSpPr>
          <p:cNvPr id="3" name="TextBox 2">
            <a:extLst>
              <a:ext uri="{FF2B5EF4-FFF2-40B4-BE49-F238E27FC236}">
                <a16:creationId xmlns:a16="http://schemas.microsoft.com/office/drawing/2014/main" id="{B2DCAE16-378A-9378-2E34-39E9CB0767B6}"/>
              </a:ext>
            </a:extLst>
          </p:cNvPr>
          <p:cNvSpPr txBox="1"/>
          <p:nvPr/>
        </p:nvSpPr>
        <p:spPr>
          <a:xfrm>
            <a:off x="677334" y="1388533"/>
            <a:ext cx="8686799" cy="3411640"/>
          </a:xfrm>
          <a:prstGeom prst="rect">
            <a:avLst/>
          </a:prstGeom>
          <a:noFill/>
        </p:spPr>
        <p:txBody>
          <a:bodyPr wrap="square" rtlCol="0">
            <a:spAutoFit/>
          </a:bodyPr>
          <a:lstStyle/>
          <a:p>
            <a:pPr>
              <a:lnSpc>
                <a:spcPct val="150000"/>
              </a:lnSpc>
              <a:spcBef>
                <a:spcPts val="600"/>
              </a:spcBef>
              <a:spcAft>
                <a:spcPts val="600"/>
              </a:spcAft>
            </a:pPr>
            <a:r>
              <a:rPr lang="en-US" dirty="0"/>
              <a:t>We can extract the following conclusions by evaluating services attributes:</a:t>
            </a:r>
          </a:p>
          <a:p>
            <a:pPr marL="285750" indent="-285750">
              <a:lnSpc>
                <a:spcPct val="150000"/>
              </a:lnSpc>
              <a:spcBef>
                <a:spcPts val="600"/>
              </a:spcBef>
              <a:spcAft>
                <a:spcPts val="600"/>
              </a:spcAft>
              <a:buFont typeface="Wingdings" panose="05000000000000000000" pitchFamily="2" charset="2"/>
              <a:buChar char="v"/>
            </a:pPr>
            <a:r>
              <a:rPr lang="en-US" dirty="0"/>
              <a:t>We do not expect phone attributes (</a:t>
            </a:r>
            <a:r>
              <a:rPr lang="en-US" dirty="0" err="1"/>
              <a:t>PhoneService</a:t>
            </a:r>
            <a:r>
              <a:rPr lang="en-US" dirty="0"/>
              <a:t> and </a:t>
            </a:r>
            <a:r>
              <a:rPr lang="en-US" dirty="0" err="1"/>
              <a:t>MultipleLines</a:t>
            </a:r>
            <a:r>
              <a:rPr lang="en-US" dirty="0"/>
              <a:t>) to have significant predictive power. The percentage of churn for all classes in both independent variables is nearly the same</a:t>
            </a:r>
          </a:p>
          <a:p>
            <a:pPr marL="285750" indent="-285750">
              <a:lnSpc>
                <a:spcPct val="150000"/>
              </a:lnSpc>
              <a:spcBef>
                <a:spcPts val="600"/>
              </a:spcBef>
              <a:spcAft>
                <a:spcPts val="600"/>
              </a:spcAft>
              <a:buFont typeface="Wingdings" panose="05000000000000000000" pitchFamily="2" charset="2"/>
              <a:buChar char="v"/>
            </a:pPr>
            <a:r>
              <a:rPr lang="en-US" dirty="0"/>
              <a:t>Clients with online security churn less than those without it</a:t>
            </a:r>
          </a:p>
          <a:p>
            <a:pPr marL="285750" indent="-285750">
              <a:lnSpc>
                <a:spcPct val="150000"/>
              </a:lnSpc>
              <a:spcBef>
                <a:spcPts val="600"/>
              </a:spcBef>
              <a:spcAft>
                <a:spcPts val="600"/>
              </a:spcAft>
              <a:buFont typeface="Wingdings" panose="05000000000000000000" pitchFamily="2" charset="2"/>
              <a:buChar char="v"/>
            </a:pPr>
            <a:r>
              <a:rPr lang="en-US" dirty="0"/>
              <a:t>Customers with no tech support tend to churn more often than those with tech support</a:t>
            </a:r>
            <a:endParaRPr lang="en-IN" dirty="0"/>
          </a:p>
        </p:txBody>
      </p:sp>
    </p:spTree>
    <p:extLst>
      <p:ext uri="{BB962C8B-B14F-4D97-AF65-F5344CB8AC3E}">
        <p14:creationId xmlns:p14="http://schemas.microsoft.com/office/powerpoint/2010/main" val="406158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EC05E72-2E7B-5CDA-2C34-D56E190948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240" r="45286"/>
          <a:stretch/>
        </p:blipFill>
        <p:spPr bwMode="auto">
          <a:xfrm>
            <a:off x="1338262" y="1219200"/>
            <a:ext cx="4029605" cy="323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24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EC05E72-2E7B-5CDA-2C34-D56E19094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729" y="-2099734"/>
            <a:ext cx="7364942" cy="1820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0F46-02ED-D7BA-FC60-0CB69AA87E74}"/>
              </a:ext>
            </a:extLst>
          </p:cNvPr>
          <p:cNvSpPr>
            <a:spLocks noGrp="1"/>
          </p:cNvSpPr>
          <p:nvPr>
            <p:ph type="title"/>
          </p:nvPr>
        </p:nvSpPr>
        <p:spPr/>
        <p:txBody>
          <a:bodyPr/>
          <a:lstStyle/>
          <a:p>
            <a:r>
              <a:rPr lang="en-US" dirty="0"/>
              <a:t>Agenda</a:t>
            </a:r>
            <a:endParaRPr lang="en-IN" dirty="0"/>
          </a:p>
        </p:txBody>
      </p:sp>
      <p:sp>
        <p:nvSpPr>
          <p:cNvPr id="3" name="TextBox 2">
            <a:extLst>
              <a:ext uri="{FF2B5EF4-FFF2-40B4-BE49-F238E27FC236}">
                <a16:creationId xmlns:a16="http://schemas.microsoft.com/office/drawing/2014/main" id="{0D770F7C-493B-0C44-03E4-9DDF86ECCBD7}"/>
              </a:ext>
            </a:extLst>
          </p:cNvPr>
          <p:cNvSpPr txBox="1"/>
          <p:nvPr/>
        </p:nvSpPr>
        <p:spPr>
          <a:xfrm>
            <a:off x="677334" y="1804677"/>
            <a:ext cx="4734454" cy="2523768"/>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t>Problem Statement</a:t>
            </a:r>
          </a:p>
          <a:p>
            <a:pPr marL="285750" indent="-285750">
              <a:spcBef>
                <a:spcPts val="600"/>
              </a:spcBef>
              <a:spcAft>
                <a:spcPts val="600"/>
              </a:spcAft>
              <a:buFont typeface="Arial" panose="020B0604020202020204" pitchFamily="34" charset="0"/>
              <a:buChar char="•"/>
            </a:pPr>
            <a:r>
              <a:rPr lang="en-US" dirty="0"/>
              <a:t>Objective &amp; KPIs</a:t>
            </a:r>
          </a:p>
          <a:p>
            <a:pPr marL="285750" indent="-285750">
              <a:spcBef>
                <a:spcPts val="600"/>
              </a:spcBef>
              <a:spcAft>
                <a:spcPts val="600"/>
              </a:spcAft>
              <a:buFont typeface="Arial" panose="020B0604020202020204" pitchFamily="34" charset="0"/>
              <a:buChar char="•"/>
            </a:pPr>
            <a:r>
              <a:rPr lang="en-US" dirty="0"/>
              <a:t>Implementation</a:t>
            </a:r>
          </a:p>
          <a:p>
            <a:pPr marL="285750" indent="-285750">
              <a:spcBef>
                <a:spcPts val="600"/>
              </a:spcBef>
              <a:spcAft>
                <a:spcPts val="600"/>
              </a:spcAft>
              <a:buFont typeface="Arial" panose="020B0604020202020204" pitchFamily="34" charset="0"/>
              <a:buChar char="•"/>
            </a:pPr>
            <a:r>
              <a:rPr lang="en-US" dirty="0"/>
              <a:t>Data Visualization </a:t>
            </a:r>
          </a:p>
          <a:p>
            <a:pPr marL="285750" indent="-285750">
              <a:spcBef>
                <a:spcPts val="600"/>
              </a:spcBef>
              <a:spcAft>
                <a:spcPts val="600"/>
              </a:spcAft>
              <a:buFont typeface="Arial" panose="020B0604020202020204" pitchFamily="34" charset="0"/>
              <a:buChar char="•"/>
            </a:pPr>
            <a:r>
              <a:rPr lang="en-US" dirty="0"/>
              <a:t>Exploratory Data Analysis</a:t>
            </a:r>
          </a:p>
          <a:p>
            <a:pPr marL="285750" indent="-285750">
              <a:spcBef>
                <a:spcPts val="600"/>
              </a:spcBef>
              <a:spcAft>
                <a:spcPts val="600"/>
              </a:spcAft>
              <a:buFont typeface="Arial" panose="020B0604020202020204" pitchFamily="34" charset="0"/>
              <a:buChar char="•"/>
            </a:pPr>
            <a:r>
              <a:rPr lang="en-US" dirty="0"/>
              <a:t>Feature Importance </a:t>
            </a:r>
          </a:p>
        </p:txBody>
      </p:sp>
      <p:sp>
        <p:nvSpPr>
          <p:cNvPr id="4" name="TextBox 3">
            <a:extLst>
              <a:ext uri="{FF2B5EF4-FFF2-40B4-BE49-F238E27FC236}">
                <a16:creationId xmlns:a16="http://schemas.microsoft.com/office/drawing/2014/main" id="{9069F92F-C811-D676-092D-5285F910909F}"/>
              </a:ext>
            </a:extLst>
          </p:cNvPr>
          <p:cNvSpPr txBox="1"/>
          <p:nvPr/>
        </p:nvSpPr>
        <p:spPr>
          <a:xfrm>
            <a:off x="5123921" y="1804677"/>
            <a:ext cx="5180012" cy="2523768"/>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t>Feature Engineering</a:t>
            </a:r>
            <a:endParaRPr lang="en-IN" dirty="0"/>
          </a:p>
          <a:p>
            <a:pPr marL="285750" indent="-285750">
              <a:spcBef>
                <a:spcPts val="600"/>
              </a:spcBef>
              <a:spcAft>
                <a:spcPts val="600"/>
              </a:spcAft>
              <a:buFont typeface="Arial" panose="020B0604020202020204" pitchFamily="34" charset="0"/>
              <a:buChar char="•"/>
            </a:pPr>
            <a:r>
              <a:rPr lang="en-US" dirty="0"/>
              <a:t>Setting a baseline</a:t>
            </a:r>
          </a:p>
          <a:p>
            <a:pPr marL="285750" indent="-285750">
              <a:spcBef>
                <a:spcPts val="600"/>
              </a:spcBef>
              <a:spcAft>
                <a:spcPts val="600"/>
              </a:spcAft>
              <a:buFont typeface="Arial" panose="020B0604020202020204" pitchFamily="34" charset="0"/>
              <a:buChar char="•"/>
            </a:pPr>
            <a:r>
              <a:rPr lang="en-US" dirty="0"/>
              <a:t>Assess multiple algorithms</a:t>
            </a:r>
          </a:p>
          <a:p>
            <a:pPr marL="285750" indent="-285750">
              <a:spcBef>
                <a:spcPts val="600"/>
              </a:spcBef>
              <a:spcAft>
                <a:spcPts val="600"/>
              </a:spcAft>
              <a:buFont typeface="Arial" panose="020B0604020202020204" pitchFamily="34" charset="0"/>
              <a:buChar char="•"/>
            </a:pPr>
            <a:r>
              <a:rPr lang="en-US" dirty="0"/>
              <a:t>Hyperparameter tuning</a:t>
            </a:r>
          </a:p>
          <a:p>
            <a:pPr marL="285750" indent="-285750">
              <a:spcBef>
                <a:spcPts val="600"/>
              </a:spcBef>
              <a:spcAft>
                <a:spcPts val="600"/>
              </a:spcAft>
              <a:buFont typeface="Arial" panose="020B0604020202020204" pitchFamily="34" charset="0"/>
              <a:buChar char="•"/>
            </a:pPr>
            <a:r>
              <a:rPr lang="en-US" dirty="0"/>
              <a:t>Performance</a:t>
            </a:r>
          </a:p>
          <a:p>
            <a:pPr marL="285750" indent="-285750">
              <a:spcBef>
                <a:spcPts val="600"/>
              </a:spcBef>
              <a:spcAft>
                <a:spcPts val="600"/>
              </a:spcAft>
              <a:buFont typeface="Arial" panose="020B0604020202020204" pitchFamily="34" charset="0"/>
              <a:buChar char="•"/>
            </a:pPr>
            <a:r>
              <a:rPr lang="en-US" dirty="0"/>
              <a:t>Drawing conclusions - Summary</a:t>
            </a:r>
          </a:p>
        </p:txBody>
      </p:sp>
    </p:spTree>
    <p:extLst>
      <p:ext uri="{BB962C8B-B14F-4D97-AF65-F5344CB8AC3E}">
        <p14:creationId xmlns:p14="http://schemas.microsoft.com/office/powerpoint/2010/main" val="268967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D57-2DFE-A923-1217-8F100ED49E3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D43C419-68C3-E410-4CA2-55B5032D7811}"/>
              </a:ext>
            </a:extLst>
          </p:cNvPr>
          <p:cNvSpPr>
            <a:spLocks noGrp="1"/>
          </p:cNvSpPr>
          <p:nvPr>
            <p:ph idx="1"/>
          </p:nvPr>
        </p:nvSpPr>
        <p:spPr>
          <a:xfrm>
            <a:off x="677334" y="1728789"/>
            <a:ext cx="8596668" cy="3880773"/>
          </a:xfrm>
        </p:spPr>
        <p:txBody>
          <a:bodyPr>
            <a:normAutofit/>
          </a:bodyPr>
          <a:lstStyle/>
          <a:p>
            <a:pPr marL="0" indent="0">
              <a:lnSpc>
                <a:spcPct val="150000"/>
              </a:lnSpc>
              <a:spcBef>
                <a:spcPts val="1200"/>
              </a:spcBef>
              <a:buNone/>
            </a:pPr>
            <a:r>
              <a:rPr lang="en-US" dirty="0"/>
              <a:t>Due to increasing churn rate of customers from last several quarters, the company has decided to dive deep into factors driving it. Past efforts in retaining customers have been reactive where the suggested steps were applied at the point of no return. The idea is to use machine learning to predict the likelihood of churn for each customer and reasons behind it. These reasons could be different for each customer. This will help with targeted response tailored to customer’s preferences thereby helping them stay and improving customer loyalty.</a:t>
            </a:r>
            <a:endParaRPr lang="en-IN" dirty="0"/>
          </a:p>
        </p:txBody>
      </p:sp>
    </p:spTree>
    <p:extLst>
      <p:ext uri="{BB962C8B-B14F-4D97-AF65-F5344CB8AC3E}">
        <p14:creationId xmlns:p14="http://schemas.microsoft.com/office/powerpoint/2010/main" val="278530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B0A3-35D2-6A4A-8D1B-AC4E6A75D5F7}"/>
              </a:ext>
            </a:extLst>
          </p:cNvPr>
          <p:cNvSpPr>
            <a:spLocks noGrp="1"/>
          </p:cNvSpPr>
          <p:nvPr>
            <p:ph type="title"/>
          </p:nvPr>
        </p:nvSpPr>
        <p:spPr>
          <a:xfrm>
            <a:off x="677334" y="609600"/>
            <a:ext cx="8596668" cy="787400"/>
          </a:xfrm>
        </p:spPr>
        <p:txBody>
          <a:bodyPr/>
          <a:lstStyle/>
          <a:p>
            <a:r>
              <a:rPr lang="en-US" dirty="0"/>
              <a:t>Objective &amp; KPI</a:t>
            </a:r>
            <a:endParaRPr lang="en-IN" dirty="0"/>
          </a:p>
        </p:txBody>
      </p:sp>
      <p:sp>
        <p:nvSpPr>
          <p:cNvPr id="3" name="Content Placeholder 2">
            <a:extLst>
              <a:ext uri="{FF2B5EF4-FFF2-40B4-BE49-F238E27FC236}">
                <a16:creationId xmlns:a16="http://schemas.microsoft.com/office/drawing/2014/main" id="{36CE0601-7D9C-C46B-0856-6608FEAAE2F5}"/>
              </a:ext>
            </a:extLst>
          </p:cNvPr>
          <p:cNvSpPr>
            <a:spLocks noGrp="1"/>
          </p:cNvSpPr>
          <p:nvPr>
            <p:ph idx="1"/>
          </p:nvPr>
        </p:nvSpPr>
        <p:spPr>
          <a:xfrm>
            <a:off x="455612" y="1549398"/>
            <a:ext cx="5191656" cy="2954869"/>
          </a:xfrm>
        </p:spPr>
        <p:txBody>
          <a:bodyPr>
            <a:normAutofit lnSpcReduction="10000"/>
          </a:bodyPr>
          <a:lstStyle/>
          <a:p>
            <a:pPr marL="0" indent="0">
              <a:lnSpc>
                <a:spcPct val="150000"/>
              </a:lnSpc>
              <a:buNone/>
            </a:pPr>
            <a:r>
              <a:rPr lang="en-US" dirty="0"/>
              <a:t>The idea is to build a model to predict how likely a customer will churn by analyzing its characteristics: </a:t>
            </a:r>
          </a:p>
          <a:p>
            <a:pPr>
              <a:lnSpc>
                <a:spcPct val="160000"/>
              </a:lnSpc>
              <a:buFont typeface="Wingdings" panose="05000000000000000000" pitchFamily="2" charset="2"/>
              <a:buChar char="v"/>
            </a:pPr>
            <a:r>
              <a:rPr lang="en-US" dirty="0"/>
              <a:t>Demographic information </a:t>
            </a:r>
          </a:p>
          <a:p>
            <a:pPr>
              <a:lnSpc>
                <a:spcPct val="160000"/>
              </a:lnSpc>
              <a:buFont typeface="Wingdings" panose="05000000000000000000" pitchFamily="2" charset="2"/>
              <a:buChar char="v"/>
            </a:pPr>
            <a:r>
              <a:rPr lang="en-US" dirty="0"/>
              <a:t>Account information</a:t>
            </a:r>
          </a:p>
          <a:p>
            <a:pPr>
              <a:lnSpc>
                <a:spcPct val="160000"/>
              </a:lnSpc>
              <a:buFont typeface="Wingdings" panose="05000000000000000000" pitchFamily="2" charset="2"/>
              <a:buChar char="v"/>
            </a:pPr>
            <a:r>
              <a:rPr lang="en-US" dirty="0"/>
              <a:t>Services information</a:t>
            </a:r>
          </a:p>
        </p:txBody>
      </p:sp>
      <p:sp>
        <p:nvSpPr>
          <p:cNvPr id="5" name="TextBox 4">
            <a:extLst>
              <a:ext uri="{FF2B5EF4-FFF2-40B4-BE49-F238E27FC236}">
                <a16:creationId xmlns:a16="http://schemas.microsoft.com/office/drawing/2014/main" id="{BEFD06FF-287A-04A4-85D8-379939527600}"/>
              </a:ext>
            </a:extLst>
          </p:cNvPr>
          <p:cNvSpPr txBox="1"/>
          <p:nvPr/>
        </p:nvSpPr>
        <p:spPr>
          <a:xfrm>
            <a:off x="5885922" y="1549400"/>
            <a:ext cx="3926945" cy="1877437"/>
          </a:xfrm>
          <a:prstGeom prst="rect">
            <a:avLst/>
          </a:prstGeom>
        </p:spPr>
        <p:txBody>
          <a:bodyPr vert="horz" lIns="91440" tIns="45720" rIns="91440" bIns="45720" rtlCol="0">
            <a:normAutofit fontScale="55000" lnSpcReduction="20000"/>
          </a:bodyPr>
          <a:lstStyle>
            <a:lvl1pPr indent="0">
              <a:lnSpc>
                <a:spcPct val="150000"/>
              </a:lnSpc>
              <a:spcBef>
                <a:spcPts val="1000"/>
              </a:spcBef>
              <a:spcAft>
                <a:spcPts val="0"/>
              </a:spcAft>
              <a:buClr>
                <a:schemeClr val="accent1"/>
              </a:buClr>
              <a:buSzPct val="80000"/>
              <a:buFont typeface="Wingdings 3" charset="2"/>
              <a:buNone/>
              <a:defRPr>
                <a:solidFill>
                  <a:schemeClr val="tx1">
                    <a:lumMod val="75000"/>
                    <a:lumOff val="25000"/>
                  </a:schemeClr>
                </a:solidFill>
              </a:defRPr>
            </a:lvl1pPr>
            <a:lvl2pPr marL="742950" indent="-28575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sz="2900" dirty="0">
                <a:solidFill>
                  <a:schemeClr val="accent1"/>
                </a:solidFill>
                <a:latin typeface="+mj-lt"/>
                <a:ea typeface="+mj-ea"/>
                <a:cs typeface="+mj-cs"/>
                <a:sym typeface="Catamaran"/>
              </a:rPr>
              <a:t>Key Performance Indicator</a:t>
            </a:r>
          </a:p>
          <a:p>
            <a:pPr>
              <a:lnSpc>
                <a:spcPct val="160000"/>
              </a:lnSpc>
              <a:spcBef>
                <a:spcPts val="600"/>
              </a:spcBef>
            </a:pPr>
            <a:r>
              <a:rPr lang="en-US" sz="2300" dirty="0">
                <a:sym typeface="Catamaran"/>
              </a:rPr>
              <a:t>High Accuracy Score of the Model</a:t>
            </a:r>
          </a:p>
          <a:p>
            <a:pPr>
              <a:lnSpc>
                <a:spcPct val="160000"/>
              </a:lnSpc>
              <a:spcBef>
                <a:spcPts val="600"/>
              </a:spcBef>
            </a:pPr>
            <a:r>
              <a:rPr lang="en-US" sz="2300" dirty="0">
                <a:sym typeface="Catamaran"/>
              </a:rPr>
              <a:t>Confusion matrix</a:t>
            </a:r>
          </a:p>
          <a:p>
            <a:pPr marL="342900" indent="-342900">
              <a:buFont typeface="Wingdings" panose="05000000000000000000" pitchFamily="2" charset="2"/>
              <a:buChar char="v"/>
            </a:pPr>
            <a:r>
              <a:rPr lang="en-US" sz="2300" dirty="0">
                <a:sym typeface="Catamaran"/>
              </a:rPr>
              <a:t>High TP and TN rates</a:t>
            </a:r>
          </a:p>
          <a:p>
            <a:pPr marL="342900" indent="-342900">
              <a:buFont typeface="Wingdings" panose="05000000000000000000" pitchFamily="2" charset="2"/>
              <a:buChar char="v"/>
            </a:pPr>
            <a:r>
              <a:rPr lang="en-US" sz="2300" dirty="0">
                <a:sym typeface="Catamaran"/>
              </a:rPr>
              <a:t>Low FP and FN rates</a:t>
            </a:r>
          </a:p>
        </p:txBody>
      </p:sp>
      <p:sp>
        <p:nvSpPr>
          <p:cNvPr id="7" name="TextBox 6">
            <a:extLst>
              <a:ext uri="{FF2B5EF4-FFF2-40B4-BE49-F238E27FC236}">
                <a16:creationId xmlns:a16="http://schemas.microsoft.com/office/drawing/2014/main" id="{CE31DB47-234F-BE2F-1F01-87706EEE1EDB}"/>
              </a:ext>
            </a:extLst>
          </p:cNvPr>
          <p:cNvSpPr txBox="1"/>
          <p:nvPr/>
        </p:nvSpPr>
        <p:spPr>
          <a:xfrm>
            <a:off x="455612" y="4664609"/>
            <a:ext cx="9001655" cy="1287981"/>
          </a:xfrm>
          <a:prstGeom prst="rect">
            <a:avLst/>
          </a:prstGeom>
          <a:noFill/>
        </p:spPr>
        <p:txBody>
          <a:bodyPr wrap="square">
            <a:spAutoFit/>
          </a:bodyPr>
          <a:lstStyle/>
          <a:p>
            <a:pPr marL="0" indent="0">
              <a:lnSpc>
                <a:spcPct val="150000"/>
              </a:lnSpc>
              <a:buNone/>
            </a:pPr>
            <a:r>
              <a:rPr lang="en-US" dirty="0"/>
              <a:t>The objective is to obtain a data-driven solution that will allow us to reduce churn rates and, as a consequence, to increase customer satisfaction and corporation revenue.</a:t>
            </a:r>
            <a:endParaRPr lang="en-IN" dirty="0"/>
          </a:p>
        </p:txBody>
      </p:sp>
    </p:spTree>
    <p:extLst>
      <p:ext uri="{BB962C8B-B14F-4D97-AF65-F5344CB8AC3E}">
        <p14:creationId xmlns:p14="http://schemas.microsoft.com/office/powerpoint/2010/main" val="235627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476D-12DB-FC1E-899A-48D5373C76FA}"/>
              </a:ext>
            </a:extLst>
          </p:cNvPr>
          <p:cNvSpPr>
            <a:spLocks noGrp="1"/>
          </p:cNvSpPr>
          <p:nvPr>
            <p:ph type="title"/>
          </p:nvPr>
        </p:nvSpPr>
        <p:spPr>
          <a:xfrm>
            <a:off x="677334" y="609600"/>
            <a:ext cx="8596668" cy="618067"/>
          </a:xfrm>
        </p:spPr>
        <p:txBody>
          <a:bodyPr>
            <a:normAutofit fontScale="90000"/>
          </a:bodyPr>
          <a:lstStyle/>
          <a:p>
            <a:r>
              <a:rPr lang="en-US" dirty="0"/>
              <a:t>Implementation</a:t>
            </a:r>
            <a:endParaRPr lang="en-IN" dirty="0"/>
          </a:p>
        </p:txBody>
      </p:sp>
      <p:graphicFrame>
        <p:nvGraphicFramePr>
          <p:cNvPr id="3" name="Diagram 2">
            <a:extLst>
              <a:ext uri="{FF2B5EF4-FFF2-40B4-BE49-F238E27FC236}">
                <a16:creationId xmlns:a16="http://schemas.microsoft.com/office/drawing/2014/main" id="{7F0B9925-5CD5-7D3B-3DD5-3BD69398DC17}"/>
              </a:ext>
            </a:extLst>
          </p:cNvPr>
          <p:cNvGraphicFramePr/>
          <p:nvPr>
            <p:extLst>
              <p:ext uri="{D42A27DB-BD31-4B8C-83A1-F6EECF244321}">
                <p14:modId xmlns:p14="http://schemas.microsoft.com/office/powerpoint/2010/main" val="3699304129"/>
              </p:ext>
            </p:extLst>
          </p:nvPr>
        </p:nvGraphicFramePr>
        <p:xfrm>
          <a:off x="1651001" y="1405467"/>
          <a:ext cx="6223000" cy="4910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30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2A36-975D-F516-D2F1-7FA611A3F559}"/>
              </a:ext>
            </a:extLst>
          </p:cNvPr>
          <p:cNvSpPr>
            <a:spLocks noGrp="1"/>
          </p:cNvSpPr>
          <p:nvPr>
            <p:ph type="title"/>
          </p:nvPr>
        </p:nvSpPr>
        <p:spPr>
          <a:xfrm>
            <a:off x="677334" y="609600"/>
            <a:ext cx="8596668" cy="626533"/>
          </a:xfrm>
        </p:spPr>
        <p:txBody>
          <a:bodyPr>
            <a:normAutofit fontScale="90000"/>
          </a:bodyPr>
          <a:lstStyle/>
          <a:p>
            <a:r>
              <a:rPr lang="en-US" dirty="0"/>
              <a:t>Data Set</a:t>
            </a:r>
            <a:endParaRPr lang="en-IN" dirty="0"/>
          </a:p>
        </p:txBody>
      </p:sp>
      <p:sp>
        <p:nvSpPr>
          <p:cNvPr id="3" name="TextBox 2">
            <a:extLst>
              <a:ext uri="{FF2B5EF4-FFF2-40B4-BE49-F238E27FC236}">
                <a16:creationId xmlns:a16="http://schemas.microsoft.com/office/drawing/2014/main" id="{CBF55E4C-AE9D-888A-A9AA-1406F543E4A5}"/>
              </a:ext>
            </a:extLst>
          </p:cNvPr>
          <p:cNvSpPr txBox="1"/>
          <p:nvPr/>
        </p:nvSpPr>
        <p:spPr>
          <a:xfrm>
            <a:off x="677334" y="1236133"/>
            <a:ext cx="8376535" cy="369332"/>
          </a:xfrm>
          <a:prstGeom prst="rect">
            <a:avLst/>
          </a:prstGeom>
          <a:noFill/>
        </p:spPr>
        <p:txBody>
          <a:bodyPr wrap="square" rtlCol="0">
            <a:spAutoFit/>
          </a:bodyPr>
          <a:lstStyle/>
          <a:p>
            <a:r>
              <a:rPr lang="en-US" dirty="0"/>
              <a:t>The dataset “Telco_Customer_Churn.csv” contains 19 independent variables</a:t>
            </a:r>
            <a:endParaRPr lang="en-IN" dirty="0"/>
          </a:p>
        </p:txBody>
      </p:sp>
      <p:graphicFrame>
        <p:nvGraphicFramePr>
          <p:cNvPr id="4" name="Diagram 3">
            <a:extLst>
              <a:ext uri="{FF2B5EF4-FFF2-40B4-BE49-F238E27FC236}">
                <a16:creationId xmlns:a16="http://schemas.microsoft.com/office/drawing/2014/main" id="{421A3758-1A4A-70B5-7767-B4F0FB8539FE}"/>
              </a:ext>
            </a:extLst>
          </p:cNvPr>
          <p:cNvGraphicFramePr/>
          <p:nvPr>
            <p:extLst>
              <p:ext uri="{D42A27DB-BD31-4B8C-83A1-F6EECF244321}">
                <p14:modId xmlns:p14="http://schemas.microsoft.com/office/powerpoint/2010/main" val="3374694107"/>
              </p:ext>
            </p:extLst>
          </p:nvPr>
        </p:nvGraphicFramePr>
        <p:xfrm>
          <a:off x="1061336" y="1529265"/>
          <a:ext cx="7828663" cy="4936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59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29F4-F503-3E6A-E514-71ADF3B979D5}"/>
              </a:ext>
            </a:extLst>
          </p:cNvPr>
          <p:cNvSpPr>
            <a:spLocks noGrp="1"/>
          </p:cNvSpPr>
          <p:nvPr>
            <p:ph type="title"/>
          </p:nvPr>
        </p:nvSpPr>
        <p:spPr/>
        <p:txBody>
          <a:bodyPr/>
          <a:lstStyle/>
          <a:p>
            <a:r>
              <a:rPr lang="en-US" dirty="0"/>
              <a:t>Data cleaning</a:t>
            </a:r>
            <a:endParaRPr lang="en-IN" dirty="0"/>
          </a:p>
        </p:txBody>
      </p:sp>
      <p:sp>
        <p:nvSpPr>
          <p:cNvPr id="4" name="TextBox 3">
            <a:extLst>
              <a:ext uri="{FF2B5EF4-FFF2-40B4-BE49-F238E27FC236}">
                <a16:creationId xmlns:a16="http://schemas.microsoft.com/office/drawing/2014/main" id="{3D29AEC9-E96B-338A-1984-E4E009C9CF33}"/>
              </a:ext>
            </a:extLst>
          </p:cNvPr>
          <p:cNvSpPr txBox="1"/>
          <p:nvPr/>
        </p:nvSpPr>
        <p:spPr>
          <a:xfrm>
            <a:off x="677334" y="1786786"/>
            <a:ext cx="9544968" cy="3662541"/>
          </a:xfrm>
          <a:prstGeom prst="rect">
            <a:avLst/>
          </a:prstGeom>
          <a:noFill/>
        </p:spPr>
        <p:txBody>
          <a:bodyPr wrap="square" rtlCol="0">
            <a:spAutoFit/>
          </a:bodyPr>
          <a:lstStyle/>
          <a:p>
            <a:pPr marL="36000" indent="-285750">
              <a:spcBef>
                <a:spcPts val="600"/>
              </a:spcBef>
              <a:spcAft>
                <a:spcPts val="600"/>
              </a:spcAft>
              <a:buFont typeface="Arial" panose="020B0604020202020204" pitchFamily="34" charset="0"/>
              <a:buChar char="•"/>
            </a:pPr>
            <a:r>
              <a:rPr lang="en-US" dirty="0"/>
              <a:t>Check for missing values/ null values in the data for all the features</a:t>
            </a:r>
          </a:p>
          <a:p>
            <a:pPr marL="36000" indent="-285750">
              <a:spcBef>
                <a:spcPts val="600"/>
              </a:spcBef>
              <a:spcAft>
                <a:spcPts val="600"/>
              </a:spcAft>
              <a:buFont typeface="Arial" panose="020B0604020202020204" pitchFamily="34" charset="0"/>
              <a:buChar char="•"/>
            </a:pPr>
            <a:r>
              <a:rPr lang="en-US" dirty="0"/>
              <a:t>Fill the missing value for numerical columns with mean/ median (whichever looks more appropriate as per the feature)</a:t>
            </a:r>
          </a:p>
          <a:p>
            <a:pPr marL="36000" indent="-285750">
              <a:spcBef>
                <a:spcPts val="600"/>
              </a:spcBef>
              <a:spcAft>
                <a:spcPts val="600"/>
              </a:spcAft>
              <a:buFont typeface="Arial" panose="020B0604020202020204" pitchFamily="34" charset="0"/>
              <a:buChar char="•"/>
            </a:pPr>
            <a:r>
              <a:rPr lang="en-US" dirty="0"/>
              <a:t>Fill the missing value for categorical column with new value (e.g. “missing value”)</a:t>
            </a:r>
          </a:p>
          <a:p>
            <a:pPr marL="36000" indent="-285750">
              <a:spcBef>
                <a:spcPts val="600"/>
              </a:spcBef>
              <a:spcAft>
                <a:spcPts val="600"/>
              </a:spcAft>
              <a:buFont typeface="Arial" panose="020B0604020202020204" pitchFamily="34" charset="0"/>
              <a:buChar char="•"/>
            </a:pPr>
            <a:r>
              <a:rPr lang="en-US" dirty="0"/>
              <a:t>Identify and remove the data that looks incorrect/ contradictory </a:t>
            </a:r>
          </a:p>
          <a:p>
            <a:pPr marL="36000" indent="-285750">
              <a:spcBef>
                <a:spcPts val="600"/>
              </a:spcBef>
              <a:spcAft>
                <a:spcPts val="600"/>
              </a:spcAft>
              <a:buFont typeface="Arial" panose="020B0604020202020204" pitchFamily="34" charset="0"/>
              <a:buChar char="•"/>
            </a:pPr>
            <a:r>
              <a:rPr lang="en-US" dirty="0"/>
              <a:t>Check if the data type is correct for each feature, otherwise typecast it to correct type</a:t>
            </a:r>
          </a:p>
          <a:p>
            <a:pPr marL="36000">
              <a:spcBef>
                <a:spcPts val="600"/>
              </a:spcBef>
              <a:spcAft>
                <a:spcPts val="600"/>
              </a:spcAft>
            </a:pPr>
            <a:r>
              <a:rPr lang="en-US" dirty="0"/>
              <a:t>e.g. “Total Charges” was converted from object type to numerical type</a:t>
            </a:r>
          </a:p>
          <a:p>
            <a:pPr marL="285750" indent="-285750">
              <a:spcBef>
                <a:spcPts val="600"/>
              </a:spcBef>
              <a:spcAft>
                <a:spcPts val="600"/>
              </a:spcAft>
              <a:buFont typeface="Arial" panose="020B0604020202020204" pitchFamily="34" charset="0"/>
              <a:buChar char="•"/>
            </a:pPr>
            <a:r>
              <a:rPr lang="en-IN" dirty="0"/>
              <a:t>Identify and remove the features that looks irrelevant to predict the churn</a:t>
            </a:r>
          </a:p>
          <a:p>
            <a:pPr>
              <a:spcBef>
                <a:spcPts val="600"/>
              </a:spcBef>
              <a:spcAft>
                <a:spcPts val="600"/>
              </a:spcAft>
            </a:pPr>
            <a:r>
              <a:rPr lang="en-IN" dirty="0"/>
              <a:t>e.g. Customer Id column was dropped</a:t>
            </a:r>
          </a:p>
        </p:txBody>
      </p:sp>
    </p:spTree>
    <p:extLst>
      <p:ext uri="{BB962C8B-B14F-4D97-AF65-F5344CB8AC3E}">
        <p14:creationId xmlns:p14="http://schemas.microsoft.com/office/powerpoint/2010/main" val="342474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677334" y="609600"/>
            <a:ext cx="8596668" cy="685800"/>
          </a:xfrm>
        </p:spPr>
        <p:txBody>
          <a:bodyPr/>
          <a:lstStyle/>
          <a:p>
            <a:r>
              <a:rPr lang="en-US" dirty="0"/>
              <a:t>Data Visualization</a:t>
            </a:r>
            <a:endParaRPr lang="en-IN" dirty="0"/>
          </a:p>
        </p:txBody>
      </p:sp>
      <p:pic>
        <p:nvPicPr>
          <p:cNvPr id="1026" name="Picture 2" descr="Search in sidebar query">
            <a:extLst>
              <a:ext uri="{FF2B5EF4-FFF2-40B4-BE49-F238E27FC236}">
                <a16:creationId xmlns:a16="http://schemas.microsoft.com/office/drawing/2014/main" id="{1047B6A5-BDD8-F6A5-5262-A1C809FFC6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18"/>
          <a:stretch/>
        </p:blipFill>
        <p:spPr bwMode="auto">
          <a:xfrm>
            <a:off x="2046378" y="1992702"/>
            <a:ext cx="5751204" cy="46697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F2D25F-D355-210A-4CB9-692F2009D55D}"/>
              </a:ext>
            </a:extLst>
          </p:cNvPr>
          <p:cNvSpPr txBox="1"/>
          <p:nvPr/>
        </p:nvSpPr>
        <p:spPr>
          <a:xfrm>
            <a:off x="677334" y="1274719"/>
            <a:ext cx="8153399" cy="369332"/>
          </a:xfrm>
          <a:prstGeom prst="rect">
            <a:avLst/>
          </a:prstGeom>
          <a:noFill/>
        </p:spPr>
        <p:txBody>
          <a:bodyPr wrap="square" rtlCol="0">
            <a:spAutoFit/>
          </a:bodyPr>
          <a:lstStyle/>
          <a:p>
            <a:r>
              <a:rPr lang="en-US" dirty="0"/>
              <a:t>Visualize the churn with respect to different Demographic features</a:t>
            </a:r>
            <a:endParaRPr lang="en-IN" dirty="0"/>
          </a:p>
        </p:txBody>
      </p:sp>
    </p:spTree>
    <p:extLst>
      <p:ext uri="{BB962C8B-B14F-4D97-AF65-F5344CB8AC3E}">
        <p14:creationId xmlns:p14="http://schemas.microsoft.com/office/powerpoint/2010/main" val="294471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0"/>
            <a:ext cx="8596668" cy="778933"/>
          </a:xfrm>
        </p:spPr>
        <p:txBody>
          <a:bodyPr/>
          <a:lstStyle/>
          <a:p>
            <a:r>
              <a:rPr lang="en-US" dirty="0"/>
              <a:t>Demographic Information - Inference</a:t>
            </a:r>
            <a:endParaRPr lang="en-IN" dirty="0"/>
          </a:p>
        </p:txBody>
      </p:sp>
      <p:sp>
        <p:nvSpPr>
          <p:cNvPr id="3" name="TextBox 2">
            <a:extLst>
              <a:ext uri="{FF2B5EF4-FFF2-40B4-BE49-F238E27FC236}">
                <a16:creationId xmlns:a16="http://schemas.microsoft.com/office/drawing/2014/main" id="{07C8CE41-4372-D2C5-F33F-1D2B9A991708}"/>
              </a:ext>
            </a:extLst>
          </p:cNvPr>
          <p:cNvSpPr txBox="1"/>
          <p:nvPr/>
        </p:nvSpPr>
        <p:spPr>
          <a:xfrm>
            <a:off x="677334" y="1618040"/>
            <a:ext cx="8596668" cy="3150030"/>
          </a:xfrm>
          <a:prstGeom prst="rect">
            <a:avLst/>
          </a:prstGeom>
          <a:noFill/>
        </p:spPr>
        <p:txBody>
          <a:bodyPr wrap="square">
            <a:spAutoFit/>
          </a:bodyPr>
          <a:lstStyle/>
          <a:p>
            <a:pPr algn="l">
              <a:lnSpc>
                <a:spcPct val="150000"/>
              </a:lnSpc>
              <a:spcBef>
                <a:spcPts val="600"/>
              </a:spcBef>
              <a:spcAft>
                <a:spcPts val="600"/>
              </a:spcAft>
            </a:pPr>
            <a:r>
              <a:rPr lang="en-US" i="0" dirty="0">
                <a:solidFill>
                  <a:srgbClr val="000000"/>
                </a:solidFill>
                <a:effectLst/>
              </a:rPr>
              <a:t>We can extract the following conclusions by analyzing demographic attributes:</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The churn rate of senior citizens is almost double that of young citizens.</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We do not expect gender to have significant predictive power. A similar percentage of churn is shown both when a customer is a man or a woman.</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Customers with a partner churn less than customers with no partner.</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Customers with a dependent churn less than customers with no dependents</a:t>
            </a:r>
          </a:p>
        </p:txBody>
      </p:sp>
    </p:spTree>
    <p:extLst>
      <p:ext uri="{BB962C8B-B14F-4D97-AF65-F5344CB8AC3E}">
        <p14:creationId xmlns:p14="http://schemas.microsoft.com/office/powerpoint/2010/main" val="38488066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218</TotalTime>
  <Words>847</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Helvetica Neue</vt:lpstr>
      <vt:lpstr>Trebuchet MS</vt:lpstr>
      <vt:lpstr>Wingdings</vt:lpstr>
      <vt:lpstr>Wingdings 3</vt:lpstr>
      <vt:lpstr>Facet</vt:lpstr>
      <vt:lpstr>Capstone project - Telecom Customer Churn</vt:lpstr>
      <vt:lpstr>Agenda</vt:lpstr>
      <vt:lpstr>Problem Statement</vt:lpstr>
      <vt:lpstr>Objective &amp; KPI</vt:lpstr>
      <vt:lpstr>Implementation</vt:lpstr>
      <vt:lpstr>Data Set</vt:lpstr>
      <vt:lpstr>Data cleaning</vt:lpstr>
      <vt:lpstr>Data Visualization</vt:lpstr>
      <vt:lpstr>Demographic Information - Inference</vt:lpstr>
      <vt:lpstr>Customer Account Information – Categorical Variables</vt:lpstr>
      <vt:lpstr>Customer Account Information - Inference</vt:lpstr>
      <vt:lpstr>Customer Account Information – Numerical Variables</vt:lpstr>
      <vt:lpstr>Customer Account Information - Inference</vt:lpstr>
      <vt:lpstr>Service Information</vt:lpstr>
      <vt:lpstr>Service Information</vt:lpstr>
      <vt:lpstr>Service Information</vt:lpstr>
      <vt:lpstr>Service Information - Inference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Telecom Customer Churn</dc:title>
  <dc:creator>Prakul Garg</dc:creator>
  <cp:lastModifiedBy>Prakul Garg</cp:lastModifiedBy>
  <cp:revision>3</cp:revision>
  <dcterms:created xsi:type="dcterms:W3CDTF">2022-10-15T13:39:14Z</dcterms:created>
  <dcterms:modified xsi:type="dcterms:W3CDTF">2022-10-26T13:54:30Z</dcterms:modified>
</cp:coreProperties>
</file>