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sldIdLst>
    <p:sldId id="256" r:id="rId2"/>
    <p:sldId id="257" r:id="rId3"/>
    <p:sldId id="258" r:id="rId4"/>
    <p:sldId id="259" r:id="rId5"/>
    <p:sldId id="260" r:id="rId6"/>
    <p:sldId id="273" r:id="rId7"/>
    <p:sldId id="274" r:id="rId8"/>
    <p:sldId id="261" r:id="rId9"/>
    <p:sldId id="262" r:id="rId10"/>
    <p:sldId id="263" r:id="rId11"/>
    <p:sldId id="264" r:id="rId12"/>
    <p:sldId id="265" r:id="rId13"/>
    <p:sldId id="266" r:id="rId14"/>
    <p:sldId id="267" r:id="rId15"/>
    <p:sldId id="271" r:id="rId16"/>
    <p:sldId id="272" r:id="rId17"/>
    <p:sldId id="268" r:id="rId18"/>
    <p:sldId id="275" r:id="rId19"/>
    <p:sldId id="276" r:id="rId20"/>
    <p:sldId id="277" r:id="rId21"/>
    <p:sldId id="278" r:id="rId22"/>
    <p:sldId id="279" r:id="rId23"/>
    <p:sldId id="280" r:id="rId24"/>
    <p:sldId id="282"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4B1162-4467-4EB0-A1A0-B3875A5F854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FE70B9-0FAF-4C4D-8277-0AE6FA46DB57}">
      <dgm:prSet/>
      <dgm:spPr/>
      <dgm:t>
        <a:bodyPr/>
        <a:lstStyle/>
        <a:p>
          <a:r>
            <a:rPr lang="en-US"/>
            <a:t>Problem Statement</a:t>
          </a:r>
        </a:p>
      </dgm:t>
    </dgm:pt>
    <dgm:pt modelId="{C2B3B7EA-DB68-4D1F-B45A-8FB3D1BF053F}" type="parTrans" cxnId="{9587005E-3878-46E3-AA1A-8E764183E2BE}">
      <dgm:prSet/>
      <dgm:spPr/>
      <dgm:t>
        <a:bodyPr/>
        <a:lstStyle/>
        <a:p>
          <a:endParaRPr lang="en-US"/>
        </a:p>
      </dgm:t>
    </dgm:pt>
    <dgm:pt modelId="{94DA052A-73B3-493F-A36F-54A4A7CD4B27}" type="sibTrans" cxnId="{9587005E-3878-46E3-AA1A-8E764183E2BE}">
      <dgm:prSet/>
      <dgm:spPr/>
      <dgm:t>
        <a:bodyPr/>
        <a:lstStyle/>
        <a:p>
          <a:endParaRPr lang="en-US"/>
        </a:p>
      </dgm:t>
    </dgm:pt>
    <dgm:pt modelId="{3D22D401-4232-4763-B9DB-08AD85D601C9}">
      <dgm:prSet/>
      <dgm:spPr/>
      <dgm:t>
        <a:bodyPr/>
        <a:lstStyle/>
        <a:p>
          <a:r>
            <a:rPr lang="en-US"/>
            <a:t>Objective &amp; KPIs</a:t>
          </a:r>
        </a:p>
      </dgm:t>
    </dgm:pt>
    <dgm:pt modelId="{09898DE3-5156-472D-8433-6580A8BDCB31}" type="parTrans" cxnId="{36094932-8349-46DA-99A8-57D48A86B2D6}">
      <dgm:prSet/>
      <dgm:spPr/>
      <dgm:t>
        <a:bodyPr/>
        <a:lstStyle/>
        <a:p>
          <a:endParaRPr lang="en-US"/>
        </a:p>
      </dgm:t>
    </dgm:pt>
    <dgm:pt modelId="{76B7F575-6220-4C15-8124-9389364CADE3}" type="sibTrans" cxnId="{36094932-8349-46DA-99A8-57D48A86B2D6}">
      <dgm:prSet/>
      <dgm:spPr/>
      <dgm:t>
        <a:bodyPr/>
        <a:lstStyle/>
        <a:p>
          <a:endParaRPr lang="en-US"/>
        </a:p>
      </dgm:t>
    </dgm:pt>
    <dgm:pt modelId="{A917184E-3B10-449A-97AD-453E91B87FDB}">
      <dgm:prSet/>
      <dgm:spPr/>
      <dgm:t>
        <a:bodyPr/>
        <a:lstStyle/>
        <a:p>
          <a:r>
            <a:rPr lang="en-US"/>
            <a:t>Data Visualization &amp; EDA</a:t>
          </a:r>
        </a:p>
      </dgm:t>
    </dgm:pt>
    <dgm:pt modelId="{BB453189-EF59-492F-9493-5955429F7D5D}" type="parTrans" cxnId="{43315829-5948-45B9-96E0-42DE76433288}">
      <dgm:prSet/>
      <dgm:spPr/>
      <dgm:t>
        <a:bodyPr/>
        <a:lstStyle/>
        <a:p>
          <a:endParaRPr lang="en-US"/>
        </a:p>
      </dgm:t>
    </dgm:pt>
    <dgm:pt modelId="{DC194154-0986-4FD0-A400-D62D2D431D45}" type="sibTrans" cxnId="{43315829-5948-45B9-96E0-42DE76433288}">
      <dgm:prSet/>
      <dgm:spPr/>
      <dgm:t>
        <a:bodyPr/>
        <a:lstStyle/>
        <a:p>
          <a:endParaRPr lang="en-US"/>
        </a:p>
      </dgm:t>
    </dgm:pt>
    <dgm:pt modelId="{B6C42EDF-C917-4AC1-8377-48A0F8C4EE92}">
      <dgm:prSet/>
      <dgm:spPr/>
      <dgm:t>
        <a:bodyPr/>
        <a:lstStyle/>
        <a:p>
          <a:r>
            <a:rPr lang="en-US"/>
            <a:t>Feature Engineering</a:t>
          </a:r>
        </a:p>
      </dgm:t>
    </dgm:pt>
    <dgm:pt modelId="{158D70D4-4EC4-493A-84CC-C4DE9B13C7D5}" type="parTrans" cxnId="{61373570-8F60-47E2-A705-A37C867DBD6A}">
      <dgm:prSet/>
      <dgm:spPr/>
      <dgm:t>
        <a:bodyPr/>
        <a:lstStyle/>
        <a:p>
          <a:endParaRPr lang="en-US"/>
        </a:p>
      </dgm:t>
    </dgm:pt>
    <dgm:pt modelId="{5831541D-C506-4242-8634-468DD469659E}" type="sibTrans" cxnId="{61373570-8F60-47E2-A705-A37C867DBD6A}">
      <dgm:prSet/>
      <dgm:spPr/>
      <dgm:t>
        <a:bodyPr/>
        <a:lstStyle/>
        <a:p>
          <a:endParaRPr lang="en-US"/>
        </a:p>
      </dgm:t>
    </dgm:pt>
    <dgm:pt modelId="{1C9A4051-5B73-43C7-BFAA-E3B0A63299E7}">
      <dgm:prSet/>
      <dgm:spPr/>
      <dgm:t>
        <a:bodyPr/>
        <a:lstStyle/>
        <a:p>
          <a:r>
            <a:rPr lang="en-US"/>
            <a:t>Assess multiple algorithms</a:t>
          </a:r>
        </a:p>
      </dgm:t>
    </dgm:pt>
    <dgm:pt modelId="{FE436800-42A8-4352-9310-7238ECDC3FB4}" type="parTrans" cxnId="{81BF9F25-EBC6-4084-89BA-DFF5FBA71A39}">
      <dgm:prSet/>
      <dgm:spPr/>
      <dgm:t>
        <a:bodyPr/>
        <a:lstStyle/>
        <a:p>
          <a:endParaRPr lang="en-US"/>
        </a:p>
      </dgm:t>
    </dgm:pt>
    <dgm:pt modelId="{E98E65C2-05F8-482B-880A-C8CB733AADC5}" type="sibTrans" cxnId="{81BF9F25-EBC6-4084-89BA-DFF5FBA71A39}">
      <dgm:prSet/>
      <dgm:spPr/>
      <dgm:t>
        <a:bodyPr/>
        <a:lstStyle/>
        <a:p>
          <a:endParaRPr lang="en-US"/>
        </a:p>
      </dgm:t>
    </dgm:pt>
    <dgm:pt modelId="{47E068B7-2EA1-4B91-8021-65CA49C06B0E}">
      <dgm:prSet/>
      <dgm:spPr/>
      <dgm:t>
        <a:bodyPr/>
        <a:lstStyle/>
        <a:p>
          <a:r>
            <a:rPr lang="en-US"/>
            <a:t>Hyperparameter tuning</a:t>
          </a:r>
        </a:p>
      </dgm:t>
    </dgm:pt>
    <dgm:pt modelId="{00238AC6-CF8C-4EB7-9F7C-6BD4F3969249}" type="parTrans" cxnId="{4F38CE60-3A1B-4CAE-80B0-B55EF58C1B60}">
      <dgm:prSet/>
      <dgm:spPr/>
      <dgm:t>
        <a:bodyPr/>
        <a:lstStyle/>
        <a:p>
          <a:endParaRPr lang="en-US"/>
        </a:p>
      </dgm:t>
    </dgm:pt>
    <dgm:pt modelId="{A3C1BE77-967F-4329-8990-FC8584CE658A}" type="sibTrans" cxnId="{4F38CE60-3A1B-4CAE-80B0-B55EF58C1B60}">
      <dgm:prSet/>
      <dgm:spPr/>
      <dgm:t>
        <a:bodyPr/>
        <a:lstStyle/>
        <a:p>
          <a:endParaRPr lang="en-US"/>
        </a:p>
      </dgm:t>
    </dgm:pt>
    <dgm:pt modelId="{207FB622-347A-49F6-B433-F819B7BFDE65}">
      <dgm:prSet/>
      <dgm:spPr/>
      <dgm:t>
        <a:bodyPr/>
        <a:lstStyle/>
        <a:p>
          <a:r>
            <a:rPr lang="en-US"/>
            <a:t>Performance</a:t>
          </a:r>
        </a:p>
      </dgm:t>
    </dgm:pt>
    <dgm:pt modelId="{FA432DDF-9750-4502-96C6-9527C1AF9C21}" type="parTrans" cxnId="{45F01091-E0BD-4FB4-B11A-56D60CE3CB44}">
      <dgm:prSet/>
      <dgm:spPr/>
      <dgm:t>
        <a:bodyPr/>
        <a:lstStyle/>
        <a:p>
          <a:endParaRPr lang="en-US"/>
        </a:p>
      </dgm:t>
    </dgm:pt>
    <dgm:pt modelId="{F6C98F11-8220-409D-AFF8-2685EB04EE57}" type="sibTrans" cxnId="{45F01091-E0BD-4FB4-B11A-56D60CE3CB44}">
      <dgm:prSet/>
      <dgm:spPr/>
      <dgm:t>
        <a:bodyPr/>
        <a:lstStyle/>
        <a:p>
          <a:endParaRPr lang="en-US"/>
        </a:p>
      </dgm:t>
    </dgm:pt>
    <dgm:pt modelId="{A0DB6241-A5AB-4934-9418-7D759413ABCD}">
      <dgm:prSet/>
      <dgm:spPr/>
      <dgm:t>
        <a:bodyPr/>
        <a:lstStyle/>
        <a:p>
          <a:r>
            <a:rPr lang="en-US" dirty="0"/>
            <a:t>Summary</a:t>
          </a:r>
        </a:p>
      </dgm:t>
    </dgm:pt>
    <dgm:pt modelId="{50364A61-D58F-47CA-9113-1A890C8F85A9}" type="parTrans" cxnId="{05098563-E94F-4D6D-BF1E-C3D1F210071E}">
      <dgm:prSet/>
      <dgm:spPr/>
      <dgm:t>
        <a:bodyPr/>
        <a:lstStyle/>
        <a:p>
          <a:endParaRPr lang="en-US"/>
        </a:p>
      </dgm:t>
    </dgm:pt>
    <dgm:pt modelId="{8D4B1B95-47F1-4284-B922-C855D4807B7E}" type="sibTrans" cxnId="{05098563-E94F-4D6D-BF1E-C3D1F210071E}">
      <dgm:prSet/>
      <dgm:spPr/>
      <dgm:t>
        <a:bodyPr/>
        <a:lstStyle/>
        <a:p>
          <a:endParaRPr lang="en-US"/>
        </a:p>
      </dgm:t>
    </dgm:pt>
    <dgm:pt modelId="{D8B3BDCF-6F00-4172-A1BB-C6EC237B6AB4}" type="pres">
      <dgm:prSet presAssocID="{9A4B1162-4467-4EB0-A1A0-B3875A5F8548}" presName="root" presStyleCnt="0">
        <dgm:presLayoutVars>
          <dgm:dir/>
          <dgm:resizeHandles val="exact"/>
        </dgm:presLayoutVars>
      </dgm:prSet>
      <dgm:spPr/>
    </dgm:pt>
    <dgm:pt modelId="{1FED356C-1C16-4D44-8631-4430F3B39613}" type="pres">
      <dgm:prSet presAssocID="{67FE70B9-0FAF-4C4D-8277-0AE6FA46DB57}" presName="compNode" presStyleCnt="0"/>
      <dgm:spPr/>
    </dgm:pt>
    <dgm:pt modelId="{578FB345-606C-4A99-B026-A68FF361C680}" type="pres">
      <dgm:prSet presAssocID="{67FE70B9-0FAF-4C4D-8277-0AE6FA46DB57}" presName="bgRect" presStyleLbl="bgShp" presStyleIdx="0" presStyleCnt="8"/>
      <dgm:spPr/>
    </dgm:pt>
    <dgm:pt modelId="{677FCF6C-F2EC-4D9C-A56C-CF52C5711AB9}" type="pres">
      <dgm:prSet presAssocID="{67FE70B9-0FAF-4C4D-8277-0AE6FA46DB5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7C3C29A-1467-4379-BCBA-D80144691A81}" type="pres">
      <dgm:prSet presAssocID="{67FE70B9-0FAF-4C4D-8277-0AE6FA46DB57}" presName="spaceRect" presStyleCnt="0"/>
      <dgm:spPr/>
    </dgm:pt>
    <dgm:pt modelId="{44CC1F22-2892-4306-A4ED-850555666D13}" type="pres">
      <dgm:prSet presAssocID="{67FE70B9-0FAF-4C4D-8277-0AE6FA46DB57}" presName="parTx" presStyleLbl="revTx" presStyleIdx="0" presStyleCnt="8">
        <dgm:presLayoutVars>
          <dgm:chMax val="0"/>
          <dgm:chPref val="0"/>
        </dgm:presLayoutVars>
      </dgm:prSet>
      <dgm:spPr/>
    </dgm:pt>
    <dgm:pt modelId="{51AABF83-BA0A-449A-98C6-13027BEBDEA6}" type="pres">
      <dgm:prSet presAssocID="{94DA052A-73B3-493F-A36F-54A4A7CD4B27}" presName="sibTrans" presStyleCnt="0"/>
      <dgm:spPr/>
    </dgm:pt>
    <dgm:pt modelId="{CAABC415-7521-4E0D-99CA-04BF32BEAEFE}" type="pres">
      <dgm:prSet presAssocID="{3D22D401-4232-4763-B9DB-08AD85D601C9}" presName="compNode" presStyleCnt="0"/>
      <dgm:spPr/>
    </dgm:pt>
    <dgm:pt modelId="{FBE484DC-C8C7-4484-B9A8-2A3EC0078044}" type="pres">
      <dgm:prSet presAssocID="{3D22D401-4232-4763-B9DB-08AD85D601C9}" presName="bgRect" presStyleLbl="bgShp" presStyleIdx="1" presStyleCnt="8"/>
      <dgm:spPr/>
    </dgm:pt>
    <dgm:pt modelId="{97505329-D3C0-4A27-BEB1-7F7B78FFDB6F}" type="pres">
      <dgm:prSet presAssocID="{3D22D401-4232-4763-B9DB-08AD85D601C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EE43C9F0-75E5-467D-ACDF-734FBD2D0161}" type="pres">
      <dgm:prSet presAssocID="{3D22D401-4232-4763-B9DB-08AD85D601C9}" presName="spaceRect" presStyleCnt="0"/>
      <dgm:spPr/>
    </dgm:pt>
    <dgm:pt modelId="{3FB0DF7F-3634-41FB-895A-226A4279F880}" type="pres">
      <dgm:prSet presAssocID="{3D22D401-4232-4763-B9DB-08AD85D601C9}" presName="parTx" presStyleLbl="revTx" presStyleIdx="1" presStyleCnt="8">
        <dgm:presLayoutVars>
          <dgm:chMax val="0"/>
          <dgm:chPref val="0"/>
        </dgm:presLayoutVars>
      </dgm:prSet>
      <dgm:spPr/>
    </dgm:pt>
    <dgm:pt modelId="{49BBAC73-936F-44B7-8CA5-1793ACAAFBD2}" type="pres">
      <dgm:prSet presAssocID="{76B7F575-6220-4C15-8124-9389364CADE3}" presName="sibTrans" presStyleCnt="0"/>
      <dgm:spPr/>
    </dgm:pt>
    <dgm:pt modelId="{349E00F0-A1AB-4C09-8BEB-66DB382EF5AD}" type="pres">
      <dgm:prSet presAssocID="{A917184E-3B10-449A-97AD-453E91B87FDB}" presName="compNode" presStyleCnt="0"/>
      <dgm:spPr/>
    </dgm:pt>
    <dgm:pt modelId="{DE176C02-72E0-4808-8A0D-52FE0B4CED23}" type="pres">
      <dgm:prSet presAssocID="{A917184E-3B10-449A-97AD-453E91B87FDB}" presName="bgRect" presStyleLbl="bgShp" presStyleIdx="2" presStyleCnt="8"/>
      <dgm:spPr/>
    </dgm:pt>
    <dgm:pt modelId="{0D7C8BD3-97C7-40C5-9208-9749A4A8E429}" type="pres">
      <dgm:prSet presAssocID="{A917184E-3B10-449A-97AD-453E91B87FDB}"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6B12646-E01B-4591-99FD-B66257534A1B}" type="pres">
      <dgm:prSet presAssocID="{A917184E-3B10-449A-97AD-453E91B87FDB}" presName="spaceRect" presStyleCnt="0"/>
      <dgm:spPr/>
    </dgm:pt>
    <dgm:pt modelId="{487008FE-A12E-45D6-862E-C660610EF3A0}" type="pres">
      <dgm:prSet presAssocID="{A917184E-3B10-449A-97AD-453E91B87FDB}" presName="parTx" presStyleLbl="revTx" presStyleIdx="2" presStyleCnt="8">
        <dgm:presLayoutVars>
          <dgm:chMax val="0"/>
          <dgm:chPref val="0"/>
        </dgm:presLayoutVars>
      </dgm:prSet>
      <dgm:spPr/>
    </dgm:pt>
    <dgm:pt modelId="{785F30A6-3199-4703-B5F9-1234A524D0A6}" type="pres">
      <dgm:prSet presAssocID="{DC194154-0986-4FD0-A400-D62D2D431D45}" presName="sibTrans" presStyleCnt="0"/>
      <dgm:spPr/>
    </dgm:pt>
    <dgm:pt modelId="{138879DB-4257-4C18-AD54-92D5DC43229E}" type="pres">
      <dgm:prSet presAssocID="{B6C42EDF-C917-4AC1-8377-48A0F8C4EE92}" presName="compNode" presStyleCnt="0"/>
      <dgm:spPr/>
    </dgm:pt>
    <dgm:pt modelId="{952F8059-A120-4399-ABF5-EB8E2AE683CF}" type="pres">
      <dgm:prSet presAssocID="{B6C42EDF-C917-4AC1-8377-48A0F8C4EE92}" presName="bgRect" presStyleLbl="bgShp" presStyleIdx="3" presStyleCnt="8"/>
      <dgm:spPr/>
    </dgm:pt>
    <dgm:pt modelId="{F0A84745-16D4-457B-97BC-61E0D54138FC}" type="pres">
      <dgm:prSet presAssocID="{B6C42EDF-C917-4AC1-8377-48A0F8C4EE9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419B383-3D4B-4D6C-85D2-5AB23C296A80}" type="pres">
      <dgm:prSet presAssocID="{B6C42EDF-C917-4AC1-8377-48A0F8C4EE92}" presName="spaceRect" presStyleCnt="0"/>
      <dgm:spPr/>
    </dgm:pt>
    <dgm:pt modelId="{342E4358-1E5C-4A57-A60B-D24328A47704}" type="pres">
      <dgm:prSet presAssocID="{B6C42EDF-C917-4AC1-8377-48A0F8C4EE92}" presName="parTx" presStyleLbl="revTx" presStyleIdx="3" presStyleCnt="8">
        <dgm:presLayoutVars>
          <dgm:chMax val="0"/>
          <dgm:chPref val="0"/>
        </dgm:presLayoutVars>
      </dgm:prSet>
      <dgm:spPr/>
    </dgm:pt>
    <dgm:pt modelId="{E86C1E00-536B-4E0D-9DA3-5B00482440CF}" type="pres">
      <dgm:prSet presAssocID="{5831541D-C506-4242-8634-468DD469659E}" presName="sibTrans" presStyleCnt="0"/>
      <dgm:spPr/>
    </dgm:pt>
    <dgm:pt modelId="{85775174-4672-4F42-94C3-343F690BB021}" type="pres">
      <dgm:prSet presAssocID="{1C9A4051-5B73-43C7-BFAA-E3B0A63299E7}" presName="compNode" presStyleCnt="0"/>
      <dgm:spPr/>
    </dgm:pt>
    <dgm:pt modelId="{463199EE-E36B-4678-9F44-6AE19FEA4018}" type="pres">
      <dgm:prSet presAssocID="{1C9A4051-5B73-43C7-BFAA-E3B0A63299E7}" presName="bgRect" presStyleLbl="bgShp" presStyleIdx="4" presStyleCnt="8"/>
      <dgm:spPr/>
    </dgm:pt>
    <dgm:pt modelId="{8ECFFFB0-2872-427E-BBC1-1DEC40D44446}" type="pres">
      <dgm:prSet presAssocID="{1C9A4051-5B73-43C7-BFAA-E3B0A63299E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CC12BBF9-2D8E-4A95-9BF6-E0CD96820202}" type="pres">
      <dgm:prSet presAssocID="{1C9A4051-5B73-43C7-BFAA-E3B0A63299E7}" presName="spaceRect" presStyleCnt="0"/>
      <dgm:spPr/>
    </dgm:pt>
    <dgm:pt modelId="{ABCB4407-AB27-4D2F-8004-5FA1E61174CB}" type="pres">
      <dgm:prSet presAssocID="{1C9A4051-5B73-43C7-BFAA-E3B0A63299E7}" presName="parTx" presStyleLbl="revTx" presStyleIdx="4" presStyleCnt="8">
        <dgm:presLayoutVars>
          <dgm:chMax val="0"/>
          <dgm:chPref val="0"/>
        </dgm:presLayoutVars>
      </dgm:prSet>
      <dgm:spPr/>
    </dgm:pt>
    <dgm:pt modelId="{8117012A-8FCB-42D0-919D-B80554E4E32A}" type="pres">
      <dgm:prSet presAssocID="{E98E65C2-05F8-482B-880A-C8CB733AADC5}" presName="sibTrans" presStyleCnt="0"/>
      <dgm:spPr/>
    </dgm:pt>
    <dgm:pt modelId="{8FD7DDB4-17F5-491B-8EDD-9FD8F8B88D23}" type="pres">
      <dgm:prSet presAssocID="{47E068B7-2EA1-4B91-8021-65CA49C06B0E}" presName="compNode" presStyleCnt="0"/>
      <dgm:spPr/>
    </dgm:pt>
    <dgm:pt modelId="{9C37C9F4-E5A7-444A-AED2-5E9E35EC5803}" type="pres">
      <dgm:prSet presAssocID="{47E068B7-2EA1-4B91-8021-65CA49C06B0E}" presName="bgRect" presStyleLbl="bgShp" presStyleIdx="5" presStyleCnt="8"/>
      <dgm:spPr/>
    </dgm:pt>
    <dgm:pt modelId="{C1349B49-8A2E-48F9-BDD9-0D2A325970B4}" type="pres">
      <dgm:prSet presAssocID="{47E068B7-2EA1-4B91-8021-65CA49C06B0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BFF3A035-A4DE-493F-B183-EABD8DA4718C}" type="pres">
      <dgm:prSet presAssocID="{47E068B7-2EA1-4B91-8021-65CA49C06B0E}" presName="spaceRect" presStyleCnt="0"/>
      <dgm:spPr/>
    </dgm:pt>
    <dgm:pt modelId="{FE38959A-0FA8-45AB-B557-013CA8E217D7}" type="pres">
      <dgm:prSet presAssocID="{47E068B7-2EA1-4B91-8021-65CA49C06B0E}" presName="parTx" presStyleLbl="revTx" presStyleIdx="5" presStyleCnt="8">
        <dgm:presLayoutVars>
          <dgm:chMax val="0"/>
          <dgm:chPref val="0"/>
        </dgm:presLayoutVars>
      </dgm:prSet>
      <dgm:spPr/>
    </dgm:pt>
    <dgm:pt modelId="{FF075915-69B1-4ECA-80BD-4CDEB0E6807F}" type="pres">
      <dgm:prSet presAssocID="{A3C1BE77-967F-4329-8990-FC8584CE658A}" presName="sibTrans" presStyleCnt="0"/>
      <dgm:spPr/>
    </dgm:pt>
    <dgm:pt modelId="{E9E46285-EAAD-48DC-A6E9-ECB896A61B28}" type="pres">
      <dgm:prSet presAssocID="{207FB622-347A-49F6-B433-F819B7BFDE65}" presName="compNode" presStyleCnt="0"/>
      <dgm:spPr/>
    </dgm:pt>
    <dgm:pt modelId="{61E2E5EA-FF1A-476E-808E-DC75EB584A3F}" type="pres">
      <dgm:prSet presAssocID="{207FB622-347A-49F6-B433-F819B7BFDE65}" presName="bgRect" presStyleLbl="bgShp" presStyleIdx="6" presStyleCnt="8"/>
      <dgm:spPr/>
    </dgm:pt>
    <dgm:pt modelId="{E940DA50-F447-4789-B257-77046FCFAD41}" type="pres">
      <dgm:prSet presAssocID="{207FB622-347A-49F6-B433-F819B7BFDE6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 List"/>
        </a:ext>
      </dgm:extLst>
    </dgm:pt>
    <dgm:pt modelId="{E2030815-BA35-47F7-9D0C-5111C4EF39F8}" type="pres">
      <dgm:prSet presAssocID="{207FB622-347A-49F6-B433-F819B7BFDE65}" presName="spaceRect" presStyleCnt="0"/>
      <dgm:spPr/>
    </dgm:pt>
    <dgm:pt modelId="{6DBFCBA5-D625-4224-B86C-9C0F691D1466}" type="pres">
      <dgm:prSet presAssocID="{207FB622-347A-49F6-B433-F819B7BFDE65}" presName="parTx" presStyleLbl="revTx" presStyleIdx="6" presStyleCnt="8">
        <dgm:presLayoutVars>
          <dgm:chMax val="0"/>
          <dgm:chPref val="0"/>
        </dgm:presLayoutVars>
      </dgm:prSet>
      <dgm:spPr/>
    </dgm:pt>
    <dgm:pt modelId="{1FB57809-5B34-4702-B404-78CA10DBFA88}" type="pres">
      <dgm:prSet presAssocID="{F6C98F11-8220-409D-AFF8-2685EB04EE57}" presName="sibTrans" presStyleCnt="0"/>
      <dgm:spPr/>
    </dgm:pt>
    <dgm:pt modelId="{DEC46547-0B40-4D14-9984-90C1E829CBE6}" type="pres">
      <dgm:prSet presAssocID="{A0DB6241-A5AB-4934-9418-7D759413ABCD}" presName="compNode" presStyleCnt="0"/>
      <dgm:spPr/>
    </dgm:pt>
    <dgm:pt modelId="{6D333BF9-F692-4975-AAEE-2123AD15FCC4}" type="pres">
      <dgm:prSet presAssocID="{A0DB6241-A5AB-4934-9418-7D759413ABCD}" presName="bgRect" presStyleLbl="bgShp" presStyleIdx="7" presStyleCnt="8"/>
      <dgm:spPr/>
    </dgm:pt>
    <dgm:pt modelId="{32EE5305-E0C8-46C8-8517-738D6F23AFB5}" type="pres">
      <dgm:prSet presAssocID="{A0DB6241-A5AB-4934-9418-7D759413ABCD}"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encil"/>
        </a:ext>
      </dgm:extLst>
    </dgm:pt>
    <dgm:pt modelId="{CF1DC7B7-3568-41A1-A9E4-B54BAFC34DF1}" type="pres">
      <dgm:prSet presAssocID="{A0DB6241-A5AB-4934-9418-7D759413ABCD}" presName="spaceRect" presStyleCnt="0"/>
      <dgm:spPr/>
    </dgm:pt>
    <dgm:pt modelId="{AF798B60-3F5F-4504-9F97-53DA54ED3C63}" type="pres">
      <dgm:prSet presAssocID="{A0DB6241-A5AB-4934-9418-7D759413ABCD}" presName="parTx" presStyleLbl="revTx" presStyleIdx="7" presStyleCnt="8">
        <dgm:presLayoutVars>
          <dgm:chMax val="0"/>
          <dgm:chPref val="0"/>
        </dgm:presLayoutVars>
      </dgm:prSet>
      <dgm:spPr/>
    </dgm:pt>
  </dgm:ptLst>
  <dgm:cxnLst>
    <dgm:cxn modelId="{243F9B1F-0032-42D9-8F02-93300F87F325}" type="presOf" srcId="{1C9A4051-5B73-43C7-BFAA-E3B0A63299E7}" destId="{ABCB4407-AB27-4D2F-8004-5FA1E61174CB}" srcOrd="0" destOrd="0" presId="urn:microsoft.com/office/officeart/2018/2/layout/IconVerticalSolidList"/>
    <dgm:cxn modelId="{81BF9F25-EBC6-4084-89BA-DFF5FBA71A39}" srcId="{9A4B1162-4467-4EB0-A1A0-B3875A5F8548}" destId="{1C9A4051-5B73-43C7-BFAA-E3B0A63299E7}" srcOrd="4" destOrd="0" parTransId="{FE436800-42A8-4352-9310-7238ECDC3FB4}" sibTransId="{E98E65C2-05F8-482B-880A-C8CB733AADC5}"/>
    <dgm:cxn modelId="{98849F27-EC49-4D57-A40E-C4D8D57A892A}" type="presOf" srcId="{67FE70B9-0FAF-4C4D-8277-0AE6FA46DB57}" destId="{44CC1F22-2892-4306-A4ED-850555666D13}" srcOrd="0" destOrd="0" presId="urn:microsoft.com/office/officeart/2018/2/layout/IconVerticalSolidList"/>
    <dgm:cxn modelId="{43315829-5948-45B9-96E0-42DE76433288}" srcId="{9A4B1162-4467-4EB0-A1A0-B3875A5F8548}" destId="{A917184E-3B10-449A-97AD-453E91B87FDB}" srcOrd="2" destOrd="0" parTransId="{BB453189-EF59-492F-9493-5955429F7D5D}" sibTransId="{DC194154-0986-4FD0-A400-D62D2D431D45}"/>
    <dgm:cxn modelId="{36094932-8349-46DA-99A8-57D48A86B2D6}" srcId="{9A4B1162-4467-4EB0-A1A0-B3875A5F8548}" destId="{3D22D401-4232-4763-B9DB-08AD85D601C9}" srcOrd="1" destOrd="0" parTransId="{09898DE3-5156-472D-8433-6580A8BDCB31}" sibTransId="{76B7F575-6220-4C15-8124-9389364CADE3}"/>
    <dgm:cxn modelId="{8B310F37-C572-4FDD-A7E3-F65DE9BB3265}" type="presOf" srcId="{207FB622-347A-49F6-B433-F819B7BFDE65}" destId="{6DBFCBA5-D625-4224-B86C-9C0F691D1466}" srcOrd="0" destOrd="0" presId="urn:microsoft.com/office/officeart/2018/2/layout/IconVerticalSolidList"/>
    <dgm:cxn modelId="{2D94E83E-DEC2-465C-A62F-4A01F92C0961}" type="presOf" srcId="{3D22D401-4232-4763-B9DB-08AD85D601C9}" destId="{3FB0DF7F-3634-41FB-895A-226A4279F880}" srcOrd="0" destOrd="0" presId="urn:microsoft.com/office/officeart/2018/2/layout/IconVerticalSolidList"/>
    <dgm:cxn modelId="{9587005E-3878-46E3-AA1A-8E764183E2BE}" srcId="{9A4B1162-4467-4EB0-A1A0-B3875A5F8548}" destId="{67FE70B9-0FAF-4C4D-8277-0AE6FA46DB57}" srcOrd="0" destOrd="0" parTransId="{C2B3B7EA-DB68-4D1F-B45A-8FB3D1BF053F}" sibTransId="{94DA052A-73B3-493F-A36F-54A4A7CD4B27}"/>
    <dgm:cxn modelId="{4F38CE60-3A1B-4CAE-80B0-B55EF58C1B60}" srcId="{9A4B1162-4467-4EB0-A1A0-B3875A5F8548}" destId="{47E068B7-2EA1-4B91-8021-65CA49C06B0E}" srcOrd="5" destOrd="0" parTransId="{00238AC6-CF8C-4EB7-9F7C-6BD4F3969249}" sibTransId="{A3C1BE77-967F-4329-8990-FC8584CE658A}"/>
    <dgm:cxn modelId="{05098563-E94F-4D6D-BF1E-C3D1F210071E}" srcId="{9A4B1162-4467-4EB0-A1A0-B3875A5F8548}" destId="{A0DB6241-A5AB-4934-9418-7D759413ABCD}" srcOrd="7" destOrd="0" parTransId="{50364A61-D58F-47CA-9113-1A890C8F85A9}" sibTransId="{8D4B1B95-47F1-4284-B922-C855D4807B7E}"/>
    <dgm:cxn modelId="{3E6DF26A-A07A-46B8-B1AF-F312A3985D07}" type="presOf" srcId="{A917184E-3B10-449A-97AD-453E91B87FDB}" destId="{487008FE-A12E-45D6-862E-C660610EF3A0}" srcOrd="0" destOrd="0" presId="urn:microsoft.com/office/officeart/2018/2/layout/IconVerticalSolidList"/>
    <dgm:cxn modelId="{61373570-8F60-47E2-A705-A37C867DBD6A}" srcId="{9A4B1162-4467-4EB0-A1A0-B3875A5F8548}" destId="{B6C42EDF-C917-4AC1-8377-48A0F8C4EE92}" srcOrd="3" destOrd="0" parTransId="{158D70D4-4EC4-493A-84CC-C4DE9B13C7D5}" sibTransId="{5831541D-C506-4242-8634-468DD469659E}"/>
    <dgm:cxn modelId="{45F01091-E0BD-4FB4-B11A-56D60CE3CB44}" srcId="{9A4B1162-4467-4EB0-A1A0-B3875A5F8548}" destId="{207FB622-347A-49F6-B433-F819B7BFDE65}" srcOrd="6" destOrd="0" parTransId="{FA432DDF-9750-4502-96C6-9527C1AF9C21}" sibTransId="{F6C98F11-8220-409D-AFF8-2685EB04EE57}"/>
    <dgm:cxn modelId="{1A48C1A4-8FB6-4FBC-9A84-3B88806AA49F}" type="presOf" srcId="{B6C42EDF-C917-4AC1-8377-48A0F8C4EE92}" destId="{342E4358-1E5C-4A57-A60B-D24328A47704}" srcOrd="0" destOrd="0" presId="urn:microsoft.com/office/officeart/2018/2/layout/IconVerticalSolidList"/>
    <dgm:cxn modelId="{3BE448AF-15CA-42CC-9EBC-E51EFB10637E}" type="presOf" srcId="{47E068B7-2EA1-4B91-8021-65CA49C06B0E}" destId="{FE38959A-0FA8-45AB-B557-013CA8E217D7}" srcOrd="0" destOrd="0" presId="urn:microsoft.com/office/officeart/2018/2/layout/IconVerticalSolidList"/>
    <dgm:cxn modelId="{6B9E77BF-88E0-48F6-BC45-2EB5DA70382C}" type="presOf" srcId="{9A4B1162-4467-4EB0-A1A0-B3875A5F8548}" destId="{D8B3BDCF-6F00-4172-A1BB-C6EC237B6AB4}" srcOrd="0" destOrd="0" presId="urn:microsoft.com/office/officeart/2018/2/layout/IconVerticalSolidList"/>
    <dgm:cxn modelId="{1C024EFE-FA05-4035-A88E-13F2BE20A701}" type="presOf" srcId="{A0DB6241-A5AB-4934-9418-7D759413ABCD}" destId="{AF798B60-3F5F-4504-9F97-53DA54ED3C63}" srcOrd="0" destOrd="0" presId="urn:microsoft.com/office/officeart/2018/2/layout/IconVerticalSolidList"/>
    <dgm:cxn modelId="{4A15B445-44CE-4859-B316-C30A03F984E8}" type="presParOf" srcId="{D8B3BDCF-6F00-4172-A1BB-C6EC237B6AB4}" destId="{1FED356C-1C16-4D44-8631-4430F3B39613}" srcOrd="0" destOrd="0" presId="urn:microsoft.com/office/officeart/2018/2/layout/IconVerticalSolidList"/>
    <dgm:cxn modelId="{D89C58F3-8209-405C-AE6D-263AEE6047E2}" type="presParOf" srcId="{1FED356C-1C16-4D44-8631-4430F3B39613}" destId="{578FB345-606C-4A99-B026-A68FF361C680}" srcOrd="0" destOrd="0" presId="urn:microsoft.com/office/officeart/2018/2/layout/IconVerticalSolidList"/>
    <dgm:cxn modelId="{9C84B70C-FB29-4E25-A4C8-7ECEF22D247B}" type="presParOf" srcId="{1FED356C-1C16-4D44-8631-4430F3B39613}" destId="{677FCF6C-F2EC-4D9C-A56C-CF52C5711AB9}" srcOrd="1" destOrd="0" presId="urn:microsoft.com/office/officeart/2018/2/layout/IconVerticalSolidList"/>
    <dgm:cxn modelId="{39BE2DC3-B27E-471E-BA3D-B410B8507F65}" type="presParOf" srcId="{1FED356C-1C16-4D44-8631-4430F3B39613}" destId="{27C3C29A-1467-4379-BCBA-D80144691A81}" srcOrd="2" destOrd="0" presId="urn:microsoft.com/office/officeart/2018/2/layout/IconVerticalSolidList"/>
    <dgm:cxn modelId="{3C5CFA64-995D-4090-B2ED-7821B71088AB}" type="presParOf" srcId="{1FED356C-1C16-4D44-8631-4430F3B39613}" destId="{44CC1F22-2892-4306-A4ED-850555666D13}" srcOrd="3" destOrd="0" presId="urn:microsoft.com/office/officeart/2018/2/layout/IconVerticalSolidList"/>
    <dgm:cxn modelId="{CA82710A-FA8F-41B9-A645-61A1AC5ABB20}" type="presParOf" srcId="{D8B3BDCF-6F00-4172-A1BB-C6EC237B6AB4}" destId="{51AABF83-BA0A-449A-98C6-13027BEBDEA6}" srcOrd="1" destOrd="0" presId="urn:microsoft.com/office/officeart/2018/2/layout/IconVerticalSolidList"/>
    <dgm:cxn modelId="{BA71221A-1A86-42CD-8F8C-25D9C929C3BC}" type="presParOf" srcId="{D8B3BDCF-6F00-4172-A1BB-C6EC237B6AB4}" destId="{CAABC415-7521-4E0D-99CA-04BF32BEAEFE}" srcOrd="2" destOrd="0" presId="urn:microsoft.com/office/officeart/2018/2/layout/IconVerticalSolidList"/>
    <dgm:cxn modelId="{16FEB7B6-BF1E-4A1A-B38A-03C99C0EEE6C}" type="presParOf" srcId="{CAABC415-7521-4E0D-99CA-04BF32BEAEFE}" destId="{FBE484DC-C8C7-4484-B9A8-2A3EC0078044}" srcOrd="0" destOrd="0" presId="urn:microsoft.com/office/officeart/2018/2/layout/IconVerticalSolidList"/>
    <dgm:cxn modelId="{DE223AE7-423B-4515-A86F-EBA332437409}" type="presParOf" srcId="{CAABC415-7521-4E0D-99CA-04BF32BEAEFE}" destId="{97505329-D3C0-4A27-BEB1-7F7B78FFDB6F}" srcOrd="1" destOrd="0" presId="urn:microsoft.com/office/officeart/2018/2/layout/IconVerticalSolidList"/>
    <dgm:cxn modelId="{A43E6604-1E29-447F-B2AC-651A4F9F45C3}" type="presParOf" srcId="{CAABC415-7521-4E0D-99CA-04BF32BEAEFE}" destId="{EE43C9F0-75E5-467D-ACDF-734FBD2D0161}" srcOrd="2" destOrd="0" presId="urn:microsoft.com/office/officeart/2018/2/layout/IconVerticalSolidList"/>
    <dgm:cxn modelId="{6F3F1D76-89F9-4059-AC83-F94DE1B866AE}" type="presParOf" srcId="{CAABC415-7521-4E0D-99CA-04BF32BEAEFE}" destId="{3FB0DF7F-3634-41FB-895A-226A4279F880}" srcOrd="3" destOrd="0" presId="urn:microsoft.com/office/officeart/2018/2/layout/IconVerticalSolidList"/>
    <dgm:cxn modelId="{F37D864D-805B-4119-B1EB-A765B8FDBD4C}" type="presParOf" srcId="{D8B3BDCF-6F00-4172-A1BB-C6EC237B6AB4}" destId="{49BBAC73-936F-44B7-8CA5-1793ACAAFBD2}" srcOrd="3" destOrd="0" presId="urn:microsoft.com/office/officeart/2018/2/layout/IconVerticalSolidList"/>
    <dgm:cxn modelId="{87B54F6B-751D-4396-AB2F-E312E2AAB285}" type="presParOf" srcId="{D8B3BDCF-6F00-4172-A1BB-C6EC237B6AB4}" destId="{349E00F0-A1AB-4C09-8BEB-66DB382EF5AD}" srcOrd="4" destOrd="0" presId="urn:microsoft.com/office/officeart/2018/2/layout/IconVerticalSolidList"/>
    <dgm:cxn modelId="{3E91E02D-A614-4C10-9CF9-5C39589A394E}" type="presParOf" srcId="{349E00F0-A1AB-4C09-8BEB-66DB382EF5AD}" destId="{DE176C02-72E0-4808-8A0D-52FE0B4CED23}" srcOrd="0" destOrd="0" presId="urn:microsoft.com/office/officeart/2018/2/layout/IconVerticalSolidList"/>
    <dgm:cxn modelId="{145111D8-FA8C-4821-B4DD-DC5ACB19378A}" type="presParOf" srcId="{349E00F0-A1AB-4C09-8BEB-66DB382EF5AD}" destId="{0D7C8BD3-97C7-40C5-9208-9749A4A8E429}" srcOrd="1" destOrd="0" presId="urn:microsoft.com/office/officeart/2018/2/layout/IconVerticalSolidList"/>
    <dgm:cxn modelId="{DB7E9F0D-0D67-46B8-BB49-045C937D0013}" type="presParOf" srcId="{349E00F0-A1AB-4C09-8BEB-66DB382EF5AD}" destId="{F6B12646-E01B-4591-99FD-B66257534A1B}" srcOrd="2" destOrd="0" presId="urn:microsoft.com/office/officeart/2018/2/layout/IconVerticalSolidList"/>
    <dgm:cxn modelId="{2428B371-76C9-401D-9694-076D281A67AC}" type="presParOf" srcId="{349E00F0-A1AB-4C09-8BEB-66DB382EF5AD}" destId="{487008FE-A12E-45D6-862E-C660610EF3A0}" srcOrd="3" destOrd="0" presId="urn:microsoft.com/office/officeart/2018/2/layout/IconVerticalSolidList"/>
    <dgm:cxn modelId="{BE23BBD9-C667-4CF0-BF9D-71C64F80E758}" type="presParOf" srcId="{D8B3BDCF-6F00-4172-A1BB-C6EC237B6AB4}" destId="{785F30A6-3199-4703-B5F9-1234A524D0A6}" srcOrd="5" destOrd="0" presId="urn:microsoft.com/office/officeart/2018/2/layout/IconVerticalSolidList"/>
    <dgm:cxn modelId="{21C8D7EC-D716-4AF6-BBD6-9A5C0B028CB6}" type="presParOf" srcId="{D8B3BDCF-6F00-4172-A1BB-C6EC237B6AB4}" destId="{138879DB-4257-4C18-AD54-92D5DC43229E}" srcOrd="6" destOrd="0" presId="urn:microsoft.com/office/officeart/2018/2/layout/IconVerticalSolidList"/>
    <dgm:cxn modelId="{A22838D1-53AE-469E-BE8D-26B5F789F56F}" type="presParOf" srcId="{138879DB-4257-4C18-AD54-92D5DC43229E}" destId="{952F8059-A120-4399-ABF5-EB8E2AE683CF}" srcOrd="0" destOrd="0" presId="urn:microsoft.com/office/officeart/2018/2/layout/IconVerticalSolidList"/>
    <dgm:cxn modelId="{B3E03837-910D-4198-8D4E-B107B4DC91E0}" type="presParOf" srcId="{138879DB-4257-4C18-AD54-92D5DC43229E}" destId="{F0A84745-16D4-457B-97BC-61E0D54138FC}" srcOrd="1" destOrd="0" presId="urn:microsoft.com/office/officeart/2018/2/layout/IconVerticalSolidList"/>
    <dgm:cxn modelId="{0F16E9DE-0E3F-42D4-9247-E566ED00CD9D}" type="presParOf" srcId="{138879DB-4257-4C18-AD54-92D5DC43229E}" destId="{E419B383-3D4B-4D6C-85D2-5AB23C296A80}" srcOrd="2" destOrd="0" presId="urn:microsoft.com/office/officeart/2018/2/layout/IconVerticalSolidList"/>
    <dgm:cxn modelId="{425ED077-1B2A-4D0C-9353-D5EC8A9817C3}" type="presParOf" srcId="{138879DB-4257-4C18-AD54-92D5DC43229E}" destId="{342E4358-1E5C-4A57-A60B-D24328A47704}" srcOrd="3" destOrd="0" presId="urn:microsoft.com/office/officeart/2018/2/layout/IconVerticalSolidList"/>
    <dgm:cxn modelId="{C9D5127E-A82C-46D0-8A47-32F9D05A7DD5}" type="presParOf" srcId="{D8B3BDCF-6F00-4172-A1BB-C6EC237B6AB4}" destId="{E86C1E00-536B-4E0D-9DA3-5B00482440CF}" srcOrd="7" destOrd="0" presId="urn:microsoft.com/office/officeart/2018/2/layout/IconVerticalSolidList"/>
    <dgm:cxn modelId="{3D6993B8-3ED5-49A4-BC05-786BDA434149}" type="presParOf" srcId="{D8B3BDCF-6F00-4172-A1BB-C6EC237B6AB4}" destId="{85775174-4672-4F42-94C3-343F690BB021}" srcOrd="8" destOrd="0" presId="urn:microsoft.com/office/officeart/2018/2/layout/IconVerticalSolidList"/>
    <dgm:cxn modelId="{362AD788-6548-41C9-8E40-81FD915A43BB}" type="presParOf" srcId="{85775174-4672-4F42-94C3-343F690BB021}" destId="{463199EE-E36B-4678-9F44-6AE19FEA4018}" srcOrd="0" destOrd="0" presId="urn:microsoft.com/office/officeart/2018/2/layout/IconVerticalSolidList"/>
    <dgm:cxn modelId="{41826E4C-75E0-4041-852B-371D31BF2DA7}" type="presParOf" srcId="{85775174-4672-4F42-94C3-343F690BB021}" destId="{8ECFFFB0-2872-427E-BBC1-1DEC40D44446}" srcOrd="1" destOrd="0" presId="urn:microsoft.com/office/officeart/2018/2/layout/IconVerticalSolidList"/>
    <dgm:cxn modelId="{3C0098B3-5917-4BD3-9F7D-074BF6C1EEF2}" type="presParOf" srcId="{85775174-4672-4F42-94C3-343F690BB021}" destId="{CC12BBF9-2D8E-4A95-9BF6-E0CD96820202}" srcOrd="2" destOrd="0" presId="urn:microsoft.com/office/officeart/2018/2/layout/IconVerticalSolidList"/>
    <dgm:cxn modelId="{D7D85845-CD5F-4883-B434-729A420E8321}" type="presParOf" srcId="{85775174-4672-4F42-94C3-343F690BB021}" destId="{ABCB4407-AB27-4D2F-8004-5FA1E61174CB}" srcOrd="3" destOrd="0" presId="urn:microsoft.com/office/officeart/2018/2/layout/IconVerticalSolidList"/>
    <dgm:cxn modelId="{F20A227F-3303-4E4D-97FD-1EFE4DDDBD5D}" type="presParOf" srcId="{D8B3BDCF-6F00-4172-A1BB-C6EC237B6AB4}" destId="{8117012A-8FCB-42D0-919D-B80554E4E32A}" srcOrd="9" destOrd="0" presId="urn:microsoft.com/office/officeart/2018/2/layout/IconVerticalSolidList"/>
    <dgm:cxn modelId="{4F4D1879-7686-4C01-8857-B6C81A425C14}" type="presParOf" srcId="{D8B3BDCF-6F00-4172-A1BB-C6EC237B6AB4}" destId="{8FD7DDB4-17F5-491B-8EDD-9FD8F8B88D23}" srcOrd="10" destOrd="0" presId="urn:microsoft.com/office/officeart/2018/2/layout/IconVerticalSolidList"/>
    <dgm:cxn modelId="{940ED245-9190-4D6A-9789-C2335F4A279F}" type="presParOf" srcId="{8FD7DDB4-17F5-491B-8EDD-9FD8F8B88D23}" destId="{9C37C9F4-E5A7-444A-AED2-5E9E35EC5803}" srcOrd="0" destOrd="0" presId="urn:microsoft.com/office/officeart/2018/2/layout/IconVerticalSolidList"/>
    <dgm:cxn modelId="{7F2F2408-CCEE-4BB7-9EF9-8379DB8A29D5}" type="presParOf" srcId="{8FD7DDB4-17F5-491B-8EDD-9FD8F8B88D23}" destId="{C1349B49-8A2E-48F9-BDD9-0D2A325970B4}" srcOrd="1" destOrd="0" presId="urn:microsoft.com/office/officeart/2018/2/layout/IconVerticalSolidList"/>
    <dgm:cxn modelId="{DCF45C50-4114-46AD-84FE-C5A22E132F2A}" type="presParOf" srcId="{8FD7DDB4-17F5-491B-8EDD-9FD8F8B88D23}" destId="{BFF3A035-A4DE-493F-B183-EABD8DA4718C}" srcOrd="2" destOrd="0" presId="urn:microsoft.com/office/officeart/2018/2/layout/IconVerticalSolidList"/>
    <dgm:cxn modelId="{02AFFA50-9D5C-4946-9C74-EA7E6DFF41B7}" type="presParOf" srcId="{8FD7DDB4-17F5-491B-8EDD-9FD8F8B88D23}" destId="{FE38959A-0FA8-45AB-B557-013CA8E217D7}" srcOrd="3" destOrd="0" presId="urn:microsoft.com/office/officeart/2018/2/layout/IconVerticalSolidList"/>
    <dgm:cxn modelId="{A5B076A5-8BEF-4B1B-844F-C069496672FC}" type="presParOf" srcId="{D8B3BDCF-6F00-4172-A1BB-C6EC237B6AB4}" destId="{FF075915-69B1-4ECA-80BD-4CDEB0E6807F}" srcOrd="11" destOrd="0" presId="urn:microsoft.com/office/officeart/2018/2/layout/IconVerticalSolidList"/>
    <dgm:cxn modelId="{5C2A2B70-E8E0-4306-9D7F-25F989EB8E3A}" type="presParOf" srcId="{D8B3BDCF-6F00-4172-A1BB-C6EC237B6AB4}" destId="{E9E46285-EAAD-48DC-A6E9-ECB896A61B28}" srcOrd="12" destOrd="0" presId="urn:microsoft.com/office/officeart/2018/2/layout/IconVerticalSolidList"/>
    <dgm:cxn modelId="{07C7BB7F-176B-4774-8ADF-AC9777D7DC48}" type="presParOf" srcId="{E9E46285-EAAD-48DC-A6E9-ECB896A61B28}" destId="{61E2E5EA-FF1A-476E-808E-DC75EB584A3F}" srcOrd="0" destOrd="0" presId="urn:microsoft.com/office/officeart/2018/2/layout/IconVerticalSolidList"/>
    <dgm:cxn modelId="{70EEACF0-938A-42C3-B4DB-07EEAACC4627}" type="presParOf" srcId="{E9E46285-EAAD-48DC-A6E9-ECB896A61B28}" destId="{E940DA50-F447-4789-B257-77046FCFAD41}" srcOrd="1" destOrd="0" presId="urn:microsoft.com/office/officeart/2018/2/layout/IconVerticalSolidList"/>
    <dgm:cxn modelId="{1D503DA9-FE0F-4078-824C-CD996167D4AA}" type="presParOf" srcId="{E9E46285-EAAD-48DC-A6E9-ECB896A61B28}" destId="{E2030815-BA35-47F7-9D0C-5111C4EF39F8}" srcOrd="2" destOrd="0" presId="urn:microsoft.com/office/officeart/2018/2/layout/IconVerticalSolidList"/>
    <dgm:cxn modelId="{BE4B2F38-D68D-4132-AD2A-8B46E3C9D651}" type="presParOf" srcId="{E9E46285-EAAD-48DC-A6E9-ECB896A61B28}" destId="{6DBFCBA5-D625-4224-B86C-9C0F691D1466}" srcOrd="3" destOrd="0" presId="urn:microsoft.com/office/officeart/2018/2/layout/IconVerticalSolidList"/>
    <dgm:cxn modelId="{553098E7-5A6C-4C2D-B0BD-209ABC04515F}" type="presParOf" srcId="{D8B3BDCF-6F00-4172-A1BB-C6EC237B6AB4}" destId="{1FB57809-5B34-4702-B404-78CA10DBFA88}" srcOrd="13" destOrd="0" presId="urn:microsoft.com/office/officeart/2018/2/layout/IconVerticalSolidList"/>
    <dgm:cxn modelId="{E55FF327-3A26-4545-BF43-8A667B8A845C}" type="presParOf" srcId="{D8B3BDCF-6F00-4172-A1BB-C6EC237B6AB4}" destId="{DEC46547-0B40-4D14-9984-90C1E829CBE6}" srcOrd="14" destOrd="0" presId="urn:microsoft.com/office/officeart/2018/2/layout/IconVerticalSolidList"/>
    <dgm:cxn modelId="{0A58CAB6-AFB1-4246-9ECD-CF4C281EBEA1}" type="presParOf" srcId="{DEC46547-0B40-4D14-9984-90C1E829CBE6}" destId="{6D333BF9-F692-4975-AAEE-2123AD15FCC4}" srcOrd="0" destOrd="0" presId="urn:microsoft.com/office/officeart/2018/2/layout/IconVerticalSolidList"/>
    <dgm:cxn modelId="{77A8B53F-B55B-48DC-AEAB-41D46E66CE35}" type="presParOf" srcId="{DEC46547-0B40-4D14-9984-90C1E829CBE6}" destId="{32EE5305-E0C8-46C8-8517-738D6F23AFB5}" srcOrd="1" destOrd="0" presId="urn:microsoft.com/office/officeart/2018/2/layout/IconVerticalSolidList"/>
    <dgm:cxn modelId="{A3653128-42C9-42C0-8506-8678B98353A6}" type="presParOf" srcId="{DEC46547-0B40-4D14-9984-90C1E829CBE6}" destId="{CF1DC7B7-3568-41A1-A9E4-B54BAFC34DF1}" srcOrd="2" destOrd="0" presId="urn:microsoft.com/office/officeart/2018/2/layout/IconVerticalSolidList"/>
    <dgm:cxn modelId="{3C2EF5AC-6C21-4253-843A-4E319A3F086A}" type="presParOf" srcId="{DEC46547-0B40-4D14-9984-90C1E829CBE6}" destId="{AF798B60-3F5F-4504-9F97-53DA54ED3C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ABB733-946C-4B5E-82E7-7CFED63CB01E}"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IN"/>
        </a:p>
      </dgm:t>
    </dgm:pt>
    <dgm:pt modelId="{41204DA4-A5BD-42FC-9762-7280BB799819}">
      <dgm:prSet phldrT="[Text]"/>
      <dgm:spPr/>
      <dgm:t>
        <a:bodyPr/>
        <a:lstStyle/>
        <a:p>
          <a:r>
            <a:rPr lang="en-US" dirty="0"/>
            <a:t>Exploratory Data Analysis</a:t>
          </a:r>
          <a:endParaRPr lang="en-IN" dirty="0"/>
        </a:p>
      </dgm:t>
    </dgm:pt>
    <dgm:pt modelId="{E30CE453-630C-451C-B51C-B16D50BB6FF4}" type="parTrans" cxnId="{5CA21121-0548-41BF-96E5-1E5910F96788}">
      <dgm:prSet/>
      <dgm:spPr/>
      <dgm:t>
        <a:bodyPr/>
        <a:lstStyle/>
        <a:p>
          <a:endParaRPr lang="en-IN"/>
        </a:p>
      </dgm:t>
    </dgm:pt>
    <dgm:pt modelId="{8F737946-3EE3-4C2C-BF59-3F4072E77E0B}" type="sibTrans" cxnId="{5CA21121-0548-41BF-96E5-1E5910F96788}">
      <dgm:prSet/>
      <dgm:spPr/>
      <dgm:t>
        <a:bodyPr/>
        <a:lstStyle/>
        <a:p>
          <a:endParaRPr lang="en-IN"/>
        </a:p>
      </dgm:t>
    </dgm:pt>
    <dgm:pt modelId="{E6E74B08-8244-4FAB-8F0F-73B310D1DADA}">
      <dgm:prSet phldrT="[Text]"/>
      <dgm:spPr/>
      <dgm:t>
        <a:bodyPr/>
        <a:lstStyle/>
        <a:p>
          <a:r>
            <a:rPr lang="en-US" dirty="0"/>
            <a:t>Data Visualization</a:t>
          </a:r>
          <a:endParaRPr lang="en-IN" dirty="0"/>
        </a:p>
      </dgm:t>
    </dgm:pt>
    <dgm:pt modelId="{BB60B001-41EE-4FB4-98D7-10030D69EE79}" type="parTrans" cxnId="{1D2C9BE7-4120-427A-B519-2C42158A6671}">
      <dgm:prSet/>
      <dgm:spPr/>
      <dgm:t>
        <a:bodyPr/>
        <a:lstStyle/>
        <a:p>
          <a:endParaRPr lang="en-IN"/>
        </a:p>
      </dgm:t>
    </dgm:pt>
    <dgm:pt modelId="{80E28CDB-369C-4D52-A635-AD6D3B93BC7B}" type="sibTrans" cxnId="{1D2C9BE7-4120-427A-B519-2C42158A6671}">
      <dgm:prSet/>
      <dgm:spPr/>
      <dgm:t>
        <a:bodyPr/>
        <a:lstStyle/>
        <a:p>
          <a:endParaRPr lang="en-IN"/>
        </a:p>
      </dgm:t>
    </dgm:pt>
    <dgm:pt modelId="{BF94DD74-08D0-457F-95D8-D92EE990F154}">
      <dgm:prSet phldrT="[Text]"/>
      <dgm:spPr/>
      <dgm:t>
        <a:bodyPr/>
        <a:lstStyle/>
        <a:p>
          <a:r>
            <a:rPr lang="en-US" dirty="0"/>
            <a:t>Feature Engineering</a:t>
          </a:r>
          <a:endParaRPr lang="en-IN" dirty="0"/>
        </a:p>
      </dgm:t>
    </dgm:pt>
    <dgm:pt modelId="{8749C502-D137-4EC6-AF7C-B093381A38C8}" type="parTrans" cxnId="{8FE6A6CA-2910-4360-A018-E8523E51B1FF}">
      <dgm:prSet/>
      <dgm:spPr/>
      <dgm:t>
        <a:bodyPr/>
        <a:lstStyle/>
        <a:p>
          <a:endParaRPr lang="en-IN"/>
        </a:p>
      </dgm:t>
    </dgm:pt>
    <dgm:pt modelId="{98DDABC5-CBC6-4D96-AE51-8D10CA2A6030}" type="sibTrans" cxnId="{8FE6A6CA-2910-4360-A018-E8523E51B1FF}">
      <dgm:prSet/>
      <dgm:spPr/>
      <dgm:t>
        <a:bodyPr/>
        <a:lstStyle/>
        <a:p>
          <a:endParaRPr lang="en-IN"/>
        </a:p>
      </dgm:t>
    </dgm:pt>
    <dgm:pt modelId="{456B31EF-BC85-41F7-A965-B14A12BCEEDB}">
      <dgm:prSet phldrT="[Text]"/>
      <dgm:spPr/>
      <dgm:t>
        <a:bodyPr/>
        <a:lstStyle/>
        <a:p>
          <a:r>
            <a:rPr lang="en-US" dirty="0"/>
            <a:t>Assess Multiple Algorithms</a:t>
          </a:r>
          <a:endParaRPr lang="en-IN" dirty="0"/>
        </a:p>
      </dgm:t>
    </dgm:pt>
    <dgm:pt modelId="{472052ED-668E-4928-AA26-E5DF731E8B5B}" type="parTrans" cxnId="{51A38CB5-9DC6-42FA-BEF1-C241A44F3B5A}">
      <dgm:prSet/>
      <dgm:spPr/>
      <dgm:t>
        <a:bodyPr/>
        <a:lstStyle/>
        <a:p>
          <a:endParaRPr lang="en-IN"/>
        </a:p>
      </dgm:t>
    </dgm:pt>
    <dgm:pt modelId="{DB995FF8-53C5-4B88-AF68-6DD18B75F18D}" type="sibTrans" cxnId="{51A38CB5-9DC6-42FA-BEF1-C241A44F3B5A}">
      <dgm:prSet/>
      <dgm:spPr/>
      <dgm:t>
        <a:bodyPr/>
        <a:lstStyle/>
        <a:p>
          <a:endParaRPr lang="en-IN"/>
        </a:p>
      </dgm:t>
    </dgm:pt>
    <dgm:pt modelId="{59322FB1-FCBC-4059-ADD0-BF977F7ACF66}">
      <dgm:prSet phldrT="[Text]"/>
      <dgm:spPr/>
      <dgm:t>
        <a:bodyPr/>
        <a:lstStyle/>
        <a:p>
          <a:r>
            <a:rPr lang="en-US" dirty="0"/>
            <a:t>Performance</a:t>
          </a:r>
          <a:endParaRPr lang="en-IN" dirty="0"/>
        </a:p>
      </dgm:t>
    </dgm:pt>
    <dgm:pt modelId="{544A3F4C-3CCC-446E-9BC3-CC4B67535D4A}" type="parTrans" cxnId="{EF0FC036-F029-4044-B2A6-CD533F0F7B86}">
      <dgm:prSet/>
      <dgm:spPr/>
      <dgm:t>
        <a:bodyPr/>
        <a:lstStyle/>
        <a:p>
          <a:endParaRPr lang="en-IN"/>
        </a:p>
      </dgm:t>
    </dgm:pt>
    <dgm:pt modelId="{2D5E6514-57E6-4F54-A463-8FF5DE798252}" type="sibTrans" cxnId="{EF0FC036-F029-4044-B2A6-CD533F0F7B86}">
      <dgm:prSet/>
      <dgm:spPr/>
      <dgm:t>
        <a:bodyPr/>
        <a:lstStyle/>
        <a:p>
          <a:endParaRPr lang="en-IN"/>
        </a:p>
      </dgm:t>
    </dgm:pt>
    <dgm:pt modelId="{0D759803-289B-4994-AFAA-468622B633D3}">
      <dgm:prSet phldrT="[Text]"/>
      <dgm:spPr/>
      <dgm:t>
        <a:bodyPr/>
        <a:lstStyle/>
        <a:p>
          <a:r>
            <a:rPr lang="en-US" dirty="0"/>
            <a:t>Conclusion</a:t>
          </a:r>
          <a:endParaRPr lang="en-IN" dirty="0"/>
        </a:p>
      </dgm:t>
    </dgm:pt>
    <dgm:pt modelId="{B2504668-462D-4443-AE86-D74CC93AA34F}" type="parTrans" cxnId="{D215F948-F2EE-4719-BC5E-DCCC632FBDE2}">
      <dgm:prSet/>
      <dgm:spPr/>
      <dgm:t>
        <a:bodyPr/>
        <a:lstStyle/>
        <a:p>
          <a:endParaRPr lang="en-IN"/>
        </a:p>
      </dgm:t>
    </dgm:pt>
    <dgm:pt modelId="{46987915-D76A-4FD2-B642-B745E43158FB}" type="sibTrans" cxnId="{D215F948-F2EE-4719-BC5E-DCCC632FBDE2}">
      <dgm:prSet/>
      <dgm:spPr/>
      <dgm:t>
        <a:bodyPr/>
        <a:lstStyle/>
        <a:p>
          <a:endParaRPr lang="en-IN"/>
        </a:p>
      </dgm:t>
    </dgm:pt>
    <dgm:pt modelId="{074AB72E-E8C3-4CAB-ADCA-F634896D5AE1}">
      <dgm:prSet phldrT="[Text]"/>
      <dgm:spPr/>
      <dgm:t>
        <a:bodyPr/>
        <a:lstStyle/>
        <a:p>
          <a:r>
            <a:rPr lang="en-US" dirty="0"/>
            <a:t>Hyperparameter tuning</a:t>
          </a:r>
          <a:endParaRPr lang="en-IN" dirty="0"/>
        </a:p>
      </dgm:t>
    </dgm:pt>
    <dgm:pt modelId="{5BF22676-5EC2-4406-A80D-466D8924E634}" type="parTrans" cxnId="{6C7CF82B-C823-46EE-BAF7-4B0F1DC41781}">
      <dgm:prSet/>
      <dgm:spPr/>
      <dgm:t>
        <a:bodyPr/>
        <a:lstStyle/>
        <a:p>
          <a:endParaRPr lang="en-IN"/>
        </a:p>
      </dgm:t>
    </dgm:pt>
    <dgm:pt modelId="{BF683D08-5842-4A5C-BB4A-84C7C81C2E85}" type="sibTrans" cxnId="{6C7CF82B-C823-46EE-BAF7-4B0F1DC41781}">
      <dgm:prSet/>
      <dgm:spPr/>
      <dgm:t>
        <a:bodyPr/>
        <a:lstStyle/>
        <a:p>
          <a:endParaRPr lang="en-IN"/>
        </a:p>
      </dgm:t>
    </dgm:pt>
    <dgm:pt modelId="{8C54CF78-67B9-4E3A-AF20-C7B12BDE44AE}" type="pres">
      <dgm:prSet presAssocID="{5AABB733-946C-4B5E-82E7-7CFED63CB01E}" presName="Name0" presStyleCnt="0">
        <dgm:presLayoutVars>
          <dgm:dir/>
          <dgm:resizeHandles val="exact"/>
        </dgm:presLayoutVars>
      </dgm:prSet>
      <dgm:spPr/>
    </dgm:pt>
    <dgm:pt modelId="{E6AB4FD9-AEEF-404C-B2EA-6212E4CC27F0}" type="pres">
      <dgm:prSet presAssocID="{41204DA4-A5BD-42FC-9762-7280BB799819}" presName="node" presStyleLbl="node1" presStyleIdx="0" presStyleCnt="7">
        <dgm:presLayoutVars>
          <dgm:bulletEnabled val="1"/>
        </dgm:presLayoutVars>
      </dgm:prSet>
      <dgm:spPr/>
    </dgm:pt>
    <dgm:pt modelId="{CDF37C3A-A668-4217-94A4-B7BBA759120D}" type="pres">
      <dgm:prSet presAssocID="{8F737946-3EE3-4C2C-BF59-3F4072E77E0B}" presName="sibTrans" presStyleLbl="sibTrans1D1" presStyleIdx="0" presStyleCnt="6"/>
      <dgm:spPr/>
    </dgm:pt>
    <dgm:pt modelId="{D5AC00D3-5587-404F-87E1-916963ED6A83}" type="pres">
      <dgm:prSet presAssocID="{8F737946-3EE3-4C2C-BF59-3F4072E77E0B}" presName="connectorText" presStyleLbl="sibTrans1D1" presStyleIdx="0" presStyleCnt="6"/>
      <dgm:spPr/>
    </dgm:pt>
    <dgm:pt modelId="{7F8B0AE6-03A3-46FE-94C9-7B6208E394C3}" type="pres">
      <dgm:prSet presAssocID="{E6E74B08-8244-4FAB-8F0F-73B310D1DADA}" presName="node" presStyleLbl="node1" presStyleIdx="1" presStyleCnt="7">
        <dgm:presLayoutVars>
          <dgm:bulletEnabled val="1"/>
        </dgm:presLayoutVars>
      </dgm:prSet>
      <dgm:spPr/>
    </dgm:pt>
    <dgm:pt modelId="{E9513177-72AE-433A-8C33-D8D692555A51}" type="pres">
      <dgm:prSet presAssocID="{80E28CDB-369C-4D52-A635-AD6D3B93BC7B}" presName="sibTrans" presStyleLbl="sibTrans1D1" presStyleIdx="1" presStyleCnt="6"/>
      <dgm:spPr/>
    </dgm:pt>
    <dgm:pt modelId="{B561E68A-BF3B-42A5-9E6F-FE160704BD5C}" type="pres">
      <dgm:prSet presAssocID="{80E28CDB-369C-4D52-A635-AD6D3B93BC7B}" presName="connectorText" presStyleLbl="sibTrans1D1" presStyleIdx="1" presStyleCnt="6"/>
      <dgm:spPr/>
    </dgm:pt>
    <dgm:pt modelId="{F30944B3-F724-46F1-B525-DD9B8E68D642}" type="pres">
      <dgm:prSet presAssocID="{BF94DD74-08D0-457F-95D8-D92EE990F154}" presName="node" presStyleLbl="node1" presStyleIdx="2" presStyleCnt="7">
        <dgm:presLayoutVars>
          <dgm:bulletEnabled val="1"/>
        </dgm:presLayoutVars>
      </dgm:prSet>
      <dgm:spPr/>
    </dgm:pt>
    <dgm:pt modelId="{DC9B7D3C-8F3A-4E1E-BEEA-6253EE9FAB95}" type="pres">
      <dgm:prSet presAssocID="{98DDABC5-CBC6-4D96-AE51-8D10CA2A6030}" presName="sibTrans" presStyleLbl="sibTrans1D1" presStyleIdx="2" presStyleCnt="6"/>
      <dgm:spPr/>
    </dgm:pt>
    <dgm:pt modelId="{A8322BA7-F31C-4172-9B9B-D318C3E440C0}" type="pres">
      <dgm:prSet presAssocID="{98DDABC5-CBC6-4D96-AE51-8D10CA2A6030}" presName="connectorText" presStyleLbl="sibTrans1D1" presStyleIdx="2" presStyleCnt="6"/>
      <dgm:spPr/>
    </dgm:pt>
    <dgm:pt modelId="{352CEE30-C5C5-41A1-AA1D-72EF9C95230B}" type="pres">
      <dgm:prSet presAssocID="{456B31EF-BC85-41F7-A965-B14A12BCEEDB}" presName="node" presStyleLbl="node1" presStyleIdx="3" presStyleCnt="7">
        <dgm:presLayoutVars>
          <dgm:bulletEnabled val="1"/>
        </dgm:presLayoutVars>
      </dgm:prSet>
      <dgm:spPr/>
    </dgm:pt>
    <dgm:pt modelId="{0C3AF95F-A3FF-4F34-B9B9-92E13CF6415A}" type="pres">
      <dgm:prSet presAssocID="{DB995FF8-53C5-4B88-AF68-6DD18B75F18D}" presName="sibTrans" presStyleLbl="sibTrans1D1" presStyleIdx="3" presStyleCnt="6"/>
      <dgm:spPr/>
    </dgm:pt>
    <dgm:pt modelId="{61620F93-9392-4ED0-B439-B3A8416F8FC7}" type="pres">
      <dgm:prSet presAssocID="{DB995FF8-53C5-4B88-AF68-6DD18B75F18D}" presName="connectorText" presStyleLbl="sibTrans1D1" presStyleIdx="3" presStyleCnt="6"/>
      <dgm:spPr/>
    </dgm:pt>
    <dgm:pt modelId="{DE17F1EB-389D-49EB-A1D9-C01B9A781AF1}" type="pres">
      <dgm:prSet presAssocID="{074AB72E-E8C3-4CAB-ADCA-F634896D5AE1}" presName="node" presStyleLbl="node1" presStyleIdx="4" presStyleCnt="7">
        <dgm:presLayoutVars>
          <dgm:bulletEnabled val="1"/>
        </dgm:presLayoutVars>
      </dgm:prSet>
      <dgm:spPr/>
    </dgm:pt>
    <dgm:pt modelId="{C7C881A8-BF07-481D-AC62-BD1F584C1765}" type="pres">
      <dgm:prSet presAssocID="{BF683D08-5842-4A5C-BB4A-84C7C81C2E85}" presName="sibTrans" presStyleLbl="sibTrans1D1" presStyleIdx="4" presStyleCnt="6"/>
      <dgm:spPr/>
    </dgm:pt>
    <dgm:pt modelId="{DE4A0E98-706C-452D-8529-16C4C341C9FB}" type="pres">
      <dgm:prSet presAssocID="{BF683D08-5842-4A5C-BB4A-84C7C81C2E85}" presName="connectorText" presStyleLbl="sibTrans1D1" presStyleIdx="4" presStyleCnt="6"/>
      <dgm:spPr/>
    </dgm:pt>
    <dgm:pt modelId="{C4799C74-30ED-4129-AB54-C645FED6928F}" type="pres">
      <dgm:prSet presAssocID="{59322FB1-FCBC-4059-ADD0-BF977F7ACF66}" presName="node" presStyleLbl="node1" presStyleIdx="5" presStyleCnt="7">
        <dgm:presLayoutVars>
          <dgm:bulletEnabled val="1"/>
        </dgm:presLayoutVars>
      </dgm:prSet>
      <dgm:spPr/>
    </dgm:pt>
    <dgm:pt modelId="{7F8FBE1E-630E-455D-B167-FF2C8E92D622}" type="pres">
      <dgm:prSet presAssocID="{2D5E6514-57E6-4F54-A463-8FF5DE798252}" presName="sibTrans" presStyleLbl="sibTrans1D1" presStyleIdx="5" presStyleCnt="6"/>
      <dgm:spPr/>
    </dgm:pt>
    <dgm:pt modelId="{A647FE45-8604-45EF-BA1B-765DD76463EC}" type="pres">
      <dgm:prSet presAssocID="{2D5E6514-57E6-4F54-A463-8FF5DE798252}" presName="connectorText" presStyleLbl="sibTrans1D1" presStyleIdx="5" presStyleCnt="6"/>
      <dgm:spPr/>
    </dgm:pt>
    <dgm:pt modelId="{65909995-64DA-4568-B5B5-2812777B305F}" type="pres">
      <dgm:prSet presAssocID="{0D759803-289B-4994-AFAA-468622B633D3}" presName="node" presStyleLbl="node1" presStyleIdx="6" presStyleCnt="7">
        <dgm:presLayoutVars>
          <dgm:bulletEnabled val="1"/>
        </dgm:presLayoutVars>
      </dgm:prSet>
      <dgm:spPr/>
    </dgm:pt>
  </dgm:ptLst>
  <dgm:cxnLst>
    <dgm:cxn modelId="{114FD102-6572-42A5-B2CF-5FE96C100691}" type="presOf" srcId="{80E28CDB-369C-4D52-A635-AD6D3B93BC7B}" destId="{B561E68A-BF3B-42A5-9E6F-FE160704BD5C}" srcOrd="1" destOrd="0" presId="urn:microsoft.com/office/officeart/2016/7/layout/RepeatingBendingProcessNew"/>
    <dgm:cxn modelId="{6079E317-A560-4945-BBBF-8F8903FFF4BD}" type="presOf" srcId="{98DDABC5-CBC6-4D96-AE51-8D10CA2A6030}" destId="{DC9B7D3C-8F3A-4E1E-BEEA-6253EE9FAB95}" srcOrd="0" destOrd="0" presId="urn:microsoft.com/office/officeart/2016/7/layout/RepeatingBendingProcessNew"/>
    <dgm:cxn modelId="{5CA21121-0548-41BF-96E5-1E5910F96788}" srcId="{5AABB733-946C-4B5E-82E7-7CFED63CB01E}" destId="{41204DA4-A5BD-42FC-9762-7280BB799819}" srcOrd="0" destOrd="0" parTransId="{E30CE453-630C-451C-B51C-B16D50BB6FF4}" sibTransId="{8F737946-3EE3-4C2C-BF59-3F4072E77E0B}"/>
    <dgm:cxn modelId="{FF64F22B-6AEC-4845-A18B-33554511CD14}" type="presOf" srcId="{BF94DD74-08D0-457F-95D8-D92EE990F154}" destId="{F30944B3-F724-46F1-B525-DD9B8E68D642}" srcOrd="0" destOrd="0" presId="urn:microsoft.com/office/officeart/2016/7/layout/RepeatingBendingProcessNew"/>
    <dgm:cxn modelId="{6C7CF82B-C823-46EE-BAF7-4B0F1DC41781}" srcId="{5AABB733-946C-4B5E-82E7-7CFED63CB01E}" destId="{074AB72E-E8C3-4CAB-ADCA-F634896D5AE1}" srcOrd="4" destOrd="0" parTransId="{5BF22676-5EC2-4406-A80D-466D8924E634}" sibTransId="{BF683D08-5842-4A5C-BB4A-84C7C81C2E85}"/>
    <dgm:cxn modelId="{EF0FC036-F029-4044-B2A6-CD533F0F7B86}" srcId="{5AABB733-946C-4B5E-82E7-7CFED63CB01E}" destId="{59322FB1-FCBC-4059-ADD0-BF977F7ACF66}" srcOrd="5" destOrd="0" parTransId="{544A3F4C-3CCC-446E-9BC3-CC4B67535D4A}" sibTransId="{2D5E6514-57E6-4F54-A463-8FF5DE798252}"/>
    <dgm:cxn modelId="{D215F948-F2EE-4719-BC5E-DCCC632FBDE2}" srcId="{5AABB733-946C-4B5E-82E7-7CFED63CB01E}" destId="{0D759803-289B-4994-AFAA-468622B633D3}" srcOrd="6" destOrd="0" parTransId="{B2504668-462D-4443-AE86-D74CC93AA34F}" sibTransId="{46987915-D76A-4FD2-B642-B745E43158FB}"/>
    <dgm:cxn modelId="{E0F5F680-C979-471D-94A0-AA7DE4A23FF3}" type="presOf" srcId="{98DDABC5-CBC6-4D96-AE51-8D10CA2A6030}" destId="{A8322BA7-F31C-4172-9B9B-D318C3E440C0}" srcOrd="1" destOrd="0" presId="urn:microsoft.com/office/officeart/2016/7/layout/RepeatingBendingProcessNew"/>
    <dgm:cxn modelId="{8CA19481-B28D-4457-92C9-94BDCA8EAD36}" type="presOf" srcId="{DB995FF8-53C5-4B88-AF68-6DD18B75F18D}" destId="{61620F93-9392-4ED0-B439-B3A8416F8FC7}" srcOrd="1" destOrd="0" presId="urn:microsoft.com/office/officeart/2016/7/layout/RepeatingBendingProcessNew"/>
    <dgm:cxn modelId="{39EE1182-9023-4731-86DF-3584DD2F1ED8}" type="presOf" srcId="{BF683D08-5842-4A5C-BB4A-84C7C81C2E85}" destId="{DE4A0E98-706C-452D-8529-16C4C341C9FB}" srcOrd="1" destOrd="0" presId="urn:microsoft.com/office/officeart/2016/7/layout/RepeatingBendingProcessNew"/>
    <dgm:cxn modelId="{403A7586-BC6C-4FE9-BA7B-556147A8F3F1}" type="presOf" srcId="{BF683D08-5842-4A5C-BB4A-84C7C81C2E85}" destId="{C7C881A8-BF07-481D-AC62-BD1F584C1765}" srcOrd="0" destOrd="0" presId="urn:microsoft.com/office/officeart/2016/7/layout/RepeatingBendingProcessNew"/>
    <dgm:cxn modelId="{E3DCBA9F-9A45-4188-B047-945E7861E5A0}" type="presOf" srcId="{074AB72E-E8C3-4CAB-ADCA-F634896D5AE1}" destId="{DE17F1EB-389D-49EB-A1D9-C01B9A781AF1}" srcOrd="0" destOrd="0" presId="urn:microsoft.com/office/officeart/2016/7/layout/RepeatingBendingProcessNew"/>
    <dgm:cxn modelId="{205C1CA8-F34F-44DC-92EF-A18072140DB8}" type="presOf" srcId="{5AABB733-946C-4B5E-82E7-7CFED63CB01E}" destId="{8C54CF78-67B9-4E3A-AF20-C7B12BDE44AE}" srcOrd="0" destOrd="0" presId="urn:microsoft.com/office/officeart/2016/7/layout/RepeatingBendingProcessNew"/>
    <dgm:cxn modelId="{704944B4-A3CA-40FF-898E-A30F4ADC8731}" type="presOf" srcId="{DB995FF8-53C5-4B88-AF68-6DD18B75F18D}" destId="{0C3AF95F-A3FF-4F34-B9B9-92E13CF6415A}" srcOrd="0" destOrd="0" presId="urn:microsoft.com/office/officeart/2016/7/layout/RepeatingBendingProcessNew"/>
    <dgm:cxn modelId="{51A38CB5-9DC6-42FA-BEF1-C241A44F3B5A}" srcId="{5AABB733-946C-4B5E-82E7-7CFED63CB01E}" destId="{456B31EF-BC85-41F7-A965-B14A12BCEEDB}" srcOrd="3" destOrd="0" parTransId="{472052ED-668E-4928-AA26-E5DF731E8B5B}" sibTransId="{DB995FF8-53C5-4B88-AF68-6DD18B75F18D}"/>
    <dgm:cxn modelId="{B5418BC3-EEF9-456F-B184-E8476ED5B009}" type="presOf" srcId="{0D759803-289B-4994-AFAA-468622B633D3}" destId="{65909995-64DA-4568-B5B5-2812777B305F}" srcOrd="0" destOrd="0" presId="urn:microsoft.com/office/officeart/2016/7/layout/RepeatingBendingProcessNew"/>
    <dgm:cxn modelId="{8FE6A6CA-2910-4360-A018-E8523E51B1FF}" srcId="{5AABB733-946C-4B5E-82E7-7CFED63CB01E}" destId="{BF94DD74-08D0-457F-95D8-D92EE990F154}" srcOrd="2" destOrd="0" parTransId="{8749C502-D137-4EC6-AF7C-B093381A38C8}" sibTransId="{98DDABC5-CBC6-4D96-AE51-8D10CA2A6030}"/>
    <dgm:cxn modelId="{D7ED04D4-7100-41E7-9C63-313458CAB19C}" type="presOf" srcId="{2D5E6514-57E6-4F54-A463-8FF5DE798252}" destId="{A647FE45-8604-45EF-BA1B-765DD76463EC}" srcOrd="1" destOrd="0" presId="urn:microsoft.com/office/officeart/2016/7/layout/RepeatingBendingProcessNew"/>
    <dgm:cxn modelId="{E00B0FD9-7E5E-40D5-884A-0FCA355B6B21}" type="presOf" srcId="{8F737946-3EE3-4C2C-BF59-3F4072E77E0B}" destId="{D5AC00D3-5587-404F-87E1-916963ED6A83}" srcOrd="1" destOrd="0" presId="urn:microsoft.com/office/officeart/2016/7/layout/RepeatingBendingProcessNew"/>
    <dgm:cxn modelId="{1D2C9BE7-4120-427A-B519-2C42158A6671}" srcId="{5AABB733-946C-4B5E-82E7-7CFED63CB01E}" destId="{E6E74B08-8244-4FAB-8F0F-73B310D1DADA}" srcOrd="1" destOrd="0" parTransId="{BB60B001-41EE-4FB4-98D7-10030D69EE79}" sibTransId="{80E28CDB-369C-4D52-A635-AD6D3B93BC7B}"/>
    <dgm:cxn modelId="{9DC5D9F4-0F2D-430E-A852-2ABEBB0504D0}" type="presOf" srcId="{E6E74B08-8244-4FAB-8F0F-73B310D1DADA}" destId="{7F8B0AE6-03A3-46FE-94C9-7B6208E394C3}" srcOrd="0" destOrd="0" presId="urn:microsoft.com/office/officeart/2016/7/layout/RepeatingBendingProcessNew"/>
    <dgm:cxn modelId="{211C7BF6-2D7E-42A4-AB0B-89B3F552B107}" type="presOf" srcId="{41204DA4-A5BD-42FC-9762-7280BB799819}" destId="{E6AB4FD9-AEEF-404C-B2EA-6212E4CC27F0}" srcOrd="0" destOrd="0" presId="urn:microsoft.com/office/officeart/2016/7/layout/RepeatingBendingProcessNew"/>
    <dgm:cxn modelId="{40DD11FA-37AD-4031-A24F-8B5E141FA13D}" type="presOf" srcId="{80E28CDB-369C-4D52-A635-AD6D3B93BC7B}" destId="{E9513177-72AE-433A-8C33-D8D692555A51}" srcOrd="0" destOrd="0" presId="urn:microsoft.com/office/officeart/2016/7/layout/RepeatingBendingProcessNew"/>
    <dgm:cxn modelId="{9B5D49FA-E2D4-4907-81DE-5E5F7BBAC44D}" type="presOf" srcId="{8F737946-3EE3-4C2C-BF59-3F4072E77E0B}" destId="{CDF37C3A-A668-4217-94A4-B7BBA759120D}" srcOrd="0" destOrd="0" presId="urn:microsoft.com/office/officeart/2016/7/layout/RepeatingBendingProcessNew"/>
    <dgm:cxn modelId="{3DA701FB-B121-44C1-8C64-0CA796AB1744}" type="presOf" srcId="{2D5E6514-57E6-4F54-A463-8FF5DE798252}" destId="{7F8FBE1E-630E-455D-B167-FF2C8E92D622}" srcOrd="0" destOrd="0" presId="urn:microsoft.com/office/officeart/2016/7/layout/RepeatingBendingProcessNew"/>
    <dgm:cxn modelId="{952489FE-E1CA-4677-960C-DDBE23D47842}" type="presOf" srcId="{456B31EF-BC85-41F7-A965-B14A12BCEEDB}" destId="{352CEE30-C5C5-41A1-AA1D-72EF9C95230B}" srcOrd="0" destOrd="0" presId="urn:microsoft.com/office/officeart/2016/7/layout/RepeatingBendingProcessNew"/>
    <dgm:cxn modelId="{844EEEFE-A00A-4280-AE67-F29E57633C55}" type="presOf" srcId="{59322FB1-FCBC-4059-ADD0-BF977F7ACF66}" destId="{C4799C74-30ED-4129-AB54-C645FED6928F}" srcOrd="0" destOrd="0" presId="urn:microsoft.com/office/officeart/2016/7/layout/RepeatingBendingProcessNew"/>
    <dgm:cxn modelId="{2F6B0074-729A-44BA-89CA-91FEAE96CA3E}" type="presParOf" srcId="{8C54CF78-67B9-4E3A-AF20-C7B12BDE44AE}" destId="{E6AB4FD9-AEEF-404C-B2EA-6212E4CC27F0}" srcOrd="0" destOrd="0" presId="urn:microsoft.com/office/officeart/2016/7/layout/RepeatingBendingProcessNew"/>
    <dgm:cxn modelId="{B44B7051-3AC6-4E5A-B4B2-C38E58440E9E}" type="presParOf" srcId="{8C54CF78-67B9-4E3A-AF20-C7B12BDE44AE}" destId="{CDF37C3A-A668-4217-94A4-B7BBA759120D}" srcOrd="1" destOrd="0" presId="urn:microsoft.com/office/officeart/2016/7/layout/RepeatingBendingProcessNew"/>
    <dgm:cxn modelId="{5F3D4D57-BB8D-46BD-A22F-65B176B113FF}" type="presParOf" srcId="{CDF37C3A-A668-4217-94A4-B7BBA759120D}" destId="{D5AC00D3-5587-404F-87E1-916963ED6A83}" srcOrd="0" destOrd="0" presId="urn:microsoft.com/office/officeart/2016/7/layout/RepeatingBendingProcessNew"/>
    <dgm:cxn modelId="{780D1D86-4806-49FF-A26D-2C715ABD02E5}" type="presParOf" srcId="{8C54CF78-67B9-4E3A-AF20-C7B12BDE44AE}" destId="{7F8B0AE6-03A3-46FE-94C9-7B6208E394C3}" srcOrd="2" destOrd="0" presId="urn:microsoft.com/office/officeart/2016/7/layout/RepeatingBendingProcessNew"/>
    <dgm:cxn modelId="{395DFC8F-64ED-4546-AC4C-CCF179C2A9A9}" type="presParOf" srcId="{8C54CF78-67B9-4E3A-AF20-C7B12BDE44AE}" destId="{E9513177-72AE-433A-8C33-D8D692555A51}" srcOrd="3" destOrd="0" presId="urn:microsoft.com/office/officeart/2016/7/layout/RepeatingBendingProcessNew"/>
    <dgm:cxn modelId="{6845AC16-7D4E-4DE3-85FB-C236698CFB9D}" type="presParOf" srcId="{E9513177-72AE-433A-8C33-D8D692555A51}" destId="{B561E68A-BF3B-42A5-9E6F-FE160704BD5C}" srcOrd="0" destOrd="0" presId="urn:microsoft.com/office/officeart/2016/7/layout/RepeatingBendingProcessNew"/>
    <dgm:cxn modelId="{96EB8D75-DC3C-4738-B9DC-9E6332BC7C05}" type="presParOf" srcId="{8C54CF78-67B9-4E3A-AF20-C7B12BDE44AE}" destId="{F30944B3-F724-46F1-B525-DD9B8E68D642}" srcOrd="4" destOrd="0" presId="urn:microsoft.com/office/officeart/2016/7/layout/RepeatingBendingProcessNew"/>
    <dgm:cxn modelId="{997F59E5-246C-45FD-8E33-ED29246B558F}" type="presParOf" srcId="{8C54CF78-67B9-4E3A-AF20-C7B12BDE44AE}" destId="{DC9B7D3C-8F3A-4E1E-BEEA-6253EE9FAB95}" srcOrd="5" destOrd="0" presId="urn:microsoft.com/office/officeart/2016/7/layout/RepeatingBendingProcessNew"/>
    <dgm:cxn modelId="{D2DDABCB-6AC3-4C2A-871E-BED87BA9BB15}" type="presParOf" srcId="{DC9B7D3C-8F3A-4E1E-BEEA-6253EE9FAB95}" destId="{A8322BA7-F31C-4172-9B9B-D318C3E440C0}" srcOrd="0" destOrd="0" presId="urn:microsoft.com/office/officeart/2016/7/layout/RepeatingBendingProcessNew"/>
    <dgm:cxn modelId="{9E3CE589-0BCA-4427-B583-2ED8DE18FC45}" type="presParOf" srcId="{8C54CF78-67B9-4E3A-AF20-C7B12BDE44AE}" destId="{352CEE30-C5C5-41A1-AA1D-72EF9C95230B}" srcOrd="6" destOrd="0" presId="urn:microsoft.com/office/officeart/2016/7/layout/RepeatingBendingProcessNew"/>
    <dgm:cxn modelId="{7E9D13C9-ECC9-4138-B6A9-63CD560EEE9B}" type="presParOf" srcId="{8C54CF78-67B9-4E3A-AF20-C7B12BDE44AE}" destId="{0C3AF95F-A3FF-4F34-B9B9-92E13CF6415A}" srcOrd="7" destOrd="0" presId="urn:microsoft.com/office/officeart/2016/7/layout/RepeatingBendingProcessNew"/>
    <dgm:cxn modelId="{BC445880-14F6-4684-B01F-86F6768AB43D}" type="presParOf" srcId="{0C3AF95F-A3FF-4F34-B9B9-92E13CF6415A}" destId="{61620F93-9392-4ED0-B439-B3A8416F8FC7}" srcOrd="0" destOrd="0" presId="urn:microsoft.com/office/officeart/2016/7/layout/RepeatingBendingProcessNew"/>
    <dgm:cxn modelId="{8D4ED66C-BAF1-4DBA-B99A-A9529D6BE078}" type="presParOf" srcId="{8C54CF78-67B9-4E3A-AF20-C7B12BDE44AE}" destId="{DE17F1EB-389D-49EB-A1D9-C01B9A781AF1}" srcOrd="8" destOrd="0" presId="urn:microsoft.com/office/officeart/2016/7/layout/RepeatingBendingProcessNew"/>
    <dgm:cxn modelId="{D06F5C46-755E-42B0-897A-D940027DAB65}" type="presParOf" srcId="{8C54CF78-67B9-4E3A-AF20-C7B12BDE44AE}" destId="{C7C881A8-BF07-481D-AC62-BD1F584C1765}" srcOrd="9" destOrd="0" presId="urn:microsoft.com/office/officeart/2016/7/layout/RepeatingBendingProcessNew"/>
    <dgm:cxn modelId="{8D69680B-191C-4984-9280-1DBAFBEF1CC6}" type="presParOf" srcId="{C7C881A8-BF07-481D-AC62-BD1F584C1765}" destId="{DE4A0E98-706C-452D-8529-16C4C341C9FB}" srcOrd="0" destOrd="0" presId="urn:microsoft.com/office/officeart/2016/7/layout/RepeatingBendingProcessNew"/>
    <dgm:cxn modelId="{4720AAC4-7A8F-414D-B3AB-0E2AC6AE98E9}" type="presParOf" srcId="{8C54CF78-67B9-4E3A-AF20-C7B12BDE44AE}" destId="{C4799C74-30ED-4129-AB54-C645FED6928F}" srcOrd="10" destOrd="0" presId="urn:microsoft.com/office/officeart/2016/7/layout/RepeatingBendingProcessNew"/>
    <dgm:cxn modelId="{56DEF376-548E-4C2B-AB36-4F21D268C91E}" type="presParOf" srcId="{8C54CF78-67B9-4E3A-AF20-C7B12BDE44AE}" destId="{7F8FBE1E-630E-455D-B167-FF2C8E92D622}" srcOrd="11" destOrd="0" presId="urn:microsoft.com/office/officeart/2016/7/layout/RepeatingBendingProcessNew"/>
    <dgm:cxn modelId="{FED29901-2511-479D-9101-444C0ABCFC76}" type="presParOf" srcId="{7F8FBE1E-630E-455D-B167-FF2C8E92D622}" destId="{A647FE45-8604-45EF-BA1B-765DD76463EC}" srcOrd="0" destOrd="0" presId="urn:microsoft.com/office/officeart/2016/7/layout/RepeatingBendingProcessNew"/>
    <dgm:cxn modelId="{292C8317-8D95-42D7-BE85-93DC0E9083EA}" type="presParOf" srcId="{8C54CF78-67B9-4E3A-AF20-C7B12BDE44AE}" destId="{65909995-64DA-4568-B5B5-2812777B305F}"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6D6936-60C2-40E0-AC18-CF294EC56CF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92438DEC-304E-49AF-AC9E-73F01BBD4D26}">
      <dgm:prSet phldrT="[Text]" custT="1"/>
      <dgm:spPr/>
      <dgm:t>
        <a:bodyPr/>
        <a:lstStyle/>
        <a:p>
          <a:r>
            <a:rPr lang="en-US" sz="2000" dirty="0"/>
            <a:t>Demographic Information</a:t>
          </a:r>
          <a:endParaRPr lang="en-IN" sz="2000" dirty="0"/>
        </a:p>
      </dgm:t>
    </dgm:pt>
    <dgm:pt modelId="{410C30C7-6B23-42A6-BFD7-FA46B024F592}" type="parTrans" cxnId="{2F5CCA95-10E1-4A5B-AD2A-9025007BFAB4}">
      <dgm:prSet/>
      <dgm:spPr/>
      <dgm:t>
        <a:bodyPr/>
        <a:lstStyle/>
        <a:p>
          <a:endParaRPr lang="en-IN"/>
        </a:p>
      </dgm:t>
    </dgm:pt>
    <dgm:pt modelId="{DF505F4B-1993-4563-B12E-5175FF96BFC1}" type="sibTrans" cxnId="{2F5CCA95-10E1-4A5B-AD2A-9025007BFAB4}">
      <dgm:prSet/>
      <dgm:spPr/>
      <dgm:t>
        <a:bodyPr/>
        <a:lstStyle/>
        <a:p>
          <a:endParaRPr lang="en-IN"/>
        </a:p>
      </dgm:t>
    </dgm:pt>
    <dgm:pt modelId="{004A14BD-A58B-4AC2-9286-724B62B0215D}">
      <dgm:prSet phldrT="[Text]" custT="1"/>
      <dgm:spPr/>
      <dgm:t>
        <a:bodyPr/>
        <a:lstStyle/>
        <a:p>
          <a:pPr>
            <a:spcAft>
              <a:spcPts val="600"/>
            </a:spcAft>
          </a:pPr>
          <a:r>
            <a:rPr lang="en-US" sz="1200" dirty="0"/>
            <a:t>Gender (M, F)</a:t>
          </a:r>
          <a:endParaRPr lang="en-IN" sz="1200" dirty="0"/>
        </a:p>
      </dgm:t>
    </dgm:pt>
    <dgm:pt modelId="{87C710F5-4850-42EE-8D2D-1D399CEB9D19}" type="parTrans" cxnId="{3F945594-0749-4533-9011-7A8D8D049B04}">
      <dgm:prSet/>
      <dgm:spPr/>
      <dgm:t>
        <a:bodyPr/>
        <a:lstStyle/>
        <a:p>
          <a:endParaRPr lang="en-IN"/>
        </a:p>
      </dgm:t>
    </dgm:pt>
    <dgm:pt modelId="{189DBCC6-278A-46A8-ABC9-783A57A08FC4}" type="sibTrans" cxnId="{3F945594-0749-4533-9011-7A8D8D049B04}">
      <dgm:prSet/>
      <dgm:spPr/>
      <dgm:t>
        <a:bodyPr/>
        <a:lstStyle/>
        <a:p>
          <a:endParaRPr lang="en-IN"/>
        </a:p>
      </dgm:t>
    </dgm:pt>
    <dgm:pt modelId="{FF21CF87-F000-40D5-B0D4-D13EA6B657C4}">
      <dgm:prSet phldrT="[Text]" custT="1"/>
      <dgm:spPr/>
      <dgm:t>
        <a:bodyPr/>
        <a:lstStyle/>
        <a:p>
          <a:r>
            <a:rPr lang="en-US" sz="2000" dirty="0"/>
            <a:t>Customer Account information</a:t>
          </a:r>
          <a:endParaRPr lang="en-IN" sz="2000" dirty="0"/>
        </a:p>
      </dgm:t>
    </dgm:pt>
    <dgm:pt modelId="{BC12EDD2-14C9-4022-B82C-260A7035C5E5}" type="parTrans" cxnId="{13B3F3D0-863E-4416-B3D4-450A568FBFB1}">
      <dgm:prSet/>
      <dgm:spPr/>
      <dgm:t>
        <a:bodyPr/>
        <a:lstStyle/>
        <a:p>
          <a:endParaRPr lang="en-IN"/>
        </a:p>
      </dgm:t>
    </dgm:pt>
    <dgm:pt modelId="{85D5D652-2DE4-41B4-93DD-987ABC7C5A91}" type="sibTrans" cxnId="{13B3F3D0-863E-4416-B3D4-450A568FBFB1}">
      <dgm:prSet/>
      <dgm:spPr/>
      <dgm:t>
        <a:bodyPr/>
        <a:lstStyle/>
        <a:p>
          <a:endParaRPr lang="en-IN"/>
        </a:p>
      </dgm:t>
    </dgm:pt>
    <dgm:pt modelId="{616A2396-DF90-492E-BF03-0246C02E704F}">
      <dgm:prSet phldrT="[Text]" custT="1"/>
      <dgm:spPr/>
      <dgm:t>
        <a:bodyPr/>
        <a:lstStyle/>
        <a:p>
          <a:pPr>
            <a:spcAft>
              <a:spcPts val="600"/>
            </a:spcAft>
          </a:pPr>
          <a:r>
            <a:rPr lang="en-US" sz="1200" dirty="0"/>
            <a:t>Tenure: # of months (Numeric value)</a:t>
          </a:r>
          <a:endParaRPr lang="en-IN" sz="1200" dirty="0"/>
        </a:p>
      </dgm:t>
    </dgm:pt>
    <dgm:pt modelId="{926CB347-F83A-494C-A1C6-9585C0B0BC87}" type="parTrans" cxnId="{99A023CE-333B-434C-8180-2E9D703646BF}">
      <dgm:prSet/>
      <dgm:spPr/>
      <dgm:t>
        <a:bodyPr/>
        <a:lstStyle/>
        <a:p>
          <a:endParaRPr lang="en-IN"/>
        </a:p>
      </dgm:t>
    </dgm:pt>
    <dgm:pt modelId="{43E58899-FC81-4F0F-AAB7-1F9ED8F1DBF0}" type="sibTrans" cxnId="{99A023CE-333B-434C-8180-2E9D703646BF}">
      <dgm:prSet/>
      <dgm:spPr/>
      <dgm:t>
        <a:bodyPr/>
        <a:lstStyle/>
        <a:p>
          <a:endParaRPr lang="en-IN"/>
        </a:p>
      </dgm:t>
    </dgm:pt>
    <dgm:pt modelId="{0D4E03DF-9433-473A-B680-12CE1D0B5F4B}">
      <dgm:prSet phldrT="[Text]" custT="1"/>
      <dgm:spPr/>
      <dgm:t>
        <a:bodyPr/>
        <a:lstStyle/>
        <a:p>
          <a:r>
            <a:rPr lang="en-US" sz="2000" dirty="0"/>
            <a:t>Service Information</a:t>
          </a:r>
          <a:endParaRPr lang="en-IN" sz="2000" dirty="0"/>
        </a:p>
      </dgm:t>
    </dgm:pt>
    <dgm:pt modelId="{8F87BAD7-F410-48F4-9E3E-695BC09CD89A}" type="parTrans" cxnId="{F02071F8-719D-4455-91AD-B77100621E2D}">
      <dgm:prSet/>
      <dgm:spPr/>
      <dgm:t>
        <a:bodyPr/>
        <a:lstStyle/>
        <a:p>
          <a:endParaRPr lang="en-IN"/>
        </a:p>
      </dgm:t>
    </dgm:pt>
    <dgm:pt modelId="{EBB817FE-509A-4695-80BB-25C34ABBE6F3}" type="sibTrans" cxnId="{F02071F8-719D-4455-91AD-B77100621E2D}">
      <dgm:prSet/>
      <dgm:spPr/>
      <dgm:t>
        <a:bodyPr/>
        <a:lstStyle/>
        <a:p>
          <a:endParaRPr lang="en-IN"/>
        </a:p>
      </dgm:t>
    </dgm:pt>
    <dgm:pt modelId="{63FCE5AC-8511-4B8A-B91A-20B80F9E2F27}">
      <dgm:prSet phldrT="[Tex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Phone Service (Yes, No)</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237C4198-1885-4318-9E23-9FF74D41AAC6}" type="parTrans" cxnId="{F66BC296-E0CD-453A-940A-24ABC1885FA3}">
      <dgm:prSet/>
      <dgm:spPr/>
      <dgm:t>
        <a:bodyPr/>
        <a:lstStyle/>
        <a:p>
          <a:endParaRPr lang="en-IN"/>
        </a:p>
      </dgm:t>
    </dgm:pt>
    <dgm:pt modelId="{340FBFF2-8E97-443A-A6D1-671065B0C8CD}" type="sibTrans" cxnId="{F66BC296-E0CD-453A-940A-24ABC1885FA3}">
      <dgm:prSet/>
      <dgm:spPr/>
      <dgm:t>
        <a:bodyPr/>
        <a:lstStyle/>
        <a:p>
          <a:endParaRPr lang="en-IN"/>
        </a:p>
      </dgm:t>
    </dgm:pt>
    <dgm:pt modelId="{625F4A50-FDD7-4E52-AA29-C9BE3660B1C7}">
      <dgm:prSet phldrT="[Tex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Multiple Lines (No Phone, Yes, No)</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56AF76C8-BFE8-4F97-A79C-4D676B44BED7}" type="parTrans" cxnId="{F489D0A4-C6D0-4D6F-BA61-B54BFD47FBFF}">
      <dgm:prSet/>
      <dgm:spPr/>
      <dgm:t>
        <a:bodyPr/>
        <a:lstStyle/>
        <a:p>
          <a:endParaRPr lang="en-IN"/>
        </a:p>
      </dgm:t>
    </dgm:pt>
    <dgm:pt modelId="{0B5227B5-B335-4197-AB82-DFA90FCF24B4}" type="sibTrans" cxnId="{F489D0A4-C6D0-4D6F-BA61-B54BFD47FBFF}">
      <dgm:prSet/>
      <dgm:spPr/>
      <dgm:t>
        <a:bodyPr/>
        <a:lstStyle/>
        <a:p>
          <a:endParaRPr lang="en-IN"/>
        </a:p>
      </dgm:t>
    </dgm:pt>
    <dgm:pt modelId="{E18069FD-8D1F-4765-857D-733300EDFC83}">
      <dgm:prSet phldrT="[Text]" custT="1"/>
      <dgm:spPr/>
      <dgm:t>
        <a:bodyPr/>
        <a:lstStyle/>
        <a:p>
          <a:pPr>
            <a:spcAft>
              <a:spcPts val="600"/>
            </a:spcAft>
          </a:pPr>
          <a:r>
            <a:rPr lang="en-US" sz="1200" dirty="0"/>
            <a:t>Senior citizen (0,1)</a:t>
          </a:r>
          <a:endParaRPr lang="en-IN" sz="1200" dirty="0"/>
        </a:p>
      </dgm:t>
    </dgm:pt>
    <dgm:pt modelId="{598DCB60-3EA9-45E5-87B9-1C161116879E}" type="parTrans" cxnId="{87A6DE8D-2072-4DA6-8FB5-E49E107183D5}">
      <dgm:prSet/>
      <dgm:spPr/>
      <dgm:t>
        <a:bodyPr/>
        <a:lstStyle/>
        <a:p>
          <a:endParaRPr lang="en-IN"/>
        </a:p>
      </dgm:t>
    </dgm:pt>
    <dgm:pt modelId="{489E4C65-2C33-4B1A-B02B-15FC97032158}" type="sibTrans" cxnId="{87A6DE8D-2072-4DA6-8FB5-E49E107183D5}">
      <dgm:prSet/>
      <dgm:spPr/>
      <dgm:t>
        <a:bodyPr/>
        <a:lstStyle/>
        <a:p>
          <a:endParaRPr lang="en-IN"/>
        </a:p>
      </dgm:t>
    </dgm:pt>
    <dgm:pt modelId="{E757BE40-F2B2-4F8C-95DA-C3EB197339D3}">
      <dgm:prSet phldrT="[Text]" custT="1"/>
      <dgm:spPr/>
      <dgm:t>
        <a:bodyPr/>
        <a:lstStyle/>
        <a:p>
          <a:pPr>
            <a:spcAft>
              <a:spcPts val="600"/>
            </a:spcAft>
          </a:pPr>
          <a:r>
            <a:rPr lang="en-US" sz="1200" dirty="0"/>
            <a:t>Partner (Yes, No)</a:t>
          </a:r>
          <a:endParaRPr lang="en-IN" sz="1200" dirty="0"/>
        </a:p>
      </dgm:t>
    </dgm:pt>
    <dgm:pt modelId="{DD9162D4-AF65-40CC-BE56-4A767E400464}" type="parTrans" cxnId="{B2A67717-89AC-43BB-A07B-175B3158B9DE}">
      <dgm:prSet/>
      <dgm:spPr/>
      <dgm:t>
        <a:bodyPr/>
        <a:lstStyle/>
        <a:p>
          <a:endParaRPr lang="en-IN"/>
        </a:p>
      </dgm:t>
    </dgm:pt>
    <dgm:pt modelId="{31BFFFCA-7216-4453-9236-4BC573CFDD8E}" type="sibTrans" cxnId="{B2A67717-89AC-43BB-A07B-175B3158B9DE}">
      <dgm:prSet/>
      <dgm:spPr/>
      <dgm:t>
        <a:bodyPr/>
        <a:lstStyle/>
        <a:p>
          <a:endParaRPr lang="en-IN"/>
        </a:p>
      </dgm:t>
    </dgm:pt>
    <dgm:pt modelId="{97367020-5D1D-4522-89D8-4AAC3F761BDE}">
      <dgm:prSet phldrT="[Text]" custT="1"/>
      <dgm:spPr/>
      <dgm:t>
        <a:bodyPr/>
        <a:lstStyle/>
        <a:p>
          <a:pPr>
            <a:spcAft>
              <a:spcPts val="600"/>
            </a:spcAft>
          </a:pPr>
          <a:r>
            <a:rPr lang="en-US" sz="1200" dirty="0"/>
            <a:t>Dependents(Yes, No)</a:t>
          </a:r>
          <a:endParaRPr lang="en-IN" sz="1300" dirty="0"/>
        </a:p>
      </dgm:t>
    </dgm:pt>
    <dgm:pt modelId="{76C19613-69FC-4509-89C8-A153E05692F3}" type="parTrans" cxnId="{C73B4BA1-7BD8-49EF-8DD9-5733739B570E}">
      <dgm:prSet/>
      <dgm:spPr/>
      <dgm:t>
        <a:bodyPr/>
        <a:lstStyle/>
        <a:p>
          <a:endParaRPr lang="en-IN"/>
        </a:p>
      </dgm:t>
    </dgm:pt>
    <dgm:pt modelId="{6E16994A-D6B3-408E-8620-5C4CC5FB8E5D}" type="sibTrans" cxnId="{C73B4BA1-7BD8-49EF-8DD9-5733739B570E}">
      <dgm:prSet/>
      <dgm:spPr/>
      <dgm:t>
        <a:bodyPr/>
        <a:lstStyle/>
        <a:p>
          <a:endParaRPr lang="en-IN"/>
        </a:p>
      </dgm:t>
    </dgm:pt>
    <dgm:pt modelId="{7495EAF9-C937-4281-A04F-E9A10F2E2921}">
      <dgm:prSet phldrT="[Text]" custT="1"/>
      <dgm:spPr/>
      <dgm:t>
        <a:bodyPr/>
        <a:lstStyle/>
        <a:p>
          <a:pPr>
            <a:spcAft>
              <a:spcPts val="600"/>
            </a:spcAft>
          </a:pPr>
          <a:r>
            <a:rPr lang="en-IN" sz="1200" dirty="0"/>
            <a:t>Payment Method </a:t>
          </a:r>
          <a:r>
            <a:rPr lang="en-US" sz="1200" dirty="0"/>
            <a:t>(Electronic check, Mailed check, Bank transfer (automatic), Credit Card (automatic))</a:t>
          </a:r>
          <a:endParaRPr lang="en-IN" sz="1200" dirty="0"/>
        </a:p>
      </dgm:t>
    </dgm:pt>
    <dgm:pt modelId="{0C17EEEE-4EF6-417C-9DC0-8483984231A5}" type="parTrans" cxnId="{A6EAABCB-EA94-491B-8A3E-050A43F9A2A6}">
      <dgm:prSet/>
      <dgm:spPr/>
      <dgm:t>
        <a:bodyPr/>
        <a:lstStyle/>
        <a:p>
          <a:endParaRPr lang="en-IN"/>
        </a:p>
      </dgm:t>
    </dgm:pt>
    <dgm:pt modelId="{970A1208-66B9-42AC-8981-A3B1CE7D1831}" type="sibTrans" cxnId="{A6EAABCB-EA94-491B-8A3E-050A43F9A2A6}">
      <dgm:prSet/>
      <dgm:spPr/>
      <dgm:t>
        <a:bodyPr/>
        <a:lstStyle/>
        <a:p>
          <a:endParaRPr lang="en-IN"/>
        </a:p>
      </dgm:t>
    </dgm:pt>
    <dgm:pt modelId="{C50CF636-6496-49F1-AA3C-2A52CAA23070}">
      <dgm:prSet custT="1"/>
      <dgm:spPr/>
      <dgm:t>
        <a:bodyPr/>
        <a:lstStyle/>
        <a:p>
          <a:pPr>
            <a:spcAft>
              <a:spcPts val="600"/>
            </a:spcAft>
          </a:pPr>
          <a:r>
            <a:rPr lang="en-US" sz="1200" dirty="0"/>
            <a:t>Contract (Month-to-month, One Year, Two Year)</a:t>
          </a:r>
          <a:endParaRPr lang="en-IN" sz="1200" dirty="0"/>
        </a:p>
      </dgm:t>
    </dgm:pt>
    <dgm:pt modelId="{1B217112-763A-4DA3-85AF-8C8AFDF90EC8}" type="parTrans" cxnId="{18E87339-D1AB-46F7-BC8E-3311A274D14E}">
      <dgm:prSet/>
      <dgm:spPr/>
      <dgm:t>
        <a:bodyPr/>
        <a:lstStyle/>
        <a:p>
          <a:endParaRPr lang="en-IN"/>
        </a:p>
      </dgm:t>
    </dgm:pt>
    <dgm:pt modelId="{B00BA470-EC75-49C1-997E-FE58AF485EFF}" type="sibTrans" cxnId="{18E87339-D1AB-46F7-BC8E-3311A274D14E}">
      <dgm:prSet/>
      <dgm:spPr/>
      <dgm:t>
        <a:bodyPr/>
        <a:lstStyle/>
        <a:p>
          <a:endParaRPr lang="en-IN"/>
        </a:p>
      </dgm:t>
    </dgm:pt>
    <dgm:pt modelId="{434DFE55-580F-4A4B-B564-C67E95769BED}">
      <dgm:prSet phldrT="[Text]" custT="1"/>
      <dgm:spPr/>
      <dgm:t>
        <a:bodyPr/>
        <a:lstStyle/>
        <a:p>
          <a:pPr>
            <a:spcAft>
              <a:spcPts val="600"/>
            </a:spcAft>
          </a:pPr>
          <a:r>
            <a:rPr lang="en-US" sz="1200" dirty="0"/>
            <a:t>Paperless Billing (Yes, No)</a:t>
          </a:r>
          <a:endParaRPr lang="en-IN" sz="1200" dirty="0"/>
        </a:p>
      </dgm:t>
    </dgm:pt>
    <dgm:pt modelId="{133A1344-FCFC-41B7-B86D-B28F7FA44ACB}" type="parTrans" cxnId="{37C7E5D0-36D3-4AAE-990D-3983B4249CFD}">
      <dgm:prSet/>
      <dgm:spPr/>
      <dgm:t>
        <a:bodyPr/>
        <a:lstStyle/>
        <a:p>
          <a:endParaRPr lang="en-IN"/>
        </a:p>
      </dgm:t>
    </dgm:pt>
    <dgm:pt modelId="{9A30BC66-C88B-4933-A236-ADCD2B7AC5CB}" type="sibTrans" cxnId="{37C7E5D0-36D3-4AAE-990D-3983B4249CFD}">
      <dgm:prSet/>
      <dgm:spPr/>
      <dgm:t>
        <a:bodyPr/>
        <a:lstStyle/>
        <a:p>
          <a:endParaRPr lang="en-IN"/>
        </a:p>
      </dgm:t>
    </dgm:pt>
    <dgm:pt modelId="{B4A99861-9B9F-4818-BDC5-C460CA5C2298}">
      <dgm:prSet phldrT="[Text]" custT="1"/>
      <dgm:spPr/>
      <dgm:t>
        <a:bodyPr/>
        <a:lstStyle/>
        <a:p>
          <a:pPr>
            <a:spcAft>
              <a:spcPts val="600"/>
            </a:spcAft>
          </a:pPr>
          <a:r>
            <a:rPr lang="en-US" sz="1200" dirty="0"/>
            <a:t>Monthly Charges: Amount (Numeric Value)</a:t>
          </a:r>
          <a:endParaRPr lang="en-IN" sz="1200" dirty="0"/>
        </a:p>
      </dgm:t>
    </dgm:pt>
    <dgm:pt modelId="{352A1CCB-A845-4D9C-B550-9B1A4D9EB16C}" type="parTrans" cxnId="{194F2C0C-1B30-4CF2-BB3D-9590292DE9D4}">
      <dgm:prSet/>
      <dgm:spPr/>
      <dgm:t>
        <a:bodyPr/>
        <a:lstStyle/>
        <a:p>
          <a:endParaRPr lang="en-IN"/>
        </a:p>
      </dgm:t>
    </dgm:pt>
    <dgm:pt modelId="{E50A6D6E-A029-4E87-BC78-88CFC355BB31}" type="sibTrans" cxnId="{194F2C0C-1B30-4CF2-BB3D-9590292DE9D4}">
      <dgm:prSet/>
      <dgm:spPr/>
      <dgm:t>
        <a:bodyPr/>
        <a:lstStyle/>
        <a:p>
          <a:endParaRPr lang="en-IN"/>
        </a:p>
      </dgm:t>
    </dgm:pt>
    <dgm:pt modelId="{F8061F5F-9935-42BB-8D7E-8AEB1C44B599}">
      <dgm:prSet phldrT="[Text]" custT="1"/>
      <dgm:spPr/>
      <dgm:t>
        <a:bodyPr/>
        <a:lstStyle/>
        <a:p>
          <a:pPr>
            <a:spcAft>
              <a:spcPts val="600"/>
            </a:spcAft>
          </a:pPr>
          <a:r>
            <a:rPr lang="en-US" sz="1200" dirty="0"/>
            <a:t>Total Charges: Amount (Numeric Value)</a:t>
          </a:r>
          <a:endParaRPr lang="en-IN" sz="1300" dirty="0"/>
        </a:p>
      </dgm:t>
    </dgm:pt>
    <dgm:pt modelId="{90308DD9-5709-4508-B910-72F71C334ADF}" type="parTrans" cxnId="{36364DB1-0D05-43E5-B61B-D28EEE480FB1}">
      <dgm:prSet/>
      <dgm:spPr/>
      <dgm:t>
        <a:bodyPr/>
        <a:lstStyle/>
        <a:p>
          <a:endParaRPr lang="en-IN"/>
        </a:p>
      </dgm:t>
    </dgm:pt>
    <dgm:pt modelId="{FDBFF7A6-AA26-4FF1-97C7-63169126D584}" type="sibTrans" cxnId="{36364DB1-0D05-43E5-B61B-D28EEE480FB1}">
      <dgm:prSet/>
      <dgm:spPr/>
      <dgm:t>
        <a:bodyPr/>
        <a:lstStyle/>
        <a:p>
          <a:endParaRPr lang="en-IN"/>
        </a:p>
      </dgm:t>
    </dgm:pt>
    <dgm:pt modelId="{68C1C28A-5CBD-4BB4-ABF9-A202B255B7BD}">
      <dgm:prSet phldrT="[Tex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Internet Services </a:t>
          </a:r>
          <a:r>
            <a:rPr lang="en-IN" sz="1200" kern="1200" dirty="0">
              <a:solidFill>
                <a:prstClr val="black">
                  <a:hueOff val="0"/>
                  <a:satOff val="0"/>
                  <a:lumOff val="0"/>
                  <a:alphaOff val="0"/>
                </a:prstClr>
              </a:solidFill>
              <a:latin typeface="Trebuchet MS" panose="020B0603020202020204"/>
              <a:ea typeface="+mn-ea"/>
              <a:cs typeface="+mn-cs"/>
            </a:rPr>
            <a:t>(DSL, </a:t>
          </a:r>
          <a:r>
            <a:rPr lang="en-IN" sz="1200" kern="1200" dirty="0" err="1">
              <a:solidFill>
                <a:prstClr val="black">
                  <a:hueOff val="0"/>
                  <a:satOff val="0"/>
                  <a:lumOff val="0"/>
                  <a:alphaOff val="0"/>
                </a:prstClr>
              </a:solidFill>
              <a:latin typeface="Trebuchet MS" panose="020B0603020202020204"/>
              <a:ea typeface="+mn-ea"/>
              <a:cs typeface="+mn-cs"/>
            </a:rPr>
            <a:t>Fiber</a:t>
          </a:r>
          <a:r>
            <a:rPr lang="en-IN" sz="1200" kern="1200" dirty="0">
              <a:solidFill>
                <a:prstClr val="black">
                  <a:hueOff val="0"/>
                  <a:satOff val="0"/>
                  <a:lumOff val="0"/>
                  <a:alphaOff val="0"/>
                </a:prstClr>
              </a:solidFill>
              <a:latin typeface="Trebuchet MS" panose="020B0603020202020204"/>
              <a:ea typeface="+mn-ea"/>
              <a:cs typeface="+mn-cs"/>
            </a:rPr>
            <a:t> optic, No)</a:t>
          </a:r>
        </a:p>
      </dgm:t>
    </dgm:pt>
    <dgm:pt modelId="{20BF6BFA-78A5-4133-8663-369FFEE4BAD7}" type="parTrans" cxnId="{88FC5A31-310C-457A-9444-7A9724278C0C}">
      <dgm:prSet/>
      <dgm:spPr/>
      <dgm:t>
        <a:bodyPr/>
        <a:lstStyle/>
        <a:p>
          <a:endParaRPr lang="en-IN"/>
        </a:p>
      </dgm:t>
    </dgm:pt>
    <dgm:pt modelId="{CFAFBC63-723E-49C7-8F7F-545CB95A1D4B}" type="sibTrans" cxnId="{88FC5A31-310C-457A-9444-7A9724278C0C}">
      <dgm:prSet/>
      <dgm:spPr/>
      <dgm:t>
        <a:bodyPr/>
        <a:lstStyle/>
        <a:p>
          <a:endParaRPr lang="en-IN"/>
        </a:p>
      </dgm:t>
    </dgm:pt>
    <dgm:pt modelId="{63A4BB05-39F9-45F8-A875-6581DE534D7B}">
      <dgm:prSet phldrT="[Tex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Online Security: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A5DE9062-3F58-4183-BF85-A3E165BBD1DE}" type="parTrans" cxnId="{F17EF7C0-FDF9-4E3B-B4DB-2A5258FE78B6}">
      <dgm:prSet/>
      <dgm:spPr/>
      <dgm:t>
        <a:bodyPr/>
        <a:lstStyle/>
        <a:p>
          <a:endParaRPr lang="en-IN"/>
        </a:p>
      </dgm:t>
    </dgm:pt>
    <dgm:pt modelId="{E0C765E0-D9C2-49B5-9935-D2CFDF7896E4}" type="sibTrans" cxnId="{F17EF7C0-FDF9-4E3B-B4DB-2A5258FE78B6}">
      <dgm:prSet/>
      <dgm:spPr/>
      <dgm:t>
        <a:bodyPr/>
        <a:lstStyle/>
        <a:p>
          <a:endParaRPr lang="en-IN"/>
        </a:p>
      </dgm:t>
    </dgm:pt>
    <dgm:pt modelId="{3D4BD461-3C39-4B5E-A52F-EAE1CFD13495}">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Online Backup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7B6C1FB3-4EB4-4DED-B24B-4AEE858621C1}" type="parTrans" cxnId="{82381217-7A91-4A9C-A754-E811AAB78F8C}">
      <dgm:prSet/>
      <dgm:spPr/>
      <dgm:t>
        <a:bodyPr/>
        <a:lstStyle/>
        <a:p>
          <a:endParaRPr lang="en-IN"/>
        </a:p>
      </dgm:t>
    </dgm:pt>
    <dgm:pt modelId="{61AB0BE2-C4FB-4D99-A23A-229D7C650DAB}" type="sibTrans" cxnId="{82381217-7A91-4A9C-A754-E811AAB78F8C}">
      <dgm:prSet/>
      <dgm:spPr/>
      <dgm:t>
        <a:bodyPr/>
        <a:lstStyle/>
        <a:p>
          <a:endParaRPr lang="en-IN"/>
        </a:p>
      </dgm:t>
    </dgm:pt>
    <dgm:pt modelId="{02F9C636-67EA-425A-8332-B8D9D546C2F9}">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Device Protection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C3FA465A-6331-4F81-9005-E149CB48C575}" type="parTrans" cxnId="{6737B509-1BA7-45C1-9ED4-5F40ABFB2BFC}">
      <dgm:prSet/>
      <dgm:spPr/>
      <dgm:t>
        <a:bodyPr/>
        <a:lstStyle/>
        <a:p>
          <a:endParaRPr lang="en-IN"/>
        </a:p>
      </dgm:t>
    </dgm:pt>
    <dgm:pt modelId="{7FEAFE4F-3E8C-4F0C-93B2-E56F49159D80}" type="sibTrans" cxnId="{6737B509-1BA7-45C1-9ED4-5F40ABFB2BFC}">
      <dgm:prSet/>
      <dgm:spPr/>
      <dgm:t>
        <a:bodyPr/>
        <a:lstStyle/>
        <a:p>
          <a:endParaRPr lang="en-IN"/>
        </a:p>
      </dgm:t>
    </dgm:pt>
    <dgm:pt modelId="{7129D553-688F-4B00-958E-5BD6BE8450BA}">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Tech Support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8D7A2E1F-C5DD-47C7-9188-F11D677855DA}" type="parTrans" cxnId="{65754F6B-9361-475D-962C-A2EAB188966E}">
      <dgm:prSet/>
      <dgm:spPr/>
      <dgm:t>
        <a:bodyPr/>
        <a:lstStyle/>
        <a:p>
          <a:endParaRPr lang="en-IN"/>
        </a:p>
      </dgm:t>
    </dgm:pt>
    <dgm:pt modelId="{B7A9E48D-5ED5-4C74-8649-627D25C7B2B4}" type="sibTrans" cxnId="{65754F6B-9361-475D-962C-A2EAB188966E}">
      <dgm:prSet/>
      <dgm:spPr/>
      <dgm:t>
        <a:bodyPr/>
        <a:lstStyle/>
        <a:p>
          <a:endParaRPr lang="en-IN"/>
        </a:p>
      </dgm:t>
    </dgm:pt>
    <dgm:pt modelId="{3FEC3582-D068-4561-9B1F-F06DDC5D4DC4}">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Streaming TV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DAF9587E-BED0-4C96-A4B0-D0D4AB1D4B88}" type="parTrans" cxnId="{43278208-751B-499E-927B-7522FCAF080B}">
      <dgm:prSet/>
      <dgm:spPr/>
      <dgm:t>
        <a:bodyPr/>
        <a:lstStyle/>
        <a:p>
          <a:endParaRPr lang="en-IN"/>
        </a:p>
      </dgm:t>
    </dgm:pt>
    <dgm:pt modelId="{A3C7754E-8206-464F-9B7A-6FADEBD8D5D8}" type="sibTrans" cxnId="{43278208-751B-499E-927B-7522FCAF080B}">
      <dgm:prSet/>
      <dgm:spPr/>
      <dgm:t>
        <a:bodyPr/>
        <a:lstStyle/>
        <a:p>
          <a:endParaRPr lang="en-IN"/>
        </a:p>
      </dgm:t>
    </dgm:pt>
    <dgm:pt modelId="{6D0551C9-3303-4FC5-86AC-DC107D603A01}">
      <dgm:prSet custT="1"/>
      <dgm:spPr/>
      <dgm: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Streaming Movies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gm:t>
    </dgm:pt>
    <dgm:pt modelId="{06009591-7BAB-4CD1-876B-CCCD3CC26DDB}" type="parTrans" cxnId="{1813D95B-AC37-43A3-B937-5224985C3463}">
      <dgm:prSet/>
      <dgm:spPr/>
      <dgm:t>
        <a:bodyPr/>
        <a:lstStyle/>
        <a:p>
          <a:endParaRPr lang="en-IN"/>
        </a:p>
      </dgm:t>
    </dgm:pt>
    <dgm:pt modelId="{D9F3FF9C-D9BA-489C-8136-D9EA5E7B8313}" type="sibTrans" cxnId="{1813D95B-AC37-43A3-B937-5224985C3463}">
      <dgm:prSet/>
      <dgm:spPr/>
      <dgm:t>
        <a:bodyPr/>
        <a:lstStyle/>
        <a:p>
          <a:endParaRPr lang="en-IN"/>
        </a:p>
      </dgm:t>
    </dgm:pt>
    <dgm:pt modelId="{103F697E-F7FA-4130-8E29-8D6CEEBE2F76}" type="pres">
      <dgm:prSet presAssocID="{A16D6936-60C2-40E0-AC18-CF294EC56CF0}" presName="Name0" presStyleCnt="0">
        <dgm:presLayoutVars>
          <dgm:dir/>
          <dgm:animLvl val="lvl"/>
          <dgm:resizeHandles val="exact"/>
        </dgm:presLayoutVars>
      </dgm:prSet>
      <dgm:spPr/>
    </dgm:pt>
    <dgm:pt modelId="{F1E8F0CD-78D3-4D2E-85CB-086792D703A2}" type="pres">
      <dgm:prSet presAssocID="{92438DEC-304E-49AF-AC9E-73F01BBD4D26}" presName="composite" presStyleCnt="0"/>
      <dgm:spPr/>
    </dgm:pt>
    <dgm:pt modelId="{18555C1A-8DC7-452E-96B1-76272D461C65}" type="pres">
      <dgm:prSet presAssocID="{92438DEC-304E-49AF-AC9E-73F01BBD4D26}" presName="parTx" presStyleLbl="alignNode1" presStyleIdx="0" presStyleCnt="3">
        <dgm:presLayoutVars>
          <dgm:chMax val="0"/>
          <dgm:chPref val="0"/>
          <dgm:bulletEnabled val="1"/>
        </dgm:presLayoutVars>
      </dgm:prSet>
      <dgm:spPr/>
    </dgm:pt>
    <dgm:pt modelId="{5742524F-C8CB-4E56-9EB1-ACE5005E744D}" type="pres">
      <dgm:prSet presAssocID="{92438DEC-304E-49AF-AC9E-73F01BBD4D26}" presName="desTx" presStyleLbl="alignAccFollowNode1" presStyleIdx="0" presStyleCnt="3">
        <dgm:presLayoutVars>
          <dgm:bulletEnabled val="1"/>
        </dgm:presLayoutVars>
      </dgm:prSet>
      <dgm:spPr/>
    </dgm:pt>
    <dgm:pt modelId="{08D4B448-1F7A-4E08-B871-641C2DD8A91E}" type="pres">
      <dgm:prSet presAssocID="{DF505F4B-1993-4563-B12E-5175FF96BFC1}" presName="space" presStyleCnt="0"/>
      <dgm:spPr/>
    </dgm:pt>
    <dgm:pt modelId="{88CB0B04-A1BA-49F9-9224-F05FA517CE81}" type="pres">
      <dgm:prSet presAssocID="{FF21CF87-F000-40D5-B0D4-D13EA6B657C4}" presName="composite" presStyleCnt="0"/>
      <dgm:spPr/>
    </dgm:pt>
    <dgm:pt modelId="{027562BC-0540-4254-8F8F-B5CAEB53EBC3}" type="pres">
      <dgm:prSet presAssocID="{FF21CF87-F000-40D5-B0D4-D13EA6B657C4}" presName="parTx" presStyleLbl="alignNode1" presStyleIdx="1" presStyleCnt="3">
        <dgm:presLayoutVars>
          <dgm:chMax val="0"/>
          <dgm:chPref val="0"/>
          <dgm:bulletEnabled val="1"/>
        </dgm:presLayoutVars>
      </dgm:prSet>
      <dgm:spPr/>
    </dgm:pt>
    <dgm:pt modelId="{658EC68D-629A-4BAC-9D70-48FC7A30CE42}" type="pres">
      <dgm:prSet presAssocID="{FF21CF87-F000-40D5-B0D4-D13EA6B657C4}" presName="desTx" presStyleLbl="alignAccFollowNode1" presStyleIdx="1" presStyleCnt="3">
        <dgm:presLayoutVars>
          <dgm:bulletEnabled val="1"/>
        </dgm:presLayoutVars>
      </dgm:prSet>
      <dgm:spPr/>
    </dgm:pt>
    <dgm:pt modelId="{BE32DEB6-376E-469C-A06B-54E0A570094A}" type="pres">
      <dgm:prSet presAssocID="{85D5D652-2DE4-41B4-93DD-987ABC7C5A91}" presName="space" presStyleCnt="0"/>
      <dgm:spPr/>
    </dgm:pt>
    <dgm:pt modelId="{C2E98705-1543-4574-8EC4-AF7DBD08B136}" type="pres">
      <dgm:prSet presAssocID="{0D4E03DF-9433-473A-B680-12CE1D0B5F4B}" presName="composite" presStyleCnt="0"/>
      <dgm:spPr/>
    </dgm:pt>
    <dgm:pt modelId="{CB3E46C9-5376-47D6-9810-D46692FFD9FC}" type="pres">
      <dgm:prSet presAssocID="{0D4E03DF-9433-473A-B680-12CE1D0B5F4B}" presName="parTx" presStyleLbl="alignNode1" presStyleIdx="2" presStyleCnt="3">
        <dgm:presLayoutVars>
          <dgm:chMax val="0"/>
          <dgm:chPref val="0"/>
          <dgm:bulletEnabled val="1"/>
        </dgm:presLayoutVars>
      </dgm:prSet>
      <dgm:spPr/>
    </dgm:pt>
    <dgm:pt modelId="{32C57CDF-AB3C-413F-8B69-C552E6690F07}" type="pres">
      <dgm:prSet presAssocID="{0D4E03DF-9433-473A-B680-12CE1D0B5F4B}" presName="desTx" presStyleLbl="alignAccFollowNode1" presStyleIdx="2" presStyleCnt="3">
        <dgm:presLayoutVars>
          <dgm:bulletEnabled val="1"/>
        </dgm:presLayoutVars>
      </dgm:prSet>
      <dgm:spPr/>
    </dgm:pt>
  </dgm:ptLst>
  <dgm:cxnLst>
    <dgm:cxn modelId="{AFE9C102-ACFF-4473-9092-BFD280CAEF4F}" type="presOf" srcId="{B4A99861-9B9F-4818-BDC5-C460CA5C2298}" destId="{658EC68D-629A-4BAC-9D70-48FC7A30CE42}" srcOrd="0" destOrd="4" presId="urn:microsoft.com/office/officeart/2005/8/layout/hList1"/>
    <dgm:cxn modelId="{43278208-751B-499E-927B-7522FCAF080B}" srcId="{0D4E03DF-9433-473A-B680-12CE1D0B5F4B}" destId="{3FEC3582-D068-4561-9B1F-F06DDC5D4DC4}" srcOrd="7" destOrd="0" parTransId="{DAF9587E-BED0-4C96-A4B0-D0D4AB1D4B88}" sibTransId="{A3C7754E-8206-464F-9B7A-6FADEBD8D5D8}"/>
    <dgm:cxn modelId="{6737B509-1BA7-45C1-9ED4-5F40ABFB2BFC}" srcId="{0D4E03DF-9433-473A-B680-12CE1D0B5F4B}" destId="{02F9C636-67EA-425A-8332-B8D9D546C2F9}" srcOrd="5" destOrd="0" parTransId="{C3FA465A-6331-4F81-9005-E149CB48C575}" sibTransId="{7FEAFE4F-3E8C-4F0C-93B2-E56F49159D80}"/>
    <dgm:cxn modelId="{194F2C0C-1B30-4CF2-BB3D-9590292DE9D4}" srcId="{FF21CF87-F000-40D5-B0D4-D13EA6B657C4}" destId="{B4A99861-9B9F-4818-BDC5-C460CA5C2298}" srcOrd="4" destOrd="0" parTransId="{352A1CCB-A845-4D9C-B550-9B1A4D9EB16C}" sibTransId="{E50A6D6E-A029-4E87-BC78-88CFC355BB31}"/>
    <dgm:cxn modelId="{EFC48C11-828B-4781-8D59-4D2109B558F8}" type="presOf" srcId="{63FCE5AC-8511-4B8A-B91A-20B80F9E2F27}" destId="{32C57CDF-AB3C-413F-8B69-C552E6690F07}" srcOrd="0" destOrd="0" presId="urn:microsoft.com/office/officeart/2005/8/layout/hList1"/>
    <dgm:cxn modelId="{82381217-7A91-4A9C-A754-E811AAB78F8C}" srcId="{0D4E03DF-9433-473A-B680-12CE1D0B5F4B}" destId="{3D4BD461-3C39-4B5E-A52F-EAE1CFD13495}" srcOrd="4" destOrd="0" parTransId="{7B6C1FB3-4EB4-4DED-B24B-4AEE858621C1}" sibTransId="{61AB0BE2-C4FB-4D99-A23A-229D7C650DAB}"/>
    <dgm:cxn modelId="{B2A67717-89AC-43BB-A07B-175B3158B9DE}" srcId="{92438DEC-304E-49AF-AC9E-73F01BBD4D26}" destId="{E757BE40-F2B2-4F8C-95DA-C3EB197339D3}" srcOrd="2" destOrd="0" parTransId="{DD9162D4-AF65-40CC-BE56-4A767E400464}" sibTransId="{31BFFFCA-7216-4453-9236-4BC573CFDD8E}"/>
    <dgm:cxn modelId="{61F4682D-05A2-496F-81CD-3A6DFDA2F8F2}" type="presOf" srcId="{E18069FD-8D1F-4765-857D-733300EDFC83}" destId="{5742524F-C8CB-4E56-9EB1-ACE5005E744D}" srcOrd="0" destOrd="1" presId="urn:microsoft.com/office/officeart/2005/8/layout/hList1"/>
    <dgm:cxn modelId="{88FC5A31-310C-457A-9444-7A9724278C0C}" srcId="{0D4E03DF-9433-473A-B680-12CE1D0B5F4B}" destId="{68C1C28A-5CBD-4BB4-ABF9-A202B255B7BD}" srcOrd="2" destOrd="0" parTransId="{20BF6BFA-78A5-4133-8663-369FFEE4BAD7}" sibTransId="{CFAFBC63-723E-49C7-8F7F-545CB95A1D4B}"/>
    <dgm:cxn modelId="{18E87339-D1AB-46F7-BC8E-3311A274D14E}" srcId="{FF21CF87-F000-40D5-B0D4-D13EA6B657C4}" destId="{C50CF636-6496-49F1-AA3C-2A52CAA23070}" srcOrd="1" destOrd="0" parTransId="{1B217112-763A-4DA3-85AF-8C8AFDF90EC8}" sibTransId="{B00BA470-EC75-49C1-997E-FE58AF485EFF}"/>
    <dgm:cxn modelId="{067CF140-C0C7-4DE0-A993-CF33D9CB4980}" type="presOf" srcId="{68C1C28A-5CBD-4BB4-ABF9-A202B255B7BD}" destId="{32C57CDF-AB3C-413F-8B69-C552E6690F07}" srcOrd="0" destOrd="2" presId="urn:microsoft.com/office/officeart/2005/8/layout/hList1"/>
    <dgm:cxn modelId="{1813D95B-AC37-43A3-B937-5224985C3463}" srcId="{0D4E03DF-9433-473A-B680-12CE1D0B5F4B}" destId="{6D0551C9-3303-4FC5-86AC-DC107D603A01}" srcOrd="8" destOrd="0" parTransId="{06009591-7BAB-4CD1-876B-CCCD3CC26DDB}" sibTransId="{D9F3FF9C-D9BA-489C-8136-D9EA5E7B8313}"/>
    <dgm:cxn modelId="{8E83645C-832D-49A2-9A30-6CBC785E4740}" type="presOf" srcId="{004A14BD-A58B-4AC2-9286-724B62B0215D}" destId="{5742524F-C8CB-4E56-9EB1-ACE5005E744D}" srcOrd="0" destOrd="0" presId="urn:microsoft.com/office/officeart/2005/8/layout/hList1"/>
    <dgm:cxn modelId="{89D24141-D05D-4445-A04A-352749ED8FB7}" type="presOf" srcId="{E757BE40-F2B2-4F8C-95DA-C3EB197339D3}" destId="{5742524F-C8CB-4E56-9EB1-ACE5005E744D}" srcOrd="0" destOrd="2" presId="urn:microsoft.com/office/officeart/2005/8/layout/hList1"/>
    <dgm:cxn modelId="{9AED3365-1A6C-4EF8-90DE-A5A2578A5820}" type="presOf" srcId="{3D4BD461-3C39-4B5E-A52F-EAE1CFD13495}" destId="{32C57CDF-AB3C-413F-8B69-C552E6690F07}" srcOrd="0" destOrd="4" presId="urn:microsoft.com/office/officeart/2005/8/layout/hList1"/>
    <dgm:cxn modelId="{65754F6B-9361-475D-962C-A2EAB188966E}" srcId="{0D4E03DF-9433-473A-B680-12CE1D0B5F4B}" destId="{7129D553-688F-4B00-958E-5BD6BE8450BA}" srcOrd="6" destOrd="0" parTransId="{8D7A2E1F-C5DD-47C7-9188-F11D677855DA}" sibTransId="{B7A9E48D-5ED5-4C74-8649-627D25C7B2B4}"/>
    <dgm:cxn modelId="{FF72B24B-874A-4405-94FA-7372C9C72879}" type="presOf" srcId="{0D4E03DF-9433-473A-B680-12CE1D0B5F4B}" destId="{CB3E46C9-5376-47D6-9810-D46692FFD9FC}" srcOrd="0" destOrd="0" presId="urn:microsoft.com/office/officeart/2005/8/layout/hList1"/>
    <dgm:cxn modelId="{0100A157-8F3F-4FC2-BD10-C452A1CB6ADB}" type="presOf" srcId="{97367020-5D1D-4522-89D8-4AAC3F761BDE}" destId="{5742524F-C8CB-4E56-9EB1-ACE5005E744D}" srcOrd="0" destOrd="3" presId="urn:microsoft.com/office/officeart/2005/8/layout/hList1"/>
    <dgm:cxn modelId="{B164C379-7823-42F9-B2C2-46F84D16E984}" type="presOf" srcId="{A16D6936-60C2-40E0-AC18-CF294EC56CF0}" destId="{103F697E-F7FA-4130-8E29-8D6CEEBE2F76}" srcOrd="0" destOrd="0" presId="urn:microsoft.com/office/officeart/2005/8/layout/hList1"/>
    <dgm:cxn modelId="{54FB495A-8504-4E0A-89F5-7F49B9593DE3}" type="presOf" srcId="{02F9C636-67EA-425A-8332-B8D9D546C2F9}" destId="{32C57CDF-AB3C-413F-8B69-C552E6690F07}" srcOrd="0" destOrd="5" presId="urn:microsoft.com/office/officeart/2005/8/layout/hList1"/>
    <dgm:cxn modelId="{C42C6A81-D441-41B6-A312-09315AB8925B}" type="presOf" srcId="{FF21CF87-F000-40D5-B0D4-D13EA6B657C4}" destId="{027562BC-0540-4254-8F8F-B5CAEB53EBC3}" srcOrd="0" destOrd="0" presId="urn:microsoft.com/office/officeart/2005/8/layout/hList1"/>
    <dgm:cxn modelId="{CE3DDA8A-2CBB-4BB3-8B12-E9979E6B4A2C}" type="presOf" srcId="{625F4A50-FDD7-4E52-AA29-C9BE3660B1C7}" destId="{32C57CDF-AB3C-413F-8B69-C552E6690F07}" srcOrd="0" destOrd="1" presId="urn:microsoft.com/office/officeart/2005/8/layout/hList1"/>
    <dgm:cxn modelId="{87A6DE8D-2072-4DA6-8FB5-E49E107183D5}" srcId="{92438DEC-304E-49AF-AC9E-73F01BBD4D26}" destId="{E18069FD-8D1F-4765-857D-733300EDFC83}" srcOrd="1" destOrd="0" parTransId="{598DCB60-3EA9-45E5-87B9-1C161116879E}" sibTransId="{489E4C65-2C33-4B1A-B02B-15FC97032158}"/>
    <dgm:cxn modelId="{AF11D68E-C9C3-4DA0-887D-B6B7285A6DB2}" type="presOf" srcId="{6D0551C9-3303-4FC5-86AC-DC107D603A01}" destId="{32C57CDF-AB3C-413F-8B69-C552E6690F07}" srcOrd="0" destOrd="8" presId="urn:microsoft.com/office/officeart/2005/8/layout/hList1"/>
    <dgm:cxn modelId="{21527290-AF1E-47FA-999C-46D4EE5514EF}" type="presOf" srcId="{434DFE55-580F-4A4B-B564-C67E95769BED}" destId="{658EC68D-629A-4BAC-9D70-48FC7A30CE42}" srcOrd="0" destOrd="2" presId="urn:microsoft.com/office/officeart/2005/8/layout/hList1"/>
    <dgm:cxn modelId="{3F945594-0749-4533-9011-7A8D8D049B04}" srcId="{92438DEC-304E-49AF-AC9E-73F01BBD4D26}" destId="{004A14BD-A58B-4AC2-9286-724B62B0215D}" srcOrd="0" destOrd="0" parTransId="{87C710F5-4850-42EE-8D2D-1D399CEB9D19}" sibTransId="{189DBCC6-278A-46A8-ABC9-783A57A08FC4}"/>
    <dgm:cxn modelId="{2F5CCA95-10E1-4A5B-AD2A-9025007BFAB4}" srcId="{A16D6936-60C2-40E0-AC18-CF294EC56CF0}" destId="{92438DEC-304E-49AF-AC9E-73F01BBD4D26}" srcOrd="0" destOrd="0" parTransId="{410C30C7-6B23-42A6-BFD7-FA46B024F592}" sibTransId="{DF505F4B-1993-4563-B12E-5175FF96BFC1}"/>
    <dgm:cxn modelId="{F66BC296-E0CD-453A-940A-24ABC1885FA3}" srcId="{0D4E03DF-9433-473A-B680-12CE1D0B5F4B}" destId="{63FCE5AC-8511-4B8A-B91A-20B80F9E2F27}" srcOrd="0" destOrd="0" parTransId="{237C4198-1885-4318-9E23-9FF74D41AAC6}" sibTransId="{340FBFF2-8E97-443A-A6D1-671065B0C8CD}"/>
    <dgm:cxn modelId="{C73B4BA1-7BD8-49EF-8DD9-5733739B570E}" srcId="{92438DEC-304E-49AF-AC9E-73F01BBD4D26}" destId="{97367020-5D1D-4522-89D8-4AAC3F761BDE}" srcOrd="3" destOrd="0" parTransId="{76C19613-69FC-4509-89C8-A153E05692F3}" sibTransId="{6E16994A-D6B3-408E-8620-5C4CC5FB8E5D}"/>
    <dgm:cxn modelId="{F489D0A4-C6D0-4D6F-BA61-B54BFD47FBFF}" srcId="{0D4E03DF-9433-473A-B680-12CE1D0B5F4B}" destId="{625F4A50-FDD7-4E52-AA29-C9BE3660B1C7}" srcOrd="1" destOrd="0" parTransId="{56AF76C8-BFE8-4F97-A79C-4D676B44BED7}" sibTransId="{0B5227B5-B335-4197-AB82-DFA90FCF24B4}"/>
    <dgm:cxn modelId="{36364DB1-0D05-43E5-B61B-D28EEE480FB1}" srcId="{FF21CF87-F000-40D5-B0D4-D13EA6B657C4}" destId="{F8061F5F-9935-42BB-8D7E-8AEB1C44B599}" srcOrd="5" destOrd="0" parTransId="{90308DD9-5709-4508-B910-72F71C334ADF}" sibTransId="{FDBFF7A6-AA26-4FF1-97C7-63169126D584}"/>
    <dgm:cxn modelId="{348F71B8-3BED-442B-BAE8-E6E9E14E512E}" type="presOf" srcId="{63A4BB05-39F9-45F8-A875-6581DE534D7B}" destId="{32C57CDF-AB3C-413F-8B69-C552E6690F07}" srcOrd="0" destOrd="3" presId="urn:microsoft.com/office/officeart/2005/8/layout/hList1"/>
    <dgm:cxn modelId="{F17EF7C0-FDF9-4E3B-B4DB-2A5258FE78B6}" srcId="{0D4E03DF-9433-473A-B680-12CE1D0B5F4B}" destId="{63A4BB05-39F9-45F8-A875-6581DE534D7B}" srcOrd="3" destOrd="0" parTransId="{A5DE9062-3F58-4183-BF85-A3E165BBD1DE}" sibTransId="{E0C765E0-D9C2-49B5-9935-D2CFDF7896E4}"/>
    <dgm:cxn modelId="{36F993C1-8F02-40D4-B603-92F6B8A6AED6}" type="presOf" srcId="{C50CF636-6496-49F1-AA3C-2A52CAA23070}" destId="{658EC68D-629A-4BAC-9D70-48FC7A30CE42}" srcOrd="0" destOrd="1" presId="urn:microsoft.com/office/officeart/2005/8/layout/hList1"/>
    <dgm:cxn modelId="{A6EAABCB-EA94-491B-8A3E-050A43F9A2A6}" srcId="{FF21CF87-F000-40D5-B0D4-D13EA6B657C4}" destId="{7495EAF9-C937-4281-A04F-E9A10F2E2921}" srcOrd="3" destOrd="0" parTransId="{0C17EEEE-4EF6-417C-9DC0-8483984231A5}" sibTransId="{970A1208-66B9-42AC-8981-A3B1CE7D1831}"/>
    <dgm:cxn modelId="{99A023CE-333B-434C-8180-2E9D703646BF}" srcId="{FF21CF87-F000-40D5-B0D4-D13EA6B657C4}" destId="{616A2396-DF90-492E-BF03-0246C02E704F}" srcOrd="0" destOrd="0" parTransId="{926CB347-F83A-494C-A1C6-9585C0B0BC87}" sibTransId="{43E58899-FC81-4F0F-AAB7-1F9ED8F1DBF0}"/>
    <dgm:cxn modelId="{37C7E5D0-36D3-4AAE-990D-3983B4249CFD}" srcId="{FF21CF87-F000-40D5-B0D4-D13EA6B657C4}" destId="{434DFE55-580F-4A4B-B564-C67E95769BED}" srcOrd="2" destOrd="0" parTransId="{133A1344-FCFC-41B7-B86D-B28F7FA44ACB}" sibTransId="{9A30BC66-C88B-4933-A236-ADCD2B7AC5CB}"/>
    <dgm:cxn modelId="{13B3F3D0-863E-4416-B3D4-450A568FBFB1}" srcId="{A16D6936-60C2-40E0-AC18-CF294EC56CF0}" destId="{FF21CF87-F000-40D5-B0D4-D13EA6B657C4}" srcOrd="1" destOrd="0" parTransId="{BC12EDD2-14C9-4022-B82C-260A7035C5E5}" sibTransId="{85D5D652-2DE4-41B4-93DD-987ABC7C5A91}"/>
    <dgm:cxn modelId="{B9827AD3-8B93-4531-870B-B2AA3C0E759E}" type="presOf" srcId="{F8061F5F-9935-42BB-8D7E-8AEB1C44B599}" destId="{658EC68D-629A-4BAC-9D70-48FC7A30CE42}" srcOrd="0" destOrd="5" presId="urn:microsoft.com/office/officeart/2005/8/layout/hList1"/>
    <dgm:cxn modelId="{BA70F6E0-9B5D-4C3C-AE13-DED10E84FFC9}" type="presOf" srcId="{7129D553-688F-4B00-958E-5BD6BE8450BA}" destId="{32C57CDF-AB3C-413F-8B69-C552E6690F07}" srcOrd="0" destOrd="6" presId="urn:microsoft.com/office/officeart/2005/8/layout/hList1"/>
    <dgm:cxn modelId="{B8536CE2-28C4-47E7-9973-5CBAE8187AB8}" type="presOf" srcId="{92438DEC-304E-49AF-AC9E-73F01BBD4D26}" destId="{18555C1A-8DC7-452E-96B1-76272D461C65}" srcOrd="0" destOrd="0" presId="urn:microsoft.com/office/officeart/2005/8/layout/hList1"/>
    <dgm:cxn modelId="{549FB9EA-15C1-4905-BC58-28A89F059470}" type="presOf" srcId="{7495EAF9-C937-4281-A04F-E9A10F2E2921}" destId="{658EC68D-629A-4BAC-9D70-48FC7A30CE42}" srcOrd="0" destOrd="3" presId="urn:microsoft.com/office/officeart/2005/8/layout/hList1"/>
    <dgm:cxn modelId="{74BC2FF7-5C19-4453-9AF5-74714B6D27A8}" type="presOf" srcId="{3FEC3582-D068-4561-9B1F-F06DDC5D4DC4}" destId="{32C57CDF-AB3C-413F-8B69-C552E6690F07}" srcOrd="0" destOrd="7" presId="urn:microsoft.com/office/officeart/2005/8/layout/hList1"/>
    <dgm:cxn modelId="{F02071F8-719D-4455-91AD-B77100621E2D}" srcId="{A16D6936-60C2-40E0-AC18-CF294EC56CF0}" destId="{0D4E03DF-9433-473A-B680-12CE1D0B5F4B}" srcOrd="2" destOrd="0" parTransId="{8F87BAD7-F410-48F4-9E3E-695BC09CD89A}" sibTransId="{EBB817FE-509A-4695-80BB-25C34ABBE6F3}"/>
    <dgm:cxn modelId="{65A98FF9-4423-47DC-B842-DC6B22900487}" type="presOf" srcId="{616A2396-DF90-492E-BF03-0246C02E704F}" destId="{658EC68D-629A-4BAC-9D70-48FC7A30CE42}" srcOrd="0" destOrd="0" presId="urn:microsoft.com/office/officeart/2005/8/layout/hList1"/>
    <dgm:cxn modelId="{D0516A9F-CC97-4480-AEEF-AB826BD3DB53}" type="presParOf" srcId="{103F697E-F7FA-4130-8E29-8D6CEEBE2F76}" destId="{F1E8F0CD-78D3-4D2E-85CB-086792D703A2}" srcOrd="0" destOrd="0" presId="urn:microsoft.com/office/officeart/2005/8/layout/hList1"/>
    <dgm:cxn modelId="{DC5E78EF-18C9-4B63-A673-3E612C964EB7}" type="presParOf" srcId="{F1E8F0CD-78D3-4D2E-85CB-086792D703A2}" destId="{18555C1A-8DC7-452E-96B1-76272D461C65}" srcOrd="0" destOrd="0" presId="urn:microsoft.com/office/officeart/2005/8/layout/hList1"/>
    <dgm:cxn modelId="{DFB651F9-EA22-41E1-B318-F20F821A5200}" type="presParOf" srcId="{F1E8F0CD-78D3-4D2E-85CB-086792D703A2}" destId="{5742524F-C8CB-4E56-9EB1-ACE5005E744D}" srcOrd="1" destOrd="0" presId="urn:microsoft.com/office/officeart/2005/8/layout/hList1"/>
    <dgm:cxn modelId="{0E93AE02-CEE6-4518-B6D2-44D8572ED19A}" type="presParOf" srcId="{103F697E-F7FA-4130-8E29-8D6CEEBE2F76}" destId="{08D4B448-1F7A-4E08-B871-641C2DD8A91E}" srcOrd="1" destOrd="0" presId="urn:microsoft.com/office/officeart/2005/8/layout/hList1"/>
    <dgm:cxn modelId="{02881231-DB5F-4A9D-9CD1-083BA4DBC778}" type="presParOf" srcId="{103F697E-F7FA-4130-8E29-8D6CEEBE2F76}" destId="{88CB0B04-A1BA-49F9-9224-F05FA517CE81}" srcOrd="2" destOrd="0" presId="urn:microsoft.com/office/officeart/2005/8/layout/hList1"/>
    <dgm:cxn modelId="{344F2933-838A-4430-878C-D1572DB69D05}" type="presParOf" srcId="{88CB0B04-A1BA-49F9-9224-F05FA517CE81}" destId="{027562BC-0540-4254-8F8F-B5CAEB53EBC3}" srcOrd="0" destOrd="0" presId="urn:microsoft.com/office/officeart/2005/8/layout/hList1"/>
    <dgm:cxn modelId="{CADA0E22-7268-4B6B-B171-212941F43415}" type="presParOf" srcId="{88CB0B04-A1BA-49F9-9224-F05FA517CE81}" destId="{658EC68D-629A-4BAC-9D70-48FC7A30CE42}" srcOrd="1" destOrd="0" presId="urn:microsoft.com/office/officeart/2005/8/layout/hList1"/>
    <dgm:cxn modelId="{ECDD8D2F-DA62-4345-AD16-47B5D5801356}" type="presParOf" srcId="{103F697E-F7FA-4130-8E29-8D6CEEBE2F76}" destId="{BE32DEB6-376E-469C-A06B-54E0A570094A}" srcOrd="3" destOrd="0" presId="urn:microsoft.com/office/officeart/2005/8/layout/hList1"/>
    <dgm:cxn modelId="{EB653C92-1724-4FCF-A751-6A9FB486A601}" type="presParOf" srcId="{103F697E-F7FA-4130-8E29-8D6CEEBE2F76}" destId="{C2E98705-1543-4574-8EC4-AF7DBD08B136}" srcOrd="4" destOrd="0" presId="urn:microsoft.com/office/officeart/2005/8/layout/hList1"/>
    <dgm:cxn modelId="{BB5048F7-E5C5-4263-A8B6-F081F148C777}" type="presParOf" srcId="{C2E98705-1543-4574-8EC4-AF7DBD08B136}" destId="{CB3E46C9-5376-47D6-9810-D46692FFD9FC}" srcOrd="0" destOrd="0" presId="urn:microsoft.com/office/officeart/2005/8/layout/hList1"/>
    <dgm:cxn modelId="{AC32E998-ACFD-41D2-9A37-6ADA8AE99559}" type="presParOf" srcId="{C2E98705-1543-4574-8EC4-AF7DBD08B136}" destId="{32C57CDF-AB3C-413F-8B69-C552E6690F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FB345-606C-4A99-B026-A68FF361C680}">
      <dsp:nvSpPr>
        <dsp:cNvPr id="0" name=""/>
        <dsp:cNvSpPr/>
      </dsp:nvSpPr>
      <dsp:spPr>
        <a:xfrm>
          <a:off x="0" y="607"/>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FCF6C-F2EC-4D9C-A56C-CF52C5711AB9}">
      <dsp:nvSpPr>
        <dsp:cNvPr id="0" name=""/>
        <dsp:cNvSpPr/>
      </dsp:nvSpPr>
      <dsp:spPr>
        <a:xfrm>
          <a:off x="154456" y="115493"/>
          <a:ext cx="280830" cy="280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CC1F22-2892-4306-A4ED-850555666D13}">
      <dsp:nvSpPr>
        <dsp:cNvPr id="0" name=""/>
        <dsp:cNvSpPr/>
      </dsp:nvSpPr>
      <dsp:spPr>
        <a:xfrm>
          <a:off x="589744" y="607"/>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US" sz="1600" kern="1200"/>
            <a:t>Problem Statement</a:t>
          </a:r>
        </a:p>
      </dsp:txBody>
      <dsp:txXfrm>
        <a:off x="589744" y="607"/>
        <a:ext cx="6039059" cy="510601"/>
      </dsp:txXfrm>
    </dsp:sp>
    <dsp:sp modelId="{FBE484DC-C8C7-4484-B9A8-2A3EC0078044}">
      <dsp:nvSpPr>
        <dsp:cNvPr id="0" name=""/>
        <dsp:cNvSpPr/>
      </dsp:nvSpPr>
      <dsp:spPr>
        <a:xfrm>
          <a:off x="0" y="638859"/>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05329-D3C0-4A27-BEB1-7F7B78FFDB6F}">
      <dsp:nvSpPr>
        <dsp:cNvPr id="0" name=""/>
        <dsp:cNvSpPr/>
      </dsp:nvSpPr>
      <dsp:spPr>
        <a:xfrm>
          <a:off x="154456" y="753745"/>
          <a:ext cx="280830" cy="280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B0DF7F-3634-41FB-895A-226A4279F880}">
      <dsp:nvSpPr>
        <dsp:cNvPr id="0" name=""/>
        <dsp:cNvSpPr/>
      </dsp:nvSpPr>
      <dsp:spPr>
        <a:xfrm>
          <a:off x="589744" y="638859"/>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US" sz="1600" kern="1200"/>
            <a:t>Objective &amp; KPIs</a:t>
          </a:r>
        </a:p>
      </dsp:txBody>
      <dsp:txXfrm>
        <a:off x="589744" y="638859"/>
        <a:ext cx="6039059" cy="510601"/>
      </dsp:txXfrm>
    </dsp:sp>
    <dsp:sp modelId="{DE176C02-72E0-4808-8A0D-52FE0B4CED23}">
      <dsp:nvSpPr>
        <dsp:cNvPr id="0" name=""/>
        <dsp:cNvSpPr/>
      </dsp:nvSpPr>
      <dsp:spPr>
        <a:xfrm>
          <a:off x="0" y="1277111"/>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7C8BD3-97C7-40C5-9208-9749A4A8E429}">
      <dsp:nvSpPr>
        <dsp:cNvPr id="0" name=""/>
        <dsp:cNvSpPr/>
      </dsp:nvSpPr>
      <dsp:spPr>
        <a:xfrm>
          <a:off x="154456" y="1391997"/>
          <a:ext cx="280830" cy="280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7008FE-A12E-45D6-862E-C660610EF3A0}">
      <dsp:nvSpPr>
        <dsp:cNvPr id="0" name=""/>
        <dsp:cNvSpPr/>
      </dsp:nvSpPr>
      <dsp:spPr>
        <a:xfrm>
          <a:off x="589744" y="1277111"/>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US" sz="1600" kern="1200"/>
            <a:t>Data Visualization &amp; EDA</a:t>
          </a:r>
        </a:p>
      </dsp:txBody>
      <dsp:txXfrm>
        <a:off x="589744" y="1277111"/>
        <a:ext cx="6039059" cy="510601"/>
      </dsp:txXfrm>
    </dsp:sp>
    <dsp:sp modelId="{952F8059-A120-4399-ABF5-EB8E2AE683CF}">
      <dsp:nvSpPr>
        <dsp:cNvPr id="0" name=""/>
        <dsp:cNvSpPr/>
      </dsp:nvSpPr>
      <dsp:spPr>
        <a:xfrm>
          <a:off x="0" y="1915363"/>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84745-16D4-457B-97BC-61E0D54138FC}">
      <dsp:nvSpPr>
        <dsp:cNvPr id="0" name=""/>
        <dsp:cNvSpPr/>
      </dsp:nvSpPr>
      <dsp:spPr>
        <a:xfrm>
          <a:off x="154456" y="2030249"/>
          <a:ext cx="280830" cy="280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2E4358-1E5C-4A57-A60B-D24328A47704}">
      <dsp:nvSpPr>
        <dsp:cNvPr id="0" name=""/>
        <dsp:cNvSpPr/>
      </dsp:nvSpPr>
      <dsp:spPr>
        <a:xfrm>
          <a:off x="589744" y="1915363"/>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US" sz="1600" kern="1200"/>
            <a:t>Feature Engineering</a:t>
          </a:r>
        </a:p>
      </dsp:txBody>
      <dsp:txXfrm>
        <a:off x="589744" y="1915363"/>
        <a:ext cx="6039059" cy="510601"/>
      </dsp:txXfrm>
    </dsp:sp>
    <dsp:sp modelId="{463199EE-E36B-4678-9F44-6AE19FEA4018}">
      <dsp:nvSpPr>
        <dsp:cNvPr id="0" name=""/>
        <dsp:cNvSpPr/>
      </dsp:nvSpPr>
      <dsp:spPr>
        <a:xfrm>
          <a:off x="0" y="2553615"/>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FFFB0-2872-427E-BBC1-1DEC40D44446}">
      <dsp:nvSpPr>
        <dsp:cNvPr id="0" name=""/>
        <dsp:cNvSpPr/>
      </dsp:nvSpPr>
      <dsp:spPr>
        <a:xfrm>
          <a:off x="154456" y="2668501"/>
          <a:ext cx="280830" cy="2808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CB4407-AB27-4D2F-8004-5FA1E61174CB}">
      <dsp:nvSpPr>
        <dsp:cNvPr id="0" name=""/>
        <dsp:cNvSpPr/>
      </dsp:nvSpPr>
      <dsp:spPr>
        <a:xfrm>
          <a:off x="589744" y="2553615"/>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US" sz="1600" kern="1200"/>
            <a:t>Assess multiple algorithms</a:t>
          </a:r>
        </a:p>
      </dsp:txBody>
      <dsp:txXfrm>
        <a:off x="589744" y="2553615"/>
        <a:ext cx="6039059" cy="510601"/>
      </dsp:txXfrm>
    </dsp:sp>
    <dsp:sp modelId="{9C37C9F4-E5A7-444A-AED2-5E9E35EC5803}">
      <dsp:nvSpPr>
        <dsp:cNvPr id="0" name=""/>
        <dsp:cNvSpPr/>
      </dsp:nvSpPr>
      <dsp:spPr>
        <a:xfrm>
          <a:off x="0" y="3191867"/>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349B49-8A2E-48F9-BDD9-0D2A325970B4}">
      <dsp:nvSpPr>
        <dsp:cNvPr id="0" name=""/>
        <dsp:cNvSpPr/>
      </dsp:nvSpPr>
      <dsp:spPr>
        <a:xfrm>
          <a:off x="154456" y="3306753"/>
          <a:ext cx="280830" cy="2808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38959A-0FA8-45AB-B557-013CA8E217D7}">
      <dsp:nvSpPr>
        <dsp:cNvPr id="0" name=""/>
        <dsp:cNvSpPr/>
      </dsp:nvSpPr>
      <dsp:spPr>
        <a:xfrm>
          <a:off x="589744" y="3191867"/>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US" sz="1600" kern="1200"/>
            <a:t>Hyperparameter tuning</a:t>
          </a:r>
        </a:p>
      </dsp:txBody>
      <dsp:txXfrm>
        <a:off x="589744" y="3191867"/>
        <a:ext cx="6039059" cy="510601"/>
      </dsp:txXfrm>
    </dsp:sp>
    <dsp:sp modelId="{61E2E5EA-FF1A-476E-808E-DC75EB584A3F}">
      <dsp:nvSpPr>
        <dsp:cNvPr id="0" name=""/>
        <dsp:cNvSpPr/>
      </dsp:nvSpPr>
      <dsp:spPr>
        <a:xfrm>
          <a:off x="0" y="3830119"/>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0DA50-F447-4789-B257-77046FCFAD41}">
      <dsp:nvSpPr>
        <dsp:cNvPr id="0" name=""/>
        <dsp:cNvSpPr/>
      </dsp:nvSpPr>
      <dsp:spPr>
        <a:xfrm>
          <a:off x="154456" y="3945004"/>
          <a:ext cx="280830" cy="2808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BFCBA5-D625-4224-B86C-9C0F691D1466}">
      <dsp:nvSpPr>
        <dsp:cNvPr id="0" name=""/>
        <dsp:cNvSpPr/>
      </dsp:nvSpPr>
      <dsp:spPr>
        <a:xfrm>
          <a:off x="589744" y="3830119"/>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US" sz="1600" kern="1200"/>
            <a:t>Performance</a:t>
          </a:r>
        </a:p>
      </dsp:txBody>
      <dsp:txXfrm>
        <a:off x="589744" y="3830119"/>
        <a:ext cx="6039059" cy="510601"/>
      </dsp:txXfrm>
    </dsp:sp>
    <dsp:sp modelId="{6D333BF9-F692-4975-AAEE-2123AD15FCC4}">
      <dsp:nvSpPr>
        <dsp:cNvPr id="0" name=""/>
        <dsp:cNvSpPr/>
      </dsp:nvSpPr>
      <dsp:spPr>
        <a:xfrm>
          <a:off x="0" y="4468371"/>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E5305-E0C8-46C8-8517-738D6F23AFB5}">
      <dsp:nvSpPr>
        <dsp:cNvPr id="0" name=""/>
        <dsp:cNvSpPr/>
      </dsp:nvSpPr>
      <dsp:spPr>
        <a:xfrm>
          <a:off x="154456" y="4583256"/>
          <a:ext cx="280830" cy="28083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798B60-3F5F-4504-9F97-53DA54ED3C63}">
      <dsp:nvSpPr>
        <dsp:cNvPr id="0" name=""/>
        <dsp:cNvSpPr/>
      </dsp:nvSpPr>
      <dsp:spPr>
        <a:xfrm>
          <a:off x="589744" y="4468371"/>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US" sz="1600" kern="1200" dirty="0"/>
            <a:t>Summary</a:t>
          </a:r>
        </a:p>
      </dsp:txBody>
      <dsp:txXfrm>
        <a:off x="589744" y="4468371"/>
        <a:ext cx="6039059" cy="510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37C3A-A668-4217-94A4-B7BBA759120D}">
      <dsp:nvSpPr>
        <dsp:cNvPr id="0" name=""/>
        <dsp:cNvSpPr/>
      </dsp:nvSpPr>
      <dsp:spPr>
        <a:xfrm>
          <a:off x="2360656" y="643735"/>
          <a:ext cx="497905" cy="91440"/>
        </a:xfrm>
        <a:custGeom>
          <a:avLst/>
          <a:gdLst/>
          <a:ahLst/>
          <a:cxnLst/>
          <a:rect l="0" t="0" r="0" b="0"/>
          <a:pathLst>
            <a:path>
              <a:moveTo>
                <a:pt x="0" y="45720"/>
              </a:moveTo>
              <a:lnTo>
                <a:pt x="49790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96396" y="686813"/>
        <a:ext cx="26425" cy="5285"/>
      </dsp:txXfrm>
    </dsp:sp>
    <dsp:sp modelId="{E6AB4FD9-AEEF-404C-B2EA-6212E4CC27F0}">
      <dsp:nvSpPr>
        <dsp:cNvPr id="0" name=""/>
        <dsp:cNvSpPr/>
      </dsp:nvSpPr>
      <dsp:spPr>
        <a:xfrm>
          <a:off x="64608" y="101"/>
          <a:ext cx="2297848" cy="137870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96" tIns="118190" rIns="112596" bIns="118190" numCol="1" spcCol="1270" anchor="ctr" anchorCtr="0">
          <a:noAutofit/>
        </a:bodyPr>
        <a:lstStyle/>
        <a:p>
          <a:pPr marL="0" lvl="0" indent="0" algn="ctr" defTabSz="977900">
            <a:lnSpc>
              <a:spcPct val="90000"/>
            </a:lnSpc>
            <a:spcBef>
              <a:spcPct val="0"/>
            </a:spcBef>
            <a:spcAft>
              <a:spcPct val="35000"/>
            </a:spcAft>
            <a:buNone/>
          </a:pPr>
          <a:r>
            <a:rPr lang="en-US" sz="2200" kern="1200" dirty="0"/>
            <a:t>Exploratory Data Analysis</a:t>
          </a:r>
          <a:endParaRPr lang="en-IN" sz="2200" kern="1200" dirty="0"/>
        </a:p>
      </dsp:txBody>
      <dsp:txXfrm>
        <a:off x="64608" y="101"/>
        <a:ext cx="2297848" cy="1378708"/>
      </dsp:txXfrm>
    </dsp:sp>
    <dsp:sp modelId="{E9513177-72AE-433A-8C33-D8D692555A51}">
      <dsp:nvSpPr>
        <dsp:cNvPr id="0" name=""/>
        <dsp:cNvSpPr/>
      </dsp:nvSpPr>
      <dsp:spPr>
        <a:xfrm>
          <a:off x="5187009" y="643735"/>
          <a:ext cx="497905" cy="91440"/>
        </a:xfrm>
        <a:custGeom>
          <a:avLst/>
          <a:gdLst/>
          <a:ahLst/>
          <a:cxnLst/>
          <a:rect l="0" t="0" r="0" b="0"/>
          <a:pathLst>
            <a:path>
              <a:moveTo>
                <a:pt x="0" y="45720"/>
              </a:moveTo>
              <a:lnTo>
                <a:pt x="497905" y="45720"/>
              </a:lnTo>
            </a:path>
          </a:pathLst>
        </a:custGeom>
        <a:noFill/>
        <a:ln w="12700" cap="rnd" cmpd="sng" algn="ctr">
          <a:solidFill>
            <a:schemeClr val="accent2">
              <a:hueOff val="-592857"/>
              <a:satOff val="2840"/>
              <a:lumOff val="262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22749" y="686813"/>
        <a:ext cx="26425" cy="5285"/>
      </dsp:txXfrm>
    </dsp:sp>
    <dsp:sp modelId="{7F8B0AE6-03A3-46FE-94C9-7B6208E394C3}">
      <dsp:nvSpPr>
        <dsp:cNvPr id="0" name=""/>
        <dsp:cNvSpPr/>
      </dsp:nvSpPr>
      <dsp:spPr>
        <a:xfrm>
          <a:off x="2890961" y="101"/>
          <a:ext cx="2297848" cy="1378708"/>
        </a:xfrm>
        <a:prstGeom prst="rect">
          <a:avLst/>
        </a:prstGeom>
        <a:solidFill>
          <a:schemeClr val="accent2">
            <a:hueOff val="-494048"/>
            <a:satOff val="2367"/>
            <a:lumOff val="21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96" tIns="118190" rIns="112596" bIns="118190" numCol="1" spcCol="1270" anchor="ctr" anchorCtr="0">
          <a:noAutofit/>
        </a:bodyPr>
        <a:lstStyle/>
        <a:p>
          <a:pPr marL="0" lvl="0" indent="0" algn="ctr" defTabSz="977900">
            <a:lnSpc>
              <a:spcPct val="90000"/>
            </a:lnSpc>
            <a:spcBef>
              <a:spcPct val="0"/>
            </a:spcBef>
            <a:spcAft>
              <a:spcPct val="35000"/>
            </a:spcAft>
            <a:buNone/>
          </a:pPr>
          <a:r>
            <a:rPr lang="en-US" sz="2200" kern="1200" dirty="0"/>
            <a:t>Data Visualization</a:t>
          </a:r>
          <a:endParaRPr lang="en-IN" sz="2200" kern="1200" dirty="0"/>
        </a:p>
      </dsp:txBody>
      <dsp:txXfrm>
        <a:off x="2890961" y="101"/>
        <a:ext cx="2297848" cy="1378708"/>
      </dsp:txXfrm>
    </dsp:sp>
    <dsp:sp modelId="{DC9B7D3C-8F3A-4E1E-BEEA-6253EE9FAB95}">
      <dsp:nvSpPr>
        <dsp:cNvPr id="0" name=""/>
        <dsp:cNvSpPr/>
      </dsp:nvSpPr>
      <dsp:spPr>
        <a:xfrm>
          <a:off x="8013363" y="643735"/>
          <a:ext cx="497905" cy="91440"/>
        </a:xfrm>
        <a:custGeom>
          <a:avLst/>
          <a:gdLst/>
          <a:ahLst/>
          <a:cxnLst/>
          <a:rect l="0" t="0" r="0" b="0"/>
          <a:pathLst>
            <a:path>
              <a:moveTo>
                <a:pt x="0" y="45720"/>
              </a:moveTo>
              <a:lnTo>
                <a:pt x="497905" y="45720"/>
              </a:lnTo>
            </a:path>
          </a:pathLst>
        </a:custGeom>
        <a:noFill/>
        <a:ln w="12700" cap="rnd" cmpd="sng" algn="ctr">
          <a:solidFill>
            <a:schemeClr val="accent2">
              <a:hueOff val="-1185714"/>
              <a:satOff val="5680"/>
              <a:lumOff val="525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249103" y="686813"/>
        <a:ext cx="26425" cy="5285"/>
      </dsp:txXfrm>
    </dsp:sp>
    <dsp:sp modelId="{F30944B3-F724-46F1-B525-DD9B8E68D642}">
      <dsp:nvSpPr>
        <dsp:cNvPr id="0" name=""/>
        <dsp:cNvSpPr/>
      </dsp:nvSpPr>
      <dsp:spPr>
        <a:xfrm>
          <a:off x="5717315" y="101"/>
          <a:ext cx="2297848" cy="1378708"/>
        </a:xfrm>
        <a:prstGeom prst="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96" tIns="118190" rIns="112596" bIns="118190" numCol="1" spcCol="1270" anchor="ctr" anchorCtr="0">
          <a:noAutofit/>
        </a:bodyPr>
        <a:lstStyle/>
        <a:p>
          <a:pPr marL="0" lvl="0" indent="0" algn="ctr" defTabSz="977900">
            <a:lnSpc>
              <a:spcPct val="90000"/>
            </a:lnSpc>
            <a:spcBef>
              <a:spcPct val="0"/>
            </a:spcBef>
            <a:spcAft>
              <a:spcPct val="35000"/>
            </a:spcAft>
            <a:buNone/>
          </a:pPr>
          <a:r>
            <a:rPr lang="en-US" sz="2200" kern="1200" dirty="0"/>
            <a:t>Feature Engineering</a:t>
          </a:r>
          <a:endParaRPr lang="en-IN" sz="2200" kern="1200" dirty="0"/>
        </a:p>
      </dsp:txBody>
      <dsp:txXfrm>
        <a:off x="5717315" y="101"/>
        <a:ext cx="2297848" cy="1378708"/>
      </dsp:txXfrm>
    </dsp:sp>
    <dsp:sp modelId="{0C3AF95F-A3FF-4F34-B9B9-92E13CF6415A}">
      <dsp:nvSpPr>
        <dsp:cNvPr id="0" name=""/>
        <dsp:cNvSpPr/>
      </dsp:nvSpPr>
      <dsp:spPr>
        <a:xfrm>
          <a:off x="1213532" y="1377009"/>
          <a:ext cx="8479059" cy="497905"/>
        </a:xfrm>
        <a:custGeom>
          <a:avLst/>
          <a:gdLst/>
          <a:ahLst/>
          <a:cxnLst/>
          <a:rect l="0" t="0" r="0" b="0"/>
          <a:pathLst>
            <a:path>
              <a:moveTo>
                <a:pt x="8479059" y="0"/>
              </a:moveTo>
              <a:lnTo>
                <a:pt x="8479059" y="266052"/>
              </a:lnTo>
              <a:lnTo>
                <a:pt x="0" y="266052"/>
              </a:lnTo>
              <a:lnTo>
                <a:pt x="0" y="497905"/>
              </a:lnTo>
            </a:path>
          </a:pathLst>
        </a:custGeom>
        <a:noFill/>
        <a:ln w="12700" cap="rnd" cmpd="sng" algn="ctr">
          <a:solidFill>
            <a:schemeClr val="accent2">
              <a:hueOff val="-1778572"/>
              <a:satOff val="8520"/>
              <a:lumOff val="7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40674" y="1623319"/>
        <a:ext cx="424775" cy="5285"/>
      </dsp:txXfrm>
    </dsp:sp>
    <dsp:sp modelId="{352CEE30-C5C5-41A1-AA1D-72EF9C95230B}">
      <dsp:nvSpPr>
        <dsp:cNvPr id="0" name=""/>
        <dsp:cNvSpPr/>
      </dsp:nvSpPr>
      <dsp:spPr>
        <a:xfrm>
          <a:off x="8543668" y="101"/>
          <a:ext cx="2297848" cy="1378708"/>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96" tIns="118190" rIns="112596" bIns="118190" numCol="1" spcCol="1270" anchor="ctr" anchorCtr="0">
          <a:noAutofit/>
        </a:bodyPr>
        <a:lstStyle/>
        <a:p>
          <a:pPr marL="0" lvl="0" indent="0" algn="ctr" defTabSz="977900">
            <a:lnSpc>
              <a:spcPct val="90000"/>
            </a:lnSpc>
            <a:spcBef>
              <a:spcPct val="0"/>
            </a:spcBef>
            <a:spcAft>
              <a:spcPct val="35000"/>
            </a:spcAft>
            <a:buNone/>
          </a:pPr>
          <a:r>
            <a:rPr lang="en-US" sz="2200" kern="1200" dirty="0"/>
            <a:t>Assess Multiple Algorithms</a:t>
          </a:r>
          <a:endParaRPr lang="en-IN" sz="2200" kern="1200" dirty="0"/>
        </a:p>
      </dsp:txBody>
      <dsp:txXfrm>
        <a:off x="8543668" y="101"/>
        <a:ext cx="2297848" cy="1378708"/>
      </dsp:txXfrm>
    </dsp:sp>
    <dsp:sp modelId="{C7C881A8-BF07-481D-AC62-BD1F584C1765}">
      <dsp:nvSpPr>
        <dsp:cNvPr id="0" name=""/>
        <dsp:cNvSpPr/>
      </dsp:nvSpPr>
      <dsp:spPr>
        <a:xfrm>
          <a:off x="2360656" y="2550949"/>
          <a:ext cx="497905" cy="91440"/>
        </a:xfrm>
        <a:custGeom>
          <a:avLst/>
          <a:gdLst/>
          <a:ahLst/>
          <a:cxnLst/>
          <a:rect l="0" t="0" r="0" b="0"/>
          <a:pathLst>
            <a:path>
              <a:moveTo>
                <a:pt x="0" y="45720"/>
              </a:moveTo>
              <a:lnTo>
                <a:pt x="497905" y="45720"/>
              </a:lnTo>
            </a:path>
          </a:pathLst>
        </a:custGeom>
        <a:noFill/>
        <a:ln w="12700" cap="rnd" cmpd="sng" algn="ctr">
          <a:solidFill>
            <a:schemeClr val="accent2">
              <a:hueOff val="-2371429"/>
              <a:satOff val="11360"/>
              <a:lumOff val="1051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96396" y="2594026"/>
        <a:ext cx="26425" cy="5285"/>
      </dsp:txXfrm>
    </dsp:sp>
    <dsp:sp modelId="{DE17F1EB-389D-49EB-A1D9-C01B9A781AF1}">
      <dsp:nvSpPr>
        <dsp:cNvPr id="0" name=""/>
        <dsp:cNvSpPr/>
      </dsp:nvSpPr>
      <dsp:spPr>
        <a:xfrm>
          <a:off x="64608" y="1907315"/>
          <a:ext cx="2297848" cy="1378708"/>
        </a:xfrm>
        <a:prstGeom prst="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96" tIns="118190" rIns="112596" bIns="118190" numCol="1" spcCol="1270" anchor="ctr" anchorCtr="0">
          <a:noAutofit/>
        </a:bodyPr>
        <a:lstStyle/>
        <a:p>
          <a:pPr marL="0" lvl="0" indent="0" algn="ctr" defTabSz="977900">
            <a:lnSpc>
              <a:spcPct val="90000"/>
            </a:lnSpc>
            <a:spcBef>
              <a:spcPct val="0"/>
            </a:spcBef>
            <a:spcAft>
              <a:spcPct val="35000"/>
            </a:spcAft>
            <a:buNone/>
          </a:pPr>
          <a:r>
            <a:rPr lang="en-US" sz="2200" kern="1200" dirty="0"/>
            <a:t>Hyperparameter tuning</a:t>
          </a:r>
          <a:endParaRPr lang="en-IN" sz="2200" kern="1200" dirty="0"/>
        </a:p>
      </dsp:txBody>
      <dsp:txXfrm>
        <a:off x="64608" y="1907315"/>
        <a:ext cx="2297848" cy="1378708"/>
      </dsp:txXfrm>
    </dsp:sp>
    <dsp:sp modelId="{7F8FBE1E-630E-455D-B167-FF2C8E92D622}">
      <dsp:nvSpPr>
        <dsp:cNvPr id="0" name=""/>
        <dsp:cNvSpPr/>
      </dsp:nvSpPr>
      <dsp:spPr>
        <a:xfrm>
          <a:off x="5187009" y="2550949"/>
          <a:ext cx="497905" cy="91440"/>
        </a:xfrm>
        <a:custGeom>
          <a:avLst/>
          <a:gdLst/>
          <a:ahLst/>
          <a:cxnLst/>
          <a:rect l="0" t="0" r="0" b="0"/>
          <a:pathLst>
            <a:path>
              <a:moveTo>
                <a:pt x="0" y="45720"/>
              </a:moveTo>
              <a:lnTo>
                <a:pt x="497905" y="45720"/>
              </a:lnTo>
            </a:path>
          </a:pathLst>
        </a:custGeom>
        <a:noFill/>
        <a:ln w="12700" cap="rnd" cmpd="sng" algn="ctr">
          <a:solidFill>
            <a:schemeClr val="accent2">
              <a:hueOff val="-2964286"/>
              <a:satOff val="14200"/>
              <a:lumOff val="1313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22749" y="2594026"/>
        <a:ext cx="26425" cy="5285"/>
      </dsp:txXfrm>
    </dsp:sp>
    <dsp:sp modelId="{C4799C74-30ED-4129-AB54-C645FED6928F}">
      <dsp:nvSpPr>
        <dsp:cNvPr id="0" name=""/>
        <dsp:cNvSpPr/>
      </dsp:nvSpPr>
      <dsp:spPr>
        <a:xfrm>
          <a:off x="2890961" y="1907315"/>
          <a:ext cx="2297848" cy="1378708"/>
        </a:xfrm>
        <a:prstGeom prst="rect">
          <a:avLst/>
        </a:prstGeom>
        <a:solidFill>
          <a:schemeClr val="accent2">
            <a:hueOff val="-2470238"/>
            <a:satOff val="11833"/>
            <a:lumOff val="109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96" tIns="118190" rIns="112596" bIns="118190" numCol="1" spcCol="1270" anchor="ctr" anchorCtr="0">
          <a:noAutofit/>
        </a:bodyPr>
        <a:lstStyle/>
        <a:p>
          <a:pPr marL="0" lvl="0" indent="0" algn="ctr" defTabSz="977900">
            <a:lnSpc>
              <a:spcPct val="90000"/>
            </a:lnSpc>
            <a:spcBef>
              <a:spcPct val="0"/>
            </a:spcBef>
            <a:spcAft>
              <a:spcPct val="35000"/>
            </a:spcAft>
            <a:buNone/>
          </a:pPr>
          <a:r>
            <a:rPr lang="en-US" sz="2200" kern="1200" dirty="0"/>
            <a:t>Performance</a:t>
          </a:r>
          <a:endParaRPr lang="en-IN" sz="2200" kern="1200" dirty="0"/>
        </a:p>
      </dsp:txBody>
      <dsp:txXfrm>
        <a:off x="2890961" y="1907315"/>
        <a:ext cx="2297848" cy="1378708"/>
      </dsp:txXfrm>
    </dsp:sp>
    <dsp:sp modelId="{65909995-64DA-4568-B5B5-2812777B305F}">
      <dsp:nvSpPr>
        <dsp:cNvPr id="0" name=""/>
        <dsp:cNvSpPr/>
      </dsp:nvSpPr>
      <dsp:spPr>
        <a:xfrm>
          <a:off x="5717315" y="1907315"/>
          <a:ext cx="2297848" cy="1378708"/>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96" tIns="118190" rIns="112596" bIns="118190" numCol="1" spcCol="1270" anchor="ctr" anchorCtr="0">
          <a:noAutofit/>
        </a:bodyPr>
        <a:lstStyle/>
        <a:p>
          <a:pPr marL="0" lvl="0" indent="0" algn="ctr" defTabSz="977900">
            <a:lnSpc>
              <a:spcPct val="90000"/>
            </a:lnSpc>
            <a:spcBef>
              <a:spcPct val="0"/>
            </a:spcBef>
            <a:spcAft>
              <a:spcPct val="35000"/>
            </a:spcAft>
            <a:buNone/>
          </a:pPr>
          <a:r>
            <a:rPr lang="en-US" sz="2200" kern="1200" dirty="0"/>
            <a:t>Conclusion</a:t>
          </a:r>
          <a:endParaRPr lang="en-IN" sz="2200" kern="1200" dirty="0"/>
        </a:p>
      </dsp:txBody>
      <dsp:txXfrm>
        <a:off x="5717315" y="1907315"/>
        <a:ext cx="2297848" cy="1378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55C1A-8DC7-452E-96B1-76272D461C65}">
      <dsp:nvSpPr>
        <dsp:cNvPr id="0" name=""/>
        <dsp:cNvSpPr/>
      </dsp:nvSpPr>
      <dsp:spPr>
        <a:xfrm>
          <a:off x="2776" y="231560"/>
          <a:ext cx="2707177" cy="108287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Demographic Information</a:t>
          </a:r>
          <a:endParaRPr lang="en-IN" sz="2000" kern="1200" dirty="0"/>
        </a:p>
      </dsp:txBody>
      <dsp:txXfrm>
        <a:off x="2776" y="231560"/>
        <a:ext cx="2707177" cy="1082871"/>
      </dsp:txXfrm>
    </dsp:sp>
    <dsp:sp modelId="{5742524F-C8CB-4E56-9EB1-ACE5005E744D}">
      <dsp:nvSpPr>
        <dsp:cNvPr id="0" name=""/>
        <dsp:cNvSpPr/>
      </dsp:nvSpPr>
      <dsp:spPr>
        <a:xfrm>
          <a:off x="2776" y="1314431"/>
          <a:ext cx="2707177" cy="339007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600"/>
            </a:spcAft>
            <a:buChar char="•"/>
          </a:pPr>
          <a:r>
            <a:rPr lang="en-US" sz="1200" kern="1200" dirty="0"/>
            <a:t>Gender (M, F)</a:t>
          </a:r>
          <a:endParaRPr lang="en-IN" sz="1200" kern="1200" dirty="0"/>
        </a:p>
        <a:p>
          <a:pPr marL="114300" lvl="1" indent="-114300" algn="l" defTabSz="533400">
            <a:lnSpc>
              <a:spcPct val="90000"/>
            </a:lnSpc>
            <a:spcBef>
              <a:spcPct val="0"/>
            </a:spcBef>
            <a:spcAft>
              <a:spcPts val="600"/>
            </a:spcAft>
            <a:buChar char="•"/>
          </a:pPr>
          <a:r>
            <a:rPr lang="en-US" sz="1200" kern="1200" dirty="0"/>
            <a:t>Senior citizen (0,1)</a:t>
          </a:r>
          <a:endParaRPr lang="en-IN" sz="1200" kern="1200" dirty="0"/>
        </a:p>
        <a:p>
          <a:pPr marL="114300" lvl="1" indent="-114300" algn="l" defTabSz="533400">
            <a:lnSpc>
              <a:spcPct val="90000"/>
            </a:lnSpc>
            <a:spcBef>
              <a:spcPct val="0"/>
            </a:spcBef>
            <a:spcAft>
              <a:spcPts val="600"/>
            </a:spcAft>
            <a:buChar char="•"/>
          </a:pPr>
          <a:r>
            <a:rPr lang="en-US" sz="1200" kern="1200" dirty="0"/>
            <a:t>Partner (Yes, No)</a:t>
          </a:r>
          <a:endParaRPr lang="en-IN" sz="1200" kern="1200" dirty="0"/>
        </a:p>
        <a:p>
          <a:pPr marL="114300" lvl="1" indent="-114300" algn="l" defTabSz="533400">
            <a:lnSpc>
              <a:spcPct val="90000"/>
            </a:lnSpc>
            <a:spcBef>
              <a:spcPct val="0"/>
            </a:spcBef>
            <a:spcAft>
              <a:spcPts val="600"/>
            </a:spcAft>
            <a:buChar char="•"/>
          </a:pPr>
          <a:r>
            <a:rPr lang="en-US" sz="1200" kern="1200" dirty="0"/>
            <a:t>Dependents(Yes, No)</a:t>
          </a:r>
          <a:endParaRPr lang="en-IN" sz="1300" kern="1200" dirty="0"/>
        </a:p>
      </dsp:txBody>
      <dsp:txXfrm>
        <a:off x="2776" y="1314431"/>
        <a:ext cx="2707177" cy="3390074"/>
      </dsp:txXfrm>
    </dsp:sp>
    <dsp:sp modelId="{027562BC-0540-4254-8F8F-B5CAEB53EBC3}">
      <dsp:nvSpPr>
        <dsp:cNvPr id="0" name=""/>
        <dsp:cNvSpPr/>
      </dsp:nvSpPr>
      <dsp:spPr>
        <a:xfrm>
          <a:off x="3088959" y="231560"/>
          <a:ext cx="2707177" cy="108287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Customer Account information</a:t>
          </a:r>
          <a:endParaRPr lang="en-IN" sz="2000" kern="1200" dirty="0"/>
        </a:p>
      </dsp:txBody>
      <dsp:txXfrm>
        <a:off x="3088959" y="231560"/>
        <a:ext cx="2707177" cy="1082871"/>
      </dsp:txXfrm>
    </dsp:sp>
    <dsp:sp modelId="{658EC68D-629A-4BAC-9D70-48FC7A30CE42}">
      <dsp:nvSpPr>
        <dsp:cNvPr id="0" name=""/>
        <dsp:cNvSpPr/>
      </dsp:nvSpPr>
      <dsp:spPr>
        <a:xfrm>
          <a:off x="3088959" y="1314431"/>
          <a:ext cx="2707177" cy="339007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600"/>
            </a:spcAft>
            <a:buChar char="•"/>
          </a:pPr>
          <a:r>
            <a:rPr lang="en-US" sz="1200" kern="1200" dirty="0"/>
            <a:t>Tenure: # of months (Numeric value)</a:t>
          </a:r>
          <a:endParaRPr lang="en-IN" sz="1200" kern="1200" dirty="0"/>
        </a:p>
        <a:p>
          <a:pPr marL="114300" lvl="1" indent="-114300" algn="l" defTabSz="533400">
            <a:lnSpc>
              <a:spcPct val="90000"/>
            </a:lnSpc>
            <a:spcBef>
              <a:spcPct val="0"/>
            </a:spcBef>
            <a:spcAft>
              <a:spcPts val="600"/>
            </a:spcAft>
            <a:buChar char="•"/>
          </a:pPr>
          <a:r>
            <a:rPr lang="en-US" sz="1200" kern="1200" dirty="0"/>
            <a:t>Contract (Month-to-month, One Year, Two Year)</a:t>
          </a:r>
          <a:endParaRPr lang="en-IN" sz="1200" kern="1200" dirty="0"/>
        </a:p>
        <a:p>
          <a:pPr marL="114300" lvl="1" indent="-114300" algn="l" defTabSz="533400">
            <a:lnSpc>
              <a:spcPct val="90000"/>
            </a:lnSpc>
            <a:spcBef>
              <a:spcPct val="0"/>
            </a:spcBef>
            <a:spcAft>
              <a:spcPts val="600"/>
            </a:spcAft>
            <a:buChar char="•"/>
          </a:pPr>
          <a:r>
            <a:rPr lang="en-US" sz="1200" kern="1200" dirty="0"/>
            <a:t>Paperless Billing (Yes, No)</a:t>
          </a:r>
          <a:endParaRPr lang="en-IN" sz="1200" kern="1200" dirty="0"/>
        </a:p>
        <a:p>
          <a:pPr marL="114300" lvl="1" indent="-114300" algn="l" defTabSz="533400">
            <a:lnSpc>
              <a:spcPct val="90000"/>
            </a:lnSpc>
            <a:spcBef>
              <a:spcPct val="0"/>
            </a:spcBef>
            <a:spcAft>
              <a:spcPts val="600"/>
            </a:spcAft>
            <a:buChar char="•"/>
          </a:pPr>
          <a:r>
            <a:rPr lang="en-IN" sz="1200" kern="1200" dirty="0"/>
            <a:t>Payment Method </a:t>
          </a:r>
          <a:r>
            <a:rPr lang="en-US" sz="1200" kern="1200" dirty="0"/>
            <a:t>(Electronic check, Mailed check, Bank transfer (automatic), Credit Card (automatic))</a:t>
          </a:r>
          <a:endParaRPr lang="en-IN" sz="1200" kern="1200" dirty="0"/>
        </a:p>
        <a:p>
          <a:pPr marL="114300" lvl="1" indent="-114300" algn="l" defTabSz="533400">
            <a:lnSpc>
              <a:spcPct val="90000"/>
            </a:lnSpc>
            <a:spcBef>
              <a:spcPct val="0"/>
            </a:spcBef>
            <a:spcAft>
              <a:spcPts val="600"/>
            </a:spcAft>
            <a:buChar char="•"/>
          </a:pPr>
          <a:r>
            <a:rPr lang="en-US" sz="1200" kern="1200" dirty="0"/>
            <a:t>Monthly Charges: Amount (Numeric Value)</a:t>
          </a:r>
          <a:endParaRPr lang="en-IN" sz="1200" kern="1200" dirty="0"/>
        </a:p>
        <a:p>
          <a:pPr marL="114300" lvl="1" indent="-114300" algn="l" defTabSz="533400">
            <a:lnSpc>
              <a:spcPct val="90000"/>
            </a:lnSpc>
            <a:spcBef>
              <a:spcPct val="0"/>
            </a:spcBef>
            <a:spcAft>
              <a:spcPts val="600"/>
            </a:spcAft>
            <a:buChar char="•"/>
          </a:pPr>
          <a:r>
            <a:rPr lang="en-US" sz="1200" kern="1200" dirty="0"/>
            <a:t>Total Charges: Amount (Numeric Value)</a:t>
          </a:r>
          <a:endParaRPr lang="en-IN" sz="1300" kern="1200" dirty="0"/>
        </a:p>
      </dsp:txBody>
      <dsp:txXfrm>
        <a:off x="3088959" y="1314431"/>
        <a:ext cx="2707177" cy="3390074"/>
      </dsp:txXfrm>
    </dsp:sp>
    <dsp:sp modelId="{CB3E46C9-5376-47D6-9810-D46692FFD9FC}">
      <dsp:nvSpPr>
        <dsp:cNvPr id="0" name=""/>
        <dsp:cNvSpPr/>
      </dsp:nvSpPr>
      <dsp:spPr>
        <a:xfrm>
          <a:off x="6175142" y="231560"/>
          <a:ext cx="2707177" cy="108287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Service Information</a:t>
          </a:r>
          <a:endParaRPr lang="en-IN" sz="2000" kern="1200" dirty="0"/>
        </a:p>
      </dsp:txBody>
      <dsp:txXfrm>
        <a:off x="6175142" y="231560"/>
        <a:ext cx="2707177" cy="1082871"/>
      </dsp:txXfrm>
    </dsp:sp>
    <dsp:sp modelId="{32C57CDF-AB3C-413F-8B69-C552E6690F07}">
      <dsp:nvSpPr>
        <dsp:cNvPr id="0" name=""/>
        <dsp:cNvSpPr/>
      </dsp:nvSpPr>
      <dsp:spPr>
        <a:xfrm>
          <a:off x="6175142" y="1314431"/>
          <a:ext cx="2707177" cy="339007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Phone Service (Yes, No)</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Multiple Lines (No Phone, Yes, No)</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Internet Services </a:t>
          </a:r>
          <a:r>
            <a:rPr lang="en-IN" sz="1200" kern="1200" dirty="0">
              <a:solidFill>
                <a:prstClr val="black">
                  <a:hueOff val="0"/>
                  <a:satOff val="0"/>
                  <a:lumOff val="0"/>
                  <a:alphaOff val="0"/>
                </a:prstClr>
              </a:solidFill>
              <a:latin typeface="Trebuchet MS" panose="020B0603020202020204"/>
              <a:ea typeface="+mn-ea"/>
              <a:cs typeface="+mn-cs"/>
            </a:rPr>
            <a:t>(DSL, </a:t>
          </a:r>
          <a:r>
            <a:rPr lang="en-IN" sz="1200" kern="1200" dirty="0" err="1">
              <a:solidFill>
                <a:prstClr val="black">
                  <a:hueOff val="0"/>
                  <a:satOff val="0"/>
                  <a:lumOff val="0"/>
                  <a:alphaOff val="0"/>
                </a:prstClr>
              </a:solidFill>
              <a:latin typeface="Trebuchet MS" panose="020B0603020202020204"/>
              <a:ea typeface="+mn-ea"/>
              <a:cs typeface="+mn-cs"/>
            </a:rPr>
            <a:t>Fiber</a:t>
          </a:r>
          <a:r>
            <a:rPr lang="en-IN" sz="1200" kern="1200" dirty="0">
              <a:solidFill>
                <a:prstClr val="black">
                  <a:hueOff val="0"/>
                  <a:satOff val="0"/>
                  <a:lumOff val="0"/>
                  <a:alphaOff val="0"/>
                </a:prstClr>
              </a:solidFill>
              <a:latin typeface="Trebuchet MS" panose="020B0603020202020204"/>
              <a:ea typeface="+mn-ea"/>
              <a:cs typeface="+mn-cs"/>
            </a:rPr>
            <a:t> optic, No)</a:t>
          </a: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Online Security: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Online Backup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Device Protection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Tech Support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Streaming TV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a:p>
          <a:pPr marL="114300" lvl="1" indent="-114300" algn="l" defTabSz="533400">
            <a:lnSpc>
              <a:spcPct val="90000"/>
            </a:lnSpc>
            <a:spcBef>
              <a:spcPct val="0"/>
            </a:spcBef>
            <a:spcAft>
              <a:spcPts val="600"/>
            </a:spcAft>
            <a:buChar char="•"/>
          </a:pPr>
          <a:r>
            <a:rPr lang="en-US" sz="1200" kern="1200" dirty="0">
              <a:solidFill>
                <a:prstClr val="black">
                  <a:hueOff val="0"/>
                  <a:satOff val="0"/>
                  <a:lumOff val="0"/>
                  <a:alphaOff val="0"/>
                </a:prstClr>
              </a:solidFill>
              <a:latin typeface="Trebuchet MS" panose="020B0603020202020204"/>
              <a:ea typeface="+mn-ea"/>
              <a:cs typeface="+mn-cs"/>
            </a:rPr>
            <a:t>Streaming Movies (No internet service, No, Yes)</a:t>
          </a:r>
          <a:endParaRPr lang="en-IN" sz="1200" kern="1200" dirty="0">
            <a:solidFill>
              <a:prstClr val="black">
                <a:hueOff val="0"/>
                <a:satOff val="0"/>
                <a:lumOff val="0"/>
                <a:alphaOff val="0"/>
              </a:prstClr>
            </a:solidFill>
            <a:latin typeface="Trebuchet MS" panose="020B0603020202020204"/>
            <a:ea typeface="+mn-ea"/>
            <a:cs typeface="+mn-cs"/>
          </a:endParaRPr>
        </a:p>
      </dsp:txBody>
      <dsp:txXfrm>
        <a:off x="6175142" y="1314431"/>
        <a:ext cx="2707177" cy="33900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983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132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782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1279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534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309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872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023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42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489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892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43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285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12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018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5789362"/>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Cell towers">
            <a:extLst>
              <a:ext uri="{FF2B5EF4-FFF2-40B4-BE49-F238E27FC236}">
                <a16:creationId xmlns:a16="http://schemas.microsoft.com/office/drawing/2014/main" id="{FD649E4B-DE6F-753B-4102-F2E056476E68}"/>
              </a:ext>
            </a:extLst>
          </p:cNvPr>
          <p:cNvPicPr>
            <a:picLocks noChangeAspect="1"/>
          </p:cNvPicPr>
          <p:nvPr/>
        </p:nvPicPr>
        <p:blipFill rotWithShape="1">
          <a:blip r:embed="rId2"/>
          <a:srcRect l="47491"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4A0CB39E-0C9D-7EFB-A01E-D3CCCB2F067D}"/>
              </a:ext>
            </a:extLst>
          </p:cNvPr>
          <p:cNvSpPr>
            <a:spLocks noGrp="1"/>
          </p:cNvSpPr>
          <p:nvPr>
            <p:ph type="ctrTitle"/>
          </p:nvPr>
        </p:nvSpPr>
        <p:spPr>
          <a:xfrm>
            <a:off x="5380563" y="1678665"/>
            <a:ext cx="4295282" cy="2372168"/>
          </a:xfrm>
        </p:spPr>
        <p:txBody>
          <a:bodyPr>
            <a:normAutofit/>
          </a:bodyPr>
          <a:lstStyle/>
          <a:p>
            <a:pPr algn="l">
              <a:lnSpc>
                <a:spcPct val="90000"/>
              </a:lnSpc>
            </a:pPr>
            <a:r>
              <a:rPr lang="en-US" sz="3800" dirty="0"/>
              <a:t>Capstone project: Telecom Customer Churn</a:t>
            </a:r>
            <a:endParaRPr lang="en-IN" sz="3800" dirty="0"/>
          </a:p>
        </p:txBody>
      </p:sp>
      <p:sp>
        <p:nvSpPr>
          <p:cNvPr id="3" name="Subtitle 2">
            <a:extLst>
              <a:ext uri="{FF2B5EF4-FFF2-40B4-BE49-F238E27FC236}">
                <a16:creationId xmlns:a16="http://schemas.microsoft.com/office/drawing/2014/main" id="{67649B2D-C71A-D73E-4A6F-3AC5A2C98234}"/>
              </a:ext>
            </a:extLst>
          </p:cNvPr>
          <p:cNvSpPr>
            <a:spLocks noGrp="1"/>
          </p:cNvSpPr>
          <p:nvPr>
            <p:ph type="subTitle" idx="1"/>
          </p:nvPr>
        </p:nvSpPr>
        <p:spPr>
          <a:xfrm>
            <a:off x="5380563" y="4050833"/>
            <a:ext cx="3893440" cy="1096899"/>
          </a:xfrm>
        </p:spPr>
        <p:txBody>
          <a:bodyPr>
            <a:normAutofit/>
          </a:bodyPr>
          <a:lstStyle/>
          <a:p>
            <a:r>
              <a:rPr lang="en-US" dirty="0"/>
              <a:t>by Prakul Garg</a:t>
            </a:r>
            <a:endParaRPr lang="en-IN" dirty="0"/>
          </a:p>
        </p:txBody>
      </p:sp>
    </p:spTree>
    <p:extLst>
      <p:ext uri="{BB962C8B-B14F-4D97-AF65-F5344CB8AC3E}">
        <p14:creationId xmlns:p14="http://schemas.microsoft.com/office/powerpoint/2010/main" val="65156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186267"/>
            <a:ext cx="8596668" cy="524933"/>
          </a:xfrm>
        </p:spPr>
        <p:txBody>
          <a:bodyPr>
            <a:noAutofit/>
          </a:bodyPr>
          <a:lstStyle/>
          <a:p>
            <a:r>
              <a:rPr lang="en-US" sz="2400" dirty="0"/>
              <a:t>Customer Account Information – Categorical Variables</a:t>
            </a:r>
            <a:endParaRPr lang="en-IN" sz="2400" dirty="0"/>
          </a:p>
        </p:txBody>
      </p:sp>
      <p:pic>
        <p:nvPicPr>
          <p:cNvPr id="3" name="Picture 2">
            <a:extLst>
              <a:ext uri="{FF2B5EF4-FFF2-40B4-BE49-F238E27FC236}">
                <a16:creationId xmlns:a16="http://schemas.microsoft.com/office/drawing/2014/main" id="{1B8D9C37-FFC0-5BF0-91C8-E104B5D53AD7}"/>
              </a:ext>
            </a:extLst>
          </p:cNvPr>
          <p:cNvPicPr>
            <a:picLocks noChangeAspect="1"/>
          </p:cNvPicPr>
          <p:nvPr/>
        </p:nvPicPr>
        <p:blipFill rotWithShape="1">
          <a:blip r:embed="rId2"/>
          <a:srcRect t="4104"/>
          <a:stretch/>
        </p:blipFill>
        <p:spPr>
          <a:xfrm>
            <a:off x="1393825" y="778933"/>
            <a:ext cx="7372350" cy="5836709"/>
          </a:xfrm>
          <a:prstGeom prst="rect">
            <a:avLst/>
          </a:prstGeom>
        </p:spPr>
      </p:pic>
    </p:spTree>
    <p:extLst>
      <p:ext uri="{BB962C8B-B14F-4D97-AF65-F5344CB8AC3E}">
        <p14:creationId xmlns:p14="http://schemas.microsoft.com/office/powerpoint/2010/main" val="89098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0"/>
            <a:ext cx="8596668" cy="778933"/>
          </a:xfrm>
        </p:spPr>
        <p:txBody>
          <a:bodyPr>
            <a:normAutofit fontScale="90000"/>
          </a:bodyPr>
          <a:lstStyle/>
          <a:p>
            <a:r>
              <a:rPr lang="en-US" dirty="0"/>
              <a:t>Customer Account Information - Inference</a:t>
            </a:r>
            <a:endParaRPr lang="en-IN" dirty="0"/>
          </a:p>
        </p:txBody>
      </p:sp>
      <p:sp>
        <p:nvSpPr>
          <p:cNvPr id="4" name="TextBox 3">
            <a:extLst>
              <a:ext uri="{FF2B5EF4-FFF2-40B4-BE49-F238E27FC236}">
                <a16:creationId xmlns:a16="http://schemas.microsoft.com/office/drawing/2014/main" id="{B0E978B1-153C-3829-B72E-4DCDB6C8D68B}"/>
              </a:ext>
            </a:extLst>
          </p:cNvPr>
          <p:cNvSpPr txBox="1"/>
          <p:nvPr/>
        </p:nvSpPr>
        <p:spPr>
          <a:xfrm>
            <a:off x="787400" y="1524000"/>
            <a:ext cx="7780867" cy="4154984"/>
          </a:xfrm>
          <a:prstGeom prst="rect">
            <a:avLst/>
          </a:prstGeom>
          <a:noFill/>
        </p:spPr>
        <p:txBody>
          <a:bodyPr wrap="square" rtlCol="0">
            <a:spAutoFit/>
          </a:bodyPr>
          <a:lstStyle/>
          <a:p>
            <a:r>
              <a:rPr lang="en-US" dirty="0"/>
              <a:t>We can extract the following conclusions by analyzing customer account attributes:</a:t>
            </a:r>
          </a:p>
          <a:p>
            <a:endParaRPr lang="en-US" dirty="0"/>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Customers with month-to-month contracts have higher churn rates compared to clients with yearly contracts</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Customers who opted for an electronic check as paying method are more likely to leave the company</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Customers subscribed to paperless billing churn more than those who are not subscribed</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88429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186267"/>
            <a:ext cx="8596668" cy="685800"/>
          </a:xfrm>
        </p:spPr>
        <p:txBody>
          <a:bodyPr>
            <a:noAutofit/>
          </a:bodyPr>
          <a:lstStyle/>
          <a:p>
            <a:r>
              <a:rPr lang="en-US" sz="2800" dirty="0"/>
              <a:t>Customer Account Information – Numerical Variables</a:t>
            </a:r>
            <a:endParaRPr lang="en-IN" sz="2800" dirty="0"/>
          </a:p>
        </p:txBody>
      </p:sp>
      <p:pic>
        <p:nvPicPr>
          <p:cNvPr id="2050" name="Picture 2">
            <a:extLst>
              <a:ext uri="{FF2B5EF4-FFF2-40B4-BE49-F238E27FC236}">
                <a16:creationId xmlns:a16="http://schemas.microsoft.com/office/drawing/2014/main" id="{8EE2D04A-6A0C-4670-280F-69A08D33C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46"/>
          <a:stretch/>
        </p:blipFill>
        <p:spPr bwMode="auto">
          <a:xfrm>
            <a:off x="854605" y="935037"/>
            <a:ext cx="7248525" cy="569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72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0"/>
            <a:ext cx="8596668" cy="778933"/>
          </a:xfrm>
        </p:spPr>
        <p:txBody>
          <a:bodyPr>
            <a:normAutofit fontScale="90000"/>
          </a:bodyPr>
          <a:lstStyle/>
          <a:p>
            <a:r>
              <a:rPr lang="en-US" dirty="0"/>
              <a:t>Customer Account Information - Inference</a:t>
            </a:r>
            <a:endParaRPr lang="en-IN" dirty="0"/>
          </a:p>
        </p:txBody>
      </p:sp>
      <p:sp>
        <p:nvSpPr>
          <p:cNvPr id="4" name="TextBox 3">
            <a:extLst>
              <a:ext uri="{FF2B5EF4-FFF2-40B4-BE49-F238E27FC236}">
                <a16:creationId xmlns:a16="http://schemas.microsoft.com/office/drawing/2014/main" id="{B0E978B1-153C-3829-B72E-4DCDB6C8D68B}"/>
              </a:ext>
            </a:extLst>
          </p:cNvPr>
          <p:cNvSpPr txBox="1"/>
          <p:nvPr/>
        </p:nvSpPr>
        <p:spPr>
          <a:xfrm>
            <a:off x="787400" y="1524000"/>
            <a:ext cx="7780867" cy="2226635"/>
          </a:xfrm>
          <a:prstGeom prst="rect">
            <a:avLst/>
          </a:prstGeom>
          <a:noFill/>
        </p:spPr>
        <p:txBody>
          <a:bodyPr wrap="square" rtlCol="0">
            <a:spAutoFit/>
          </a:bodyPr>
          <a:lstStyle/>
          <a:p>
            <a:r>
              <a:rPr lang="en-US" dirty="0"/>
              <a:t>We can extract the following conclusions by analyzing the histograms:</a:t>
            </a:r>
          </a:p>
          <a:p>
            <a:endParaRPr lang="en-US" dirty="0"/>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The churn rate tends to be larger when monthly charges are high.</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New customers (low tenure) are more likely to churn.</a:t>
            </a:r>
          </a:p>
          <a:p>
            <a:pPr marL="285750" indent="-285750">
              <a:lnSpc>
                <a:spcPct val="150000"/>
              </a:lnSpc>
              <a:spcBef>
                <a:spcPts val="600"/>
              </a:spcBef>
              <a:spcAft>
                <a:spcPts val="600"/>
              </a:spcAft>
              <a:buFont typeface="Wingdings" panose="05000000000000000000" pitchFamily="2" charset="2"/>
              <a:buChar char="v"/>
            </a:pPr>
            <a:r>
              <a:rPr lang="en-US" i="0" dirty="0">
                <a:solidFill>
                  <a:srgbClr val="000000"/>
                </a:solidFill>
                <a:effectLst/>
                <a:latin typeface="Helvetica Neue"/>
              </a:rPr>
              <a:t>Clients with high total charges are less likely to leave the company.</a:t>
            </a:r>
            <a:endParaRPr lang="en-IN" dirty="0"/>
          </a:p>
        </p:txBody>
      </p:sp>
    </p:spTree>
    <p:extLst>
      <p:ext uri="{BB962C8B-B14F-4D97-AF65-F5344CB8AC3E}">
        <p14:creationId xmlns:p14="http://schemas.microsoft.com/office/powerpoint/2010/main" val="415222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186267"/>
            <a:ext cx="8596668" cy="685800"/>
          </a:xfrm>
        </p:spPr>
        <p:txBody>
          <a:bodyPr>
            <a:noAutofit/>
          </a:bodyPr>
          <a:lstStyle/>
          <a:p>
            <a:r>
              <a:rPr lang="en-US" sz="2800" dirty="0"/>
              <a:t>Service Information</a:t>
            </a:r>
            <a:endParaRPr lang="en-IN" sz="2800" dirty="0"/>
          </a:p>
        </p:txBody>
      </p:sp>
      <p:pic>
        <p:nvPicPr>
          <p:cNvPr id="8" name="Picture 7">
            <a:extLst>
              <a:ext uri="{FF2B5EF4-FFF2-40B4-BE49-F238E27FC236}">
                <a16:creationId xmlns:a16="http://schemas.microsoft.com/office/drawing/2014/main" id="{150CCFF2-564A-CC38-67E1-48F830471C65}"/>
              </a:ext>
            </a:extLst>
          </p:cNvPr>
          <p:cNvPicPr>
            <a:picLocks noChangeAspect="1"/>
          </p:cNvPicPr>
          <p:nvPr/>
        </p:nvPicPr>
        <p:blipFill>
          <a:blip r:embed="rId2"/>
          <a:stretch>
            <a:fillRect/>
          </a:stretch>
        </p:blipFill>
        <p:spPr>
          <a:xfrm>
            <a:off x="1488990" y="872410"/>
            <a:ext cx="6843353" cy="5799323"/>
          </a:xfrm>
          <a:prstGeom prst="rect">
            <a:avLst/>
          </a:prstGeom>
        </p:spPr>
      </p:pic>
    </p:spTree>
    <p:extLst>
      <p:ext uri="{BB962C8B-B14F-4D97-AF65-F5344CB8AC3E}">
        <p14:creationId xmlns:p14="http://schemas.microsoft.com/office/powerpoint/2010/main" val="352025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74839"/>
            <a:ext cx="8596668" cy="534761"/>
          </a:xfrm>
        </p:spPr>
        <p:txBody>
          <a:bodyPr>
            <a:noAutofit/>
          </a:bodyPr>
          <a:lstStyle/>
          <a:p>
            <a:r>
              <a:rPr lang="en-US" sz="2800" dirty="0"/>
              <a:t>Service Information</a:t>
            </a:r>
            <a:endParaRPr lang="en-IN" sz="2800" dirty="0"/>
          </a:p>
        </p:txBody>
      </p:sp>
      <p:pic>
        <p:nvPicPr>
          <p:cNvPr id="4" name="Picture 3">
            <a:extLst>
              <a:ext uri="{FF2B5EF4-FFF2-40B4-BE49-F238E27FC236}">
                <a16:creationId xmlns:a16="http://schemas.microsoft.com/office/drawing/2014/main" id="{2DC74AD6-66F3-B21D-BF75-E2BBF92CB06A}"/>
              </a:ext>
            </a:extLst>
          </p:cNvPr>
          <p:cNvPicPr>
            <a:picLocks noChangeAspect="1"/>
          </p:cNvPicPr>
          <p:nvPr/>
        </p:nvPicPr>
        <p:blipFill rotWithShape="1">
          <a:blip r:embed="rId2"/>
          <a:srcRect r="3240"/>
          <a:stretch/>
        </p:blipFill>
        <p:spPr>
          <a:xfrm>
            <a:off x="964467" y="745062"/>
            <a:ext cx="6850264" cy="5936494"/>
          </a:xfrm>
          <a:prstGeom prst="rect">
            <a:avLst/>
          </a:prstGeom>
        </p:spPr>
      </p:pic>
    </p:spTree>
    <p:extLst>
      <p:ext uri="{BB962C8B-B14F-4D97-AF65-F5344CB8AC3E}">
        <p14:creationId xmlns:p14="http://schemas.microsoft.com/office/powerpoint/2010/main" val="22612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372707" y="74839"/>
            <a:ext cx="8596668" cy="534761"/>
          </a:xfrm>
        </p:spPr>
        <p:txBody>
          <a:bodyPr>
            <a:noAutofit/>
          </a:bodyPr>
          <a:lstStyle/>
          <a:p>
            <a:r>
              <a:rPr lang="en-US" sz="2800" dirty="0"/>
              <a:t>Service Information</a:t>
            </a:r>
            <a:endParaRPr lang="en-IN" sz="2800" dirty="0"/>
          </a:p>
        </p:txBody>
      </p:sp>
      <p:pic>
        <p:nvPicPr>
          <p:cNvPr id="3" name="Picture 2">
            <a:extLst>
              <a:ext uri="{FF2B5EF4-FFF2-40B4-BE49-F238E27FC236}">
                <a16:creationId xmlns:a16="http://schemas.microsoft.com/office/drawing/2014/main" id="{5D1ABC63-49A9-874B-701D-21978A77B1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240" r="45286"/>
          <a:stretch/>
        </p:blipFill>
        <p:spPr bwMode="auto">
          <a:xfrm>
            <a:off x="372707" y="812800"/>
            <a:ext cx="4029605" cy="323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196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1"/>
            <a:ext cx="8596668" cy="660400"/>
          </a:xfrm>
        </p:spPr>
        <p:txBody>
          <a:bodyPr>
            <a:normAutofit/>
          </a:bodyPr>
          <a:lstStyle/>
          <a:p>
            <a:r>
              <a:rPr lang="en-US" dirty="0"/>
              <a:t>Service Information - Inference</a:t>
            </a:r>
            <a:endParaRPr lang="en-IN" dirty="0"/>
          </a:p>
        </p:txBody>
      </p:sp>
      <p:sp>
        <p:nvSpPr>
          <p:cNvPr id="3" name="TextBox 2">
            <a:extLst>
              <a:ext uri="{FF2B5EF4-FFF2-40B4-BE49-F238E27FC236}">
                <a16:creationId xmlns:a16="http://schemas.microsoft.com/office/drawing/2014/main" id="{B2DCAE16-378A-9378-2E34-39E9CB0767B6}"/>
              </a:ext>
            </a:extLst>
          </p:cNvPr>
          <p:cNvSpPr txBox="1"/>
          <p:nvPr/>
        </p:nvSpPr>
        <p:spPr>
          <a:xfrm>
            <a:off x="677334" y="1388533"/>
            <a:ext cx="8686799" cy="3411640"/>
          </a:xfrm>
          <a:prstGeom prst="rect">
            <a:avLst/>
          </a:prstGeom>
          <a:noFill/>
        </p:spPr>
        <p:txBody>
          <a:bodyPr wrap="square" rtlCol="0">
            <a:spAutoFit/>
          </a:bodyPr>
          <a:lstStyle/>
          <a:p>
            <a:pPr>
              <a:lnSpc>
                <a:spcPct val="150000"/>
              </a:lnSpc>
              <a:spcBef>
                <a:spcPts val="600"/>
              </a:spcBef>
              <a:spcAft>
                <a:spcPts val="600"/>
              </a:spcAft>
            </a:pPr>
            <a:r>
              <a:rPr lang="en-US" dirty="0"/>
              <a:t>We can extract the following conclusions by evaluating services attributes:</a:t>
            </a:r>
          </a:p>
          <a:p>
            <a:pPr marL="285750" indent="-285750">
              <a:lnSpc>
                <a:spcPct val="150000"/>
              </a:lnSpc>
              <a:spcBef>
                <a:spcPts val="600"/>
              </a:spcBef>
              <a:spcAft>
                <a:spcPts val="600"/>
              </a:spcAft>
              <a:buFont typeface="Wingdings" panose="05000000000000000000" pitchFamily="2" charset="2"/>
              <a:buChar char="v"/>
            </a:pPr>
            <a:r>
              <a:rPr lang="en-US" dirty="0"/>
              <a:t>We do not expect phone attributes (</a:t>
            </a:r>
            <a:r>
              <a:rPr lang="en-US" dirty="0" err="1"/>
              <a:t>PhoneService</a:t>
            </a:r>
            <a:r>
              <a:rPr lang="en-US" dirty="0"/>
              <a:t> and </a:t>
            </a:r>
            <a:r>
              <a:rPr lang="en-US" dirty="0" err="1"/>
              <a:t>MultipleLines</a:t>
            </a:r>
            <a:r>
              <a:rPr lang="en-US" dirty="0"/>
              <a:t>) to have significant predictive power. The percentage of churn for all classes in both independent variables is nearly the same</a:t>
            </a:r>
          </a:p>
          <a:p>
            <a:pPr marL="285750" indent="-285750">
              <a:lnSpc>
                <a:spcPct val="150000"/>
              </a:lnSpc>
              <a:spcBef>
                <a:spcPts val="600"/>
              </a:spcBef>
              <a:spcAft>
                <a:spcPts val="600"/>
              </a:spcAft>
              <a:buFont typeface="Wingdings" panose="05000000000000000000" pitchFamily="2" charset="2"/>
              <a:buChar char="v"/>
            </a:pPr>
            <a:r>
              <a:rPr lang="en-US" dirty="0"/>
              <a:t>Clients with online security churn less than those without it</a:t>
            </a:r>
          </a:p>
          <a:p>
            <a:pPr marL="285750" indent="-285750">
              <a:lnSpc>
                <a:spcPct val="150000"/>
              </a:lnSpc>
              <a:spcBef>
                <a:spcPts val="600"/>
              </a:spcBef>
              <a:spcAft>
                <a:spcPts val="600"/>
              </a:spcAft>
              <a:buFont typeface="Wingdings" panose="05000000000000000000" pitchFamily="2" charset="2"/>
              <a:buChar char="v"/>
            </a:pPr>
            <a:r>
              <a:rPr lang="en-US" dirty="0"/>
              <a:t>Customers with no tech support tend to churn more often than those with tech support</a:t>
            </a:r>
            <a:endParaRPr lang="en-IN" dirty="0"/>
          </a:p>
        </p:txBody>
      </p:sp>
    </p:spTree>
    <p:extLst>
      <p:ext uri="{BB962C8B-B14F-4D97-AF65-F5344CB8AC3E}">
        <p14:creationId xmlns:p14="http://schemas.microsoft.com/office/powerpoint/2010/main" val="406158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36438D4-29FE-75BD-7555-91391668A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25" y="1549070"/>
            <a:ext cx="5504931" cy="3552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DC2DC8D-36C1-C4FC-5077-C66B0BF6B380}"/>
              </a:ext>
            </a:extLst>
          </p:cNvPr>
          <p:cNvSpPr/>
          <p:nvPr/>
        </p:nvSpPr>
        <p:spPr>
          <a:xfrm>
            <a:off x="478924" y="1759788"/>
            <a:ext cx="9148155" cy="646331"/>
          </a:xfrm>
          <a:prstGeom prst="rect">
            <a:avLst/>
          </a:prstGeom>
          <a:noFill/>
          <a:ln w="38100">
            <a:solidFill>
              <a:srgbClr val="FFFF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338667"/>
            <a:ext cx="8596668" cy="660400"/>
          </a:xfrm>
        </p:spPr>
        <p:txBody>
          <a:bodyPr>
            <a:normAutofit/>
          </a:bodyPr>
          <a:lstStyle/>
          <a:p>
            <a:r>
              <a:rPr lang="en-US" dirty="0"/>
              <a:t>Feature Importance</a:t>
            </a:r>
            <a:endParaRPr lang="en-IN" dirty="0"/>
          </a:p>
        </p:txBody>
      </p:sp>
      <p:sp>
        <p:nvSpPr>
          <p:cNvPr id="3" name="TextBox 2">
            <a:extLst>
              <a:ext uri="{FF2B5EF4-FFF2-40B4-BE49-F238E27FC236}">
                <a16:creationId xmlns:a16="http://schemas.microsoft.com/office/drawing/2014/main" id="{B2DCAE16-378A-9378-2E34-39E9CB0767B6}"/>
              </a:ext>
            </a:extLst>
          </p:cNvPr>
          <p:cNvSpPr txBox="1"/>
          <p:nvPr/>
        </p:nvSpPr>
        <p:spPr>
          <a:xfrm>
            <a:off x="677334" y="999067"/>
            <a:ext cx="8686799" cy="375937"/>
          </a:xfrm>
          <a:prstGeom prst="rect">
            <a:avLst/>
          </a:prstGeom>
          <a:noFill/>
        </p:spPr>
        <p:txBody>
          <a:bodyPr wrap="square" rtlCol="0">
            <a:spAutoFit/>
          </a:bodyPr>
          <a:lstStyle/>
          <a:p>
            <a:pPr>
              <a:lnSpc>
                <a:spcPct val="150000"/>
              </a:lnSpc>
              <a:spcBef>
                <a:spcPts val="600"/>
              </a:spcBef>
              <a:spcAft>
                <a:spcPts val="600"/>
              </a:spcAft>
            </a:pPr>
            <a:r>
              <a:rPr lang="en-US" sz="1400" dirty="0"/>
              <a:t>Mutual information between each feature (independent variable) and churn (dependent variable)</a:t>
            </a:r>
          </a:p>
        </p:txBody>
      </p:sp>
      <p:sp>
        <p:nvSpPr>
          <p:cNvPr id="4" name="TextBox 3">
            <a:extLst>
              <a:ext uri="{FF2B5EF4-FFF2-40B4-BE49-F238E27FC236}">
                <a16:creationId xmlns:a16="http://schemas.microsoft.com/office/drawing/2014/main" id="{ADFF0205-6A0A-DD16-7FD9-72F7F61D6F07}"/>
              </a:ext>
            </a:extLst>
          </p:cNvPr>
          <p:cNvSpPr txBox="1"/>
          <p:nvPr/>
        </p:nvSpPr>
        <p:spPr>
          <a:xfrm>
            <a:off x="6363420" y="1702599"/>
            <a:ext cx="3401681" cy="738664"/>
          </a:xfrm>
          <a:prstGeom prst="rect">
            <a:avLst/>
          </a:prstGeom>
          <a:noFill/>
        </p:spPr>
        <p:txBody>
          <a:bodyPr wrap="square" rtlCol="0">
            <a:spAutoFit/>
          </a:bodyPr>
          <a:lstStyle/>
          <a:p>
            <a:r>
              <a:rPr lang="en-US" sz="1400" dirty="0"/>
              <a:t>Gender, Phone Service, and Multiple Lines have a mutual information score close to 0.</a:t>
            </a:r>
          </a:p>
        </p:txBody>
      </p:sp>
      <p:sp>
        <p:nvSpPr>
          <p:cNvPr id="6" name="TextBox 5">
            <a:extLst>
              <a:ext uri="{FF2B5EF4-FFF2-40B4-BE49-F238E27FC236}">
                <a16:creationId xmlns:a16="http://schemas.microsoft.com/office/drawing/2014/main" id="{4A01702E-624F-3634-BB2C-DD93C791E81B}"/>
              </a:ext>
            </a:extLst>
          </p:cNvPr>
          <p:cNvSpPr txBox="1"/>
          <p:nvPr/>
        </p:nvSpPr>
        <p:spPr>
          <a:xfrm>
            <a:off x="677334" y="5428852"/>
            <a:ext cx="8492545" cy="646331"/>
          </a:xfrm>
          <a:prstGeom prst="rect">
            <a:avLst/>
          </a:prstGeom>
          <a:noFill/>
        </p:spPr>
        <p:txBody>
          <a:bodyPr wrap="square" rtlCol="0">
            <a:spAutoFit/>
          </a:bodyPr>
          <a:lstStyle/>
          <a:p>
            <a:r>
              <a:rPr lang="en-US" sz="1800" dirty="0"/>
              <a:t>These columns are dropped from the dataset as they do not have strong relationship with the churn.</a:t>
            </a:r>
            <a:endParaRPr lang="en-IN" dirty="0"/>
          </a:p>
        </p:txBody>
      </p:sp>
    </p:spTree>
    <p:extLst>
      <p:ext uri="{BB962C8B-B14F-4D97-AF65-F5344CB8AC3E}">
        <p14:creationId xmlns:p14="http://schemas.microsoft.com/office/powerpoint/2010/main" val="119945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29F4-F503-3E6A-E514-71ADF3B979D5}"/>
              </a:ext>
            </a:extLst>
          </p:cNvPr>
          <p:cNvSpPr>
            <a:spLocks noGrp="1"/>
          </p:cNvSpPr>
          <p:nvPr>
            <p:ph type="title"/>
          </p:nvPr>
        </p:nvSpPr>
        <p:spPr>
          <a:xfrm>
            <a:off x="602689" y="324928"/>
            <a:ext cx="8596668" cy="736121"/>
          </a:xfrm>
        </p:spPr>
        <p:txBody>
          <a:bodyPr/>
          <a:lstStyle/>
          <a:p>
            <a:r>
              <a:rPr lang="en-US" dirty="0"/>
              <a:t>Feature Engineering</a:t>
            </a:r>
            <a:endParaRPr lang="en-IN" dirty="0"/>
          </a:p>
        </p:txBody>
      </p:sp>
      <p:sp>
        <p:nvSpPr>
          <p:cNvPr id="4" name="TextBox 3">
            <a:extLst>
              <a:ext uri="{FF2B5EF4-FFF2-40B4-BE49-F238E27FC236}">
                <a16:creationId xmlns:a16="http://schemas.microsoft.com/office/drawing/2014/main" id="{3D29AEC9-E96B-338A-1984-E4E009C9CF33}"/>
              </a:ext>
            </a:extLst>
          </p:cNvPr>
          <p:cNvSpPr txBox="1"/>
          <p:nvPr/>
        </p:nvSpPr>
        <p:spPr>
          <a:xfrm>
            <a:off x="602689" y="1061049"/>
            <a:ext cx="9544968" cy="923330"/>
          </a:xfrm>
          <a:prstGeom prst="rect">
            <a:avLst/>
          </a:prstGeom>
          <a:noFill/>
        </p:spPr>
        <p:txBody>
          <a:bodyPr wrap="square" rtlCol="0">
            <a:spAutoFit/>
          </a:bodyPr>
          <a:lstStyle/>
          <a:p>
            <a:pPr>
              <a:spcBef>
                <a:spcPts val="600"/>
              </a:spcBef>
              <a:spcAft>
                <a:spcPts val="600"/>
              </a:spcAft>
            </a:pPr>
            <a:r>
              <a:rPr lang="en-IN" b="0" i="0" dirty="0">
                <a:solidFill>
                  <a:srgbClr val="222222"/>
                </a:solidFill>
                <a:effectLst/>
                <a:latin typeface="+mj-lt"/>
              </a:rPr>
              <a:t>Our data set has both numerical and categorical columns, since we cannot apply mathematical functions on categorical data, therefore we convert categorical columns to numerical columns.</a:t>
            </a:r>
          </a:p>
        </p:txBody>
      </p:sp>
      <p:sp>
        <p:nvSpPr>
          <p:cNvPr id="3" name="TextBox 2">
            <a:extLst>
              <a:ext uri="{FF2B5EF4-FFF2-40B4-BE49-F238E27FC236}">
                <a16:creationId xmlns:a16="http://schemas.microsoft.com/office/drawing/2014/main" id="{E8A3B50F-2D15-B763-5F4E-11C2C5911530}"/>
              </a:ext>
            </a:extLst>
          </p:cNvPr>
          <p:cNvSpPr txBox="1"/>
          <p:nvPr/>
        </p:nvSpPr>
        <p:spPr>
          <a:xfrm>
            <a:off x="602689" y="2165231"/>
            <a:ext cx="3838755" cy="3139321"/>
          </a:xfrm>
          <a:prstGeom prst="rect">
            <a:avLst/>
          </a:prstGeom>
          <a:noFill/>
        </p:spPr>
        <p:txBody>
          <a:bodyPr wrap="square" rtlCol="0">
            <a:spAutoFit/>
          </a:bodyPr>
          <a:lstStyle/>
          <a:p>
            <a:r>
              <a:rPr lang="en-IN" sz="1600" dirty="0"/>
              <a:t>Label Encoding is done on the columns that have text data such as “yes” or “no”, or “Male”, or Female”, etc. It is converted to binary data such as 0 or 1.</a:t>
            </a:r>
          </a:p>
          <a:p>
            <a:endParaRPr lang="en-IN" sz="1600" dirty="0"/>
          </a:p>
          <a:p>
            <a:r>
              <a:rPr lang="en-IN" sz="1600" dirty="0"/>
              <a:t>Label encoding is done on following features: </a:t>
            </a:r>
          </a:p>
          <a:p>
            <a:pPr marL="285750" indent="-285750">
              <a:buFont typeface="Wingdings" panose="05000000000000000000" pitchFamily="2" charset="2"/>
              <a:buChar char="Ø"/>
            </a:pPr>
            <a:r>
              <a:rPr lang="en-US" sz="1600" dirty="0"/>
              <a:t>Partner</a:t>
            </a:r>
          </a:p>
          <a:p>
            <a:pPr marL="285750" indent="-285750">
              <a:buFont typeface="Wingdings" panose="05000000000000000000" pitchFamily="2" charset="2"/>
              <a:buChar char="Ø"/>
            </a:pPr>
            <a:r>
              <a:rPr lang="en-US" sz="1600" dirty="0"/>
              <a:t>Dependents </a:t>
            </a:r>
          </a:p>
          <a:p>
            <a:pPr marL="285750" indent="-285750">
              <a:buFont typeface="Wingdings" panose="05000000000000000000" pitchFamily="2" charset="2"/>
              <a:buChar char="Ø"/>
            </a:pPr>
            <a:r>
              <a:rPr lang="en-US" sz="1600" dirty="0" err="1"/>
              <a:t>PaperlessBilling</a:t>
            </a:r>
            <a:endParaRPr lang="en-US" sz="1600" dirty="0"/>
          </a:p>
          <a:p>
            <a:pPr marL="285750" indent="-285750">
              <a:buFont typeface="Wingdings" panose="05000000000000000000" pitchFamily="2" charset="2"/>
              <a:buChar char="Ø"/>
            </a:pPr>
            <a:r>
              <a:rPr lang="en-US" sz="1600" dirty="0" err="1"/>
              <a:t>PhoneService</a:t>
            </a:r>
            <a:endParaRPr lang="en-US" sz="1600" dirty="0"/>
          </a:p>
          <a:p>
            <a:pPr marL="285750" indent="-285750">
              <a:buFont typeface="Wingdings" panose="05000000000000000000" pitchFamily="2" charset="2"/>
              <a:buChar char="Ø"/>
            </a:pPr>
            <a:r>
              <a:rPr lang="en-US" sz="1600" dirty="0"/>
              <a:t>Churn</a:t>
            </a:r>
            <a:endParaRPr lang="en-IN" sz="1600" dirty="0"/>
          </a:p>
        </p:txBody>
      </p:sp>
      <p:sp>
        <p:nvSpPr>
          <p:cNvPr id="6" name="TextBox 5">
            <a:extLst>
              <a:ext uri="{FF2B5EF4-FFF2-40B4-BE49-F238E27FC236}">
                <a16:creationId xmlns:a16="http://schemas.microsoft.com/office/drawing/2014/main" id="{3F0705D8-5D71-9937-5111-859C243E6E0A}"/>
              </a:ext>
            </a:extLst>
          </p:cNvPr>
          <p:cNvSpPr txBox="1"/>
          <p:nvPr/>
        </p:nvSpPr>
        <p:spPr>
          <a:xfrm>
            <a:off x="4728495" y="2165231"/>
            <a:ext cx="5015983" cy="4154984"/>
          </a:xfrm>
          <a:prstGeom prst="rect">
            <a:avLst/>
          </a:prstGeom>
          <a:noFill/>
        </p:spPr>
        <p:txBody>
          <a:bodyPr wrap="square" rtlCol="0">
            <a:spAutoFit/>
          </a:bodyPr>
          <a:lstStyle/>
          <a:p>
            <a:r>
              <a:rPr lang="en-IN" sz="1600" dirty="0"/>
              <a:t>One-Hot Encoding </a:t>
            </a:r>
            <a:r>
              <a:rPr lang="en-US" sz="1600" dirty="0"/>
              <a:t>creates a new binary column for each level of the categorical variable. The new column contains zeros and ones indicating the absence or presence of the category in the data.</a:t>
            </a:r>
            <a:endParaRPr lang="en-IN" sz="1600" dirty="0"/>
          </a:p>
          <a:p>
            <a:endParaRPr lang="en-IN" sz="1600" dirty="0"/>
          </a:p>
          <a:p>
            <a:r>
              <a:rPr lang="en-IN" sz="1600" dirty="0"/>
              <a:t>One-Hot Encoding is done on following features: </a:t>
            </a:r>
          </a:p>
          <a:p>
            <a:pPr marL="285750" indent="-285750">
              <a:buFont typeface="Wingdings" panose="05000000000000000000" pitchFamily="2" charset="2"/>
              <a:buChar char="Ø"/>
            </a:pPr>
            <a:r>
              <a:rPr lang="en-US" sz="1600" dirty="0"/>
              <a:t>Contract</a:t>
            </a:r>
          </a:p>
          <a:p>
            <a:pPr marL="285750" indent="-285750">
              <a:buFont typeface="Wingdings" panose="05000000000000000000" pitchFamily="2" charset="2"/>
              <a:buChar char="Ø"/>
            </a:pPr>
            <a:r>
              <a:rPr lang="en-US" sz="1600" dirty="0" err="1"/>
              <a:t>PaymentMethod</a:t>
            </a:r>
            <a:r>
              <a:rPr lang="en-US" sz="1600" dirty="0"/>
              <a:t> </a:t>
            </a:r>
          </a:p>
          <a:p>
            <a:pPr marL="285750" indent="-285750">
              <a:buFont typeface="Wingdings" panose="05000000000000000000" pitchFamily="2" charset="2"/>
              <a:buChar char="Ø"/>
            </a:pPr>
            <a:r>
              <a:rPr lang="en-US" sz="1600" dirty="0" err="1"/>
              <a:t>MultipleLines</a:t>
            </a:r>
            <a:endParaRPr lang="en-US" sz="1600" dirty="0"/>
          </a:p>
          <a:p>
            <a:pPr marL="285750" indent="-285750">
              <a:buFont typeface="Wingdings" panose="05000000000000000000" pitchFamily="2" charset="2"/>
              <a:buChar char="Ø"/>
            </a:pPr>
            <a:r>
              <a:rPr lang="en-IN" sz="1600" dirty="0" err="1"/>
              <a:t>InternetServices</a:t>
            </a:r>
            <a:endParaRPr lang="en-IN" sz="1600" dirty="0"/>
          </a:p>
          <a:p>
            <a:pPr marL="285750" indent="-285750">
              <a:buFont typeface="Wingdings" panose="05000000000000000000" pitchFamily="2" charset="2"/>
              <a:buChar char="Ø"/>
            </a:pPr>
            <a:r>
              <a:rPr lang="en-US" sz="1600" dirty="0" err="1"/>
              <a:t>OnlineSecurity</a:t>
            </a:r>
            <a:endParaRPr lang="en-US" sz="1600" dirty="0"/>
          </a:p>
          <a:p>
            <a:pPr marL="285750" indent="-285750">
              <a:buFont typeface="Wingdings" panose="05000000000000000000" pitchFamily="2" charset="2"/>
              <a:buChar char="Ø"/>
            </a:pPr>
            <a:r>
              <a:rPr lang="en-US" sz="1600" dirty="0" err="1"/>
              <a:t>OnlineBackup</a:t>
            </a:r>
            <a:endParaRPr lang="en-US" sz="1600" dirty="0"/>
          </a:p>
          <a:p>
            <a:pPr marL="285750" indent="-285750">
              <a:buFont typeface="Wingdings" panose="05000000000000000000" pitchFamily="2" charset="2"/>
              <a:buChar char="Ø"/>
            </a:pPr>
            <a:r>
              <a:rPr lang="en-US" sz="1600" dirty="0" err="1"/>
              <a:t>DeviceProtection</a:t>
            </a:r>
            <a:endParaRPr lang="en-US" sz="1600" dirty="0"/>
          </a:p>
          <a:p>
            <a:pPr marL="285750" indent="-285750">
              <a:buFont typeface="Wingdings" panose="05000000000000000000" pitchFamily="2" charset="2"/>
              <a:buChar char="Ø"/>
            </a:pPr>
            <a:r>
              <a:rPr lang="en-US" sz="1600" dirty="0" err="1"/>
              <a:t>TechSupport</a:t>
            </a:r>
            <a:endParaRPr lang="en-US" sz="1600" dirty="0"/>
          </a:p>
          <a:p>
            <a:pPr marL="285750" indent="-285750">
              <a:buFont typeface="Wingdings" panose="05000000000000000000" pitchFamily="2" charset="2"/>
              <a:buChar char="Ø"/>
            </a:pPr>
            <a:r>
              <a:rPr lang="en-US" sz="1600" dirty="0" err="1"/>
              <a:t>StreamingTV</a:t>
            </a:r>
            <a:endParaRPr lang="en-US" sz="1600" dirty="0"/>
          </a:p>
          <a:p>
            <a:pPr marL="285750" indent="-285750">
              <a:buFont typeface="Wingdings" panose="05000000000000000000" pitchFamily="2" charset="2"/>
              <a:buChar char="Ø"/>
            </a:pPr>
            <a:r>
              <a:rPr lang="en-US" sz="1600" dirty="0" err="1"/>
              <a:t>StreamingMovies</a:t>
            </a:r>
            <a:endParaRPr lang="en-IN" sz="1600" dirty="0"/>
          </a:p>
        </p:txBody>
      </p:sp>
    </p:spTree>
    <p:extLst>
      <p:ext uri="{BB962C8B-B14F-4D97-AF65-F5344CB8AC3E}">
        <p14:creationId xmlns:p14="http://schemas.microsoft.com/office/powerpoint/2010/main" val="275709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F0F46-02ED-D7BA-FC60-0CB69AA87E74}"/>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Agenda</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0"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extBox 2">
            <a:extLst>
              <a:ext uri="{FF2B5EF4-FFF2-40B4-BE49-F238E27FC236}">
                <a16:creationId xmlns:a16="http://schemas.microsoft.com/office/drawing/2014/main" id="{C103E0A9-E66D-3293-823F-F6F5920EBD73}"/>
              </a:ext>
            </a:extLst>
          </p:cNvPr>
          <p:cNvGraphicFramePr/>
          <p:nvPr>
            <p:extLst>
              <p:ext uri="{D42A27DB-BD31-4B8C-83A1-F6EECF244321}">
                <p14:modId xmlns:p14="http://schemas.microsoft.com/office/powerpoint/2010/main" val="395434816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679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29F4-F503-3E6A-E514-71ADF3B979D5}"/>
              </a:ext>
            </a:extLst>
          </p:cNvPr>
          <p:cNvSpPr>
            <a:spLocks noGrp="1"/>
          </p:cNvSpPr>
          <p:nvPr>
            <p:ph type="title"/>
          </p:nvPr>
        </p:nvSpPr>
        <p:spPr>
          <a:xfrm>
            <a:off x="602689" y="324928"/>
            <a:ext cx="8596668" cy="736121"/>
          </a:xfrm>
        </p:spPr>
        <p:txBody>
          <a:bodyPr/>
          <a:lstStyle/>
          <a:p>
            <a:r>
              <a:rPr lang="en-US" dirty="0"/>
              <a:t>Normalization</a:t>
            </a:r>
            <a:endParaRPr lang="en-IN" dirty="0"/>
          </a:p>
        </p:txBody>
      </p:sp>
      <p:sp>
        <p:nvSpPr>
          <p:cNvPr id="4" name="TextBox 3">
            <a:extLst>
              <a:ext uri="{FF2B5EF4-FFF2-40B4-BE49-F238E27FC236}">
                <a16:creationId xmlns:a16="http://schemas.microsoft.com/office/drawing/2014/main" id="{3D29AEC9-E96B-338A-1984-E4E009C9CF33}"/>
              </a:ext>
            </a:extLst>
          </p:cNvPr>
          <p:cNvSpPr txBox="1"/>
          <p:nvPr/>
        </p:nvSpPr>
        <p:spPr>
          <a:xfrm>
            <a:off x="602689" y="1061049"/>
            <a:ext cx="9544968" cy="1754326"/>
          </a:xfrm>
          <a:prstGeom prst="rect">
            <a:avLst/>
          </a:prstGeom>
          <a:noFill/>
        </p:spPr>
        <p:txBody>
          <a:bodyPr wrap="square" rtlCol="0">
            <a:spAutoFit/>
          </a:bodyPr>
          <a:lstStyle/>
          <a:p>
            <a:pPr>
              <a:spcBef>
                <a:spcPts val="600"/>
              </a:spcBef>
              <a:spcAft>
                <a:spcPts val="600"/>
              </a:spcAft>
            </a:pPr>
            <a:r>
              <a:rPr lang="en-US" b="0" i="0" dirty="0">
                <a:solidFill>
                  <a:srgbClr val="222222"/>
                </a:solidFill>
                <a:effectLst/>
                <a:latin typeface="+mj-lt"/>
              </a:rPr>
              <a:t>Data Normalization is a common practice in machine learning which consists of transforming numeric columns to a common scale. The features with higher values will dominate the learning process; however, it does not mean those variables are more important to predict the target. Data normalization transforms </a:t>
            </a:r>
            <a:r>
              <a:rPr lang="en-US" b="0" i="0" dirty="0" err="1">
                <a:solidFill>
                  <a:srgbClr val="222222"/>
                </a:solidFill>
                <a:effectLst/>
                <a:latin typeface="+mj-lt"/>
              </a:rPr>
              <a:t>multiscaled</a:t>
            </a:r>
            <a:r>
              <a:rPr lang="en-US" b="0" i="0" dirty="0">
                <a:solidFill>
                  <a:srgbClr val="222222"/>
                </a:solidFill>
                <a:effectLst/>
                <a:latin typeface="+mj-lt"/>
              </a:rPr>
              <a:t> data to the same scale. After normalization, all variables have a similar influence on the model, improving the stability and performance of the learning algorithm.</a:t>
            </a:r>
            <a:endParaRPr lang="en-IN" b="0" i="0" dirty="0">
              <a:solidFill>
                <a:srgbClr val="222222"/>
              </a:solidFill>
              <a:effectLst/>
              <a:latin typeface="+mj-lt"/>
            </a:endParaRPr>
          </a:p>
        </p:txBody>
      </p:sp>
      <p:sp>
        <p:nvSpPr>
          <p:cNvPr id="3" name="TextBox 2">
            <a:extLst>
              <a:ext uri="{FF2B5EF4-FFF2-40B4-BE49-F238E27FC236}">
                <a16:creationId xmlns:a16="http://schemas.microsoft.com/office/drawing/2014/main" id="{E8A3B50F-2D15-B763-5F4E-11C2C5911530}"/>
              </a:ext>
            </a:extLst>
          </p:cNvPr>
          <p:cNvSpPr txBox="1"/>
          <p:nvPr/>
        </p:nvSpPr>
        <p:spPr>
          <a:xfrm>
            <a:off x="663074" y="3010620"/>
            <a:ext cx="9076149" cy="2277547"/>
          </a:xfrm>
          <a:prstGeom prst="rect">
            <a:avLst/>
          </a:prstGeom>
          <a:noFill/>
        </p:spPr>
        <p:txBody>
          <a:bodyPr wrap="square" rtlCol="0">
            <a:spAutoFit/>
          </a:bodyPr>
          <a:lstStyle/>
          <a:p>
            <a:r>
              <a:rPr lang="en-US" sz="1600" dirty="0"/>
              <a:t>The min-max approach (often called normalization) rescales the feature to a fixed range of [0,1] by subtracting the minimum value of the feature and then dividing by the range.</a:t>
            </a:r>
          </a:p>
          <a:p>
            <a:endParaRPr lang="en-US" sz="1600" dirty="0"/>
          </a:p>
          <a:p>
            <a:pPr>
              <a:spcAft>
                <a:spcPts val="600"/>
              </a:spcAft>
            </a:pPr>
            <a:r>
              <a:rPr lang="en-US" sz="1600" dirty="0"/>
              <a:t>Min-Max normalization is applied on following features:</a:t>
            </a:r>
          </a:p>
          <a:p>
            <a:pPr marL="285750" indent="-285750">
              <a:spcBef>
                <a:spcPts val="600"/>
              </a:spcBef>
              <a:spcAft>
                <a:spcPts val="600"/>
              </a:spcAft>
              <a:buFont typeface="Wingdings" panose="05000000000000000000" pitchFamily="2" charset="2"/>
              <a:buChar char="v"/>
            </a:pPr>
            <a:r>
              <a:rPr lang="en-US" sz="1600" dirty="0"/>
              <a:t>Tenure</a:t>
            </a:r>
          </a:p>
          <a:p>
            <a:pPr marL="285750" indent="-285750">
              <a:spcBef>
                <a:spcPts val="600"/>
              </a:spcBef>
              <a:spcAft>
                <a:spcPts val="600"/>
              </a:spcAft>
              <a:buFont typeface="Wingdings" panose="05000000000000000000" pitchFamily="2" charset="2"/>
              <a:buChar char="v"/>
            </a:pPr>
            <a:r>
              <a:rPr lang="en-US" sz="1600" dirty="0"/>
              <a:t>Monthly Charges</a:t>
            </a:r>
          </a:p>
          <a:p>
            <a:pPr marL="285750" indent="-285750">
              <a:spcBef>
                <a:spcPts val="600"/>
              </a:spcBef>
              <a:spcAft>
                <a:spcPts val="600"/>
              </a:spcAft>
              <a:buFont typeface="Wingdings" panose="05000000000000000000" pitchFamily="2" charset="2"/>
              <a:buChar char="v"/>
            </a:pPr>
            <a:r>
              <a:rPr lang="en-US" sz="1600" dirty="0"/>
              <a:t>Total Charges</a:t>
            </a:r>
          </a:p>
        </p:txBody>
      </p:sp>
    </p:spTree>
    <p:extLst>
      <p:ext uri="{BB962C8B-B14F-4D97-AF65-F5344CB8AC3E}">
        <p14:creationId xmlns:p14="http://schemas.microsoft.com/office/powerpoint/2010/main" val="131390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29F4-F503-3E6A-E514-71ADF3B979D5}"/>
              </a:ext>
            </a:extLst>
          </p:cNvPr>
          <p:cNvSpPr>
            <a:spLocks noGrp="1"/>
          </p:cNvSpPr>
          <p:nvPr>
            <p:ph type="title"/>
          </p:nvPr>
        </p:nvSpPr>
        <p:spPr>
          <a:xfrm>
            <a:off x="130348" y="290422"/>
            <a:ext cx="10145825" cy="716159"/>
          </a:xfrm>
        </p:spPr>
        <p:txBody>
          <a:bodyPr>
            <a:normAutofit fontScale="90000"/>
          </a:bodyPr>
          <a:lstStyle/>
          <a:p>
            <a:r>
              <a:rPr lang="en-US" dirty="0"/>
              <a:t> Model Selection, Training, Prediction and Assessment</a:t>
            </a:r>
            <a:endParaRPr lang="en-IN" dirty="0"/>
          </a:p>
        </p:txBody>
      </p:sp>
      <p:pic>
        <p:nvPicPr>
          <p:cNvPr id="3074" name="Picture 2" descr="How to Train and Test Data Like a Pro - SDS Club">
            <a:extLst>
              <a:ext uri="{FF2B5EF4-FFF2-40B4-BE49-F238E27FC236}">
                <a16:creationId xmlns:a16="http://schemas.microsoft.com/office/drawing/2014/main" id="{32DC0A2A-B928-71B2-B47C-7CA8B7E3F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51" b="40769"/>
          <a:stretch/>
        </p:blipFill>
        <p:spPr bwMode="auto">
          <a:xfrm>
            <a:off x="1891760" y="1483748"/>
            <a:ext cx="4762500" cy="18175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02670E-DED8-B705-7810-1E3F2361236B}"/>
              </a:ext>
            </a:extLst>
          </p:cNvPr>
          <p:cNvSpPr txBox="1"/>
          <p:nvPr/>
        </p:nvSpPr>
        <p:spPr>
          <a:xfrm>
            <a:off x="270412" y="959012"/>
            <a:ext cx="9442580" cy="369332"/>
          </a:xfrm>
          <a:prstGeom prst="rect">
            <a:avLst/>
          </a:prstGeom>
          <a:noFill/>
        </p:spPr>
        <p:txBody>
          <a:bodyPr wrap="square" rtlCol="0">
            <a:spAutoFit/>
          </a:bodyPr>
          <a:lstStyle/>
          <a:p>
            <a:r>
              <a:rPr lang="en-IN" dirty="0"/>
              <a:t>Before building the model, the dataset is split into Training and testing sets.</a:t>
            </a:r>
          </a:p>
        </p:txBody>
      </p:sp>
      <p:sp>
        <p:nvSpPr>
          <p:cNvPr id="7" name="TextBox 6">
            <a:extLst>
              <a:ext uri="{FF2B5EF4-FFF2-40B4-BE49-F238E27FC236}">
                <a16:creationId xmlns:a16="http://schemas.microsoft.com/office/drawing/2014/main" id="{C597FB5A-A386-42A6-F657-30679D5D441B}"/>
              </a:ext>
            </a:extLst>
          </p:cNvPr>
          <p:cNvSpPr txBox="1"/>
          <p:nvPr/>
        </p:nvSpPr>
        <p:spPr>
          <a:xfrm>
            <a:off x="3433313" y="3215070"/>
            <a:ext cx="759125" cy="369332"/>
          </a:xfrm>
          <a:prstGeom prst="rect">
            <a:avLst/>
          </a:prstGeom>
          <a:noFill/>
        </p:spPr>
        <p:txBody>
          <a:bodyPr wrap="square" rtlCol="0">
            <a:spAutoFit/>
          </a:bodyPr>
          <a:lstStyle/>
          <a:p>
            <a:pPr algn="ctr"/>
            <a:r>
              <a:rPr lang="en-IN" dirty="0"/>
              <a:t>75%</a:t>
            </a:r>
          </a:p>
        </p:txBody>
      </p:sp>
      <p:sp>
        <p:nvSpPr>
          <p:cNvPr id="8" name="TextBox 7">
            <a:extLst>
              <a:ext uri="{FF2B5EF4-FFF2-40B4-BE49-F238E27FC236}">
                <a16:creationId xmlns:a16="http://schemas.microsoft.com/office/drawing/2014/main" id="{DE768CCE-5457-F4AA-4D8B-78E5E5F67084}"/>
              </a:ext>
            </a:extLst>
          </p:cNvPr>
          <p:cNvSpPr txBox="1"/>
          <p:nvPr/>
        </p:nvSpPr>
        <p:spPr>
          <a:xfrm>
            <a:off x="5483524" y="3215070"/>
            <a:ext cx="759125" cy="369332"/>
          </a:xfrm>
          <a:prstGeom prst="rect">
            <a:avLst/>
          </a:prstGeom>
          <a:noFill/>
        </p:spPr>
        <p:txBody>
          <a:bodyPr wrap="square" rtlCol="0">
            <a:spAutoFit/>
          </a:bodyPr>
          <a:lstStyle/>
          <a:p>
            <a:pPr algn="ctr"/>
            <a:r>
              <a:rPr lang="en-IN" dirty="0"/>
              <a:t>25%</a:t>
            </a:r>
          </a:p>
        </p:txBody>
      </p:sp>
      <p:sp>
        <p:nvSpPr>
          <p:cNvPr id="9" name="TextBox 8">
            <a:extLst>
              <a:ext uri="{FF2B5EF4-FFF2-40B4-BE49-F238E27FC236}">
                <a16:creationId xmlns:a16="http://schemas.microsoft.com/office/drawing/2014/main" id="{753C0068-C891-E57E-4D2F-B105737B2633}"/>
              </a:ext>
            </a:extLst>
          </p:cNvPr>
          <p:cNvSpPr txBox="1"/>
          <p:nvPr/>
        </p:nvSpPr>
        <p:spPr>
          <a:xfrm>
            <a:off x="690112" y="3774195"/>
            <a:ext cx="7513608" cy="400110"/>
          </a:xfrm>
          <a:prstGeom prst="rect">
            <a:avLst/>
          </a:prstGeom>
          <a:noFill/>
        </p:spPr>
        <p:txBody>
          <a:bodyPr wrap="square" rtlCol="0">
            <a:spAutoFit/>
          </a:bodyPr>
          <a:lstStyle/>
          <a:p>
            <a:r>
              <a:rPr lang="en-IN" sz="2000" dirty="0">
                <a:solidFill>
                  <a:schemeClr val="accent1"/>
                </a:solidFill>
                <a:latin typeface="+mj-lt"/>
                <a:ea typeface="+mj-ea"/>
                <a:cs typeface="+mj-cs"/>
              </a:rPr>
              <a:t>Evaluate different models and measure the performance</a:t>
            </a:r>
          </a:p>
        </p:txBody>
      </p:sp>
      <p:sp>
        <p:nvSpPr>
          <p:cNvPr id="11" name="TextBox 10">
            <a:extLst>
              <a:ext uri="{FF2B5EF4-FFF2-40B4-BE49-F238E27FC236}">
                <a16:creationId xmlns:a16="http://schemas.microsoft.com/office/drawing/2014/main" id="{8BAE47EA-F90C-4A74-5CB1-1C89CE335B58}"/>
              </a:ext>
            </a:extLst>
          </p:cNvPr>
          <p:cNvSpPr txBox="1"/>
          <p:nvPr/>
        </p:nvSpPr>
        <p:spPr>
          <a:xfrm>
            <a:off x="690112" y="4179288"/>
            <a:ext cx="8591911" cy="2139047"/>
          </a:xfrm>
          <a:prstGeom prst="rect">
            <a:avLst/>
          </a:prstGeom>
          <a:noFill/>
        </p:spPr>
        <p:txBody>
          <a:bodyPr wrap="square">
            <a:spAutoFit/>
          </a:bodyPr>
          <a:lstStyle/>
          <a:p>
            <a:pPr marL="285750" indent="-285750">
              <a:buFont typeface="Wingdings" panose="05000000000000000000" pitchFamily="2" charset="2"/>
              <a:buChar char="Ø"/>
            </a:pPr>
            <a:r>
              <a:rPr lang="en-US" dirty="0"/>
              <a:t>Dummy Classifier, Accuracy: 0.745164960182025</a:t>
            </a:r>
          </a:p>
          <a:p>
            <a:pPr marL="285750" indent="-285750">
              <a:spcBef>
                <a:spcPts val="600"/>
              </a:spcBef>
              <a:spcAft>
                <a:spcPts val="600"/>
              </a:spcAft>
              <a:buFont typeface="Wingdings" panose="05000000000000000000" pitchFamily="2" charset="2"/>
              <a:buChar char="Ø"/>
            </a:pPr>
            <a:r>
              <a:rPr lang="en-US" dirty="0"/>
              <a:t>K Nearest Neighbors, Accuracy: 0.7531285551763367</a:t>
            </a:r>
          </a:p>
          <a:p>
            <a:pPr marL="285750" indent="-285750">
              <a:buFont typeface="Wingdings" panose="05000000000000000000" pitchFamily="2" charset="2"/>
              <a:buChar char="Ø"/>
            </a:pPr>
            <a:r>
              <a:rPr lang="en-US" dirty="0"/>
              <a:t>Logistic Regression, Accuracy: 0.7923777019340159</a:t>
            </a:r>
          </a:p>
          <a:p>
            <a:pPr marL="285750" indent="-285750">
              <a:spcBef>
                <a:spcPts val="600"/>
              </a:spcBef>
              <a:buFont typeface="Wingdings" panose="05000000000000000000" pitchFamily="2" charset="2"/>
              <a:buChar char="Ø"/>
            </a:pPr>
            <a:r>
              <a:rPr lang="en-US" dirty="0"/>
              <a:t>Support Vector Machines, Accuracy: 0.7878270762229806</a:t>
            </a:r>
          </a:p>
          <a:p>
            <a:pPr marL="285750" indent="-285750">
              <a:spcBef>
                <a:spcPts val="600"/>
              </a:spcBef>
              <a:spcAft>
                <a:spcPts val="600"/>
              </a:spcAft>
              <a:buFont typeface="Wingdings" panose="05000000000000000000" pitchFamily="2" charset="2"/>
              <a:buChar char="Ø"/>
            </a:pPr>
            <a:r>
              <a:rPr lang="en-US" dirty="0"/>
              <a:t>Random Forest, Accuracy: 0.7713310580204779</a:t>
            </a:r>
          </a:p>
          <a:p>
            <a:pPr marL="285750" indent="-285750">
              <a:buFont typeface="Wingdings" panose="05000000000000000000" pitchFamily="2" charset="2"/>
              <a:buChar char="Ø"/>
            </a:pPr>
            <a:r>
              <a:rPr lang="en-US" b="1" u="sng" dirty="0">
                <a:solidFill>
                  <a:schemeClr val="accent1"/>
                </a:solidFill>
              </a:rPr>
              <a:t>Gradient Boosting, Accuracy: 0.7963594994311718 </a:t>
            </a:r>
            <a:r>
              <a:rPr lang="en-US" b="1" dirty="0">
                <a:solidFill>
                  <a:schemeClr val="accent1"/>
                </a:solidFill>
              </a:rPr>
              <a:t>(Highest accuracy)</a:t>
            </a:r>
            <a:endParaRPr lang="en-IN" b="1" dirty="0">
              <a:solidFill>
                <a:schemeClr val="accent1"/>
              </a:solidFill>
            </a:endParaRPr>
          </a:p>
        </p:txBody>
      </p:sp>
    </p:spTree>
    <p:extLst>
      <p:ext uri="{BB962C8B-B14F-4D97-AF65-F5344CB8AC3E}">
        <p14:creationId xmlns:p14="http://schemas.microsoft.com/office/powerpoint/2010/main" val="2158511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7" name="Group 1053">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55" name="Straight Connector 1054">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6" name="Straight Connector 1055">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7"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8"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1058">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0"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1"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2"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3" name="Isosceles Triangle 1062">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4" name="Isosceles Triangle 1063">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66" name="Rectangle 106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6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7F429F4-F503-3E6A-E514-71ADF3B979D5}"/>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Hyperparameter Tuning</a:t>
            </a:r>
          </a:p>
        </p:txBody>
      </p:sp>
      <p:sp>
        <p:nvSpPr>
          <p:cNvPr id="6" name="TextBox 5">
            <a:extLst>
              <a:ext uri="{FF2B5EF4-FFF2-40B4-BE49-F238E27FC236}">
                <a16:creationId xmlns:a16="http://schemas.microsoft.com/office/drawing/2014/main" id="{2702670E-DED8-B705-7810-1E3F2361236B}"/>
              </a:ext>
            </a:extLst>
          </p:cNvPr>
          <p:cNvSpPr txBox="1"/>
          <p:nvPr/>
        </p:nvSpPr>
        <p:spPr>
          <a:xfrm>
            <a:off x="673754" y="2160590"/>
            <a:ext cx="3973943" cy="1852610"/>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bg1"/>
                </a:solidFill>
              </a:rPr>
              <a:t>To address a potential bias stemming from the specific split of the data in the train-test-split part, cross-validation is used during hyperparameter tuning with Randomized Search</a:t>
            </a:r>
          </a:p>
        </p:txBody>
      </p:sp>
      <p:pic>
        <p:nvPicPr>
          <p:cNvPr id="1026" name="Picture 2" descr="How to Train and Test Data Like a Pro - SDS Club">
            <a:extLst>
              <a:ext uri="{FF2B5EF4-FFF2-40B4-BE49-F238E27FC236}">
                <a16:creationId xmlns:a16="http://schemas.microsoft.com/office/drawing/2014/main" id="{E5A0EEEA-3E49-9A09-BC96-42D84E697F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69" b="5291"/>
          <a:stretch/>
        </p:blipFill>
        <p:spPr bwMode="auto">
          <a:xfrm>
            <a:off x="6167192" y="-8467"/>
            <a:ext cx="5143500" cy="3268134"/>
          </a:xfrm>
          <a:prstGeom prst="rect">
            <a:avLst/>
          </a:prstGeom>
          <a:noFill/>
          <a:extLst>
            <a:ext uri="{909E8E84-426E-40DD-AFC4-6F175D3DCCD1}">
              <a14:hiddenFill xmlns:a14="http://schemas.microsoft.com/office/drawing/2010/main">
                <a:solidFill>
                  <a:srgbClr val="FFFFFF"/>
                </a:solidFill>
              </a14:hiddenFill>
            </a:ext>
          </a:extLst>
        </p:spPr>
      </p:pic>
      <p:sp>
        <p:nvSpPr>
          <p:cNvPr id="1072" name="Isosceles Triangle 107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79056257-A177-49AF-4557-0AE2494698C2}"/>
              </a:ext>
            </a:extLst>
          </p:cNvPr>
          <p:cNvSpPr txBox="1"/>
          <p:nvPr/>
        </p:nvSpPr>
        <p:spPr>
          <a:xfrm>
            <a:off x="5396550" y="3350673"/>
            <a:ext cx="6368834" cy="2585323"/>
          </a:xfrm>
          <a:prstGeom prst="rect">
            <a:avLst/>
          </a:prstGeom>
          <a:noFill/>
        </p:spPr>
        <p:txBody>
          <a:bodyPr wrap="square" rtlCol="0">
            <a:spAutoFit/>
          </a:bodyPr>
          <a:lstStyle/>
          <a:p>
            <a:r>
              <a:rPr lang="en-US" dirty="0"/>
              <a:t>The best hyperparameters are:</a:t>
            </a:r>
          </a:p>
          <a:p>
            <a:endParaRPr lang="en-US" dirty="0"/>
          </a:p>
          <a:p>
            <a:r>
              <a:rPr lang="en-US" dirty="0"/>
              <a:t>N estimators: 80</a:t>
            </a:r>
          </a:p>
          <a:p>
            <a:endParaRPr lang="en-US" dirty="0"/>
          </a:p>
          <a:p>
            <a:r>
              <a:rPr lang="en-US" dirty="0"/>
              <a:t>Min samples split: 2</a:t>
            </a:r>
          </a:p>
          <a:p>
            <a:endParaRPr lang="en-US" dirty="0"/>
          </a:p>
          <a:p>
            <a:r>
              <a:rPr lang="en-US" dirty="0"/>
              <a:t>Max features: log2</a:t>
            </a:r>
          </a:p>
          <a:p>
            <a:endParaRPr lang="en-US" dirty="0"/>
          </a:p>
          <a:p>
            <a:r>
              <a:rPr lang="en-US" dirty="0"/>
              <a:t>Max depth: 3</a:t>
            </a:r>
          </a:p>
        </p:txBody>
      </p:sp>
      <p:sp>
        <p:nvSpPr>
          <p:cNvPr id="4" name="TextBox 3">
            <a:extLst>
              <a:ext uri="{FF2B5EF4-FFF2-40B4-BE49-F238E27FC236}">
                <a16:creationId xmlns:a16="http://schemas.microsoft.com/office/drawing/2014/main" id="{37F19132-59DE-A510-A705-51AAE20E345B}"/>
              </a:ext>
            </a:extLst>
          </p:cNvPr>
          <p:cNvSpPr txBox="1"/>
          <p:nvPr/>
        </p:nvSpPr>
        <p:spPr>
          <a:xfrm>
            <a:off x="669074" y="4297628"/>
            <a:ext cx="3973943" cy="1852610"/>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bg1"/>
                </a:solidFill>
              </a:rPr>
              <a:t>Hyperparameter tuning with cross validation (K=5)</a:t>
            </a:r>
          </a:p>
        </p:txBody>
      </p:sp>
    </p:spTree>
    <p:extLst>
      <p:ext uri="{BB962C8B-B14F-4D97-AF65-F5344CB8AC3E}">
        <p14:creationId xmlns:p14="http://schemas.microsoft.com/office/powerpoint/2010/main" val="161499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29F4-F503-3E6A-E514-71ADF3B979D5}"/>
              </a:ext>
            </a:extLst>
          </p:cNvPr>
          <p:cNvSpPr>
            <a:spLocks noGrp="1"/>
          </p:cNvSpPr>
          <p:nvPr>
            <p:ph type="title"/>
          </p:nvPr>
        </p:nvSpPr>
        <p:spPr>
          <a:xfrm>
            <a:off x="391886" y="290422"/>
            <a:ext cx="9884287" cy="663607"/>
          </a:xfrm>
        </p:spPr>
        <p:txBody>
          <a:bodyPr>
            <a:normAutofit/>
          </a:bodyPr>
          <a:lstStyle/>
          <a:p>
            <a:r>
              <a:rPr lang="en-US" dirty="0"/>
              <a:t>Performance</a:t>
            </a:r>
            <a:endParaRPr lang="en-IN" dirty="0"/>
          </a:p>
        </p:txBody>
      </p:sp>
      <p:sp>
        <p:nvSpPr>
          <p:cNvPr id="6" name="TextBox 5">
            <a:extLst>
              <a:ext uri="{FF2B5EF4-FFF2-40B4-BE49-F238E27FC236}">
                <a16:creationId xmlns:a16="http://schemas.microsoft.com/office/drawing/2014/main" id="{2702670E-DED8-B705-7810-1E3F2361236B}"/>
              </a:ext>
            </a:extLst>
          </p:cNvPr>
          <p:cNvSpPr txBox="1"/>
          <p:nvPr/>
        </p:nvSpPr>
        <p:spPr>
          <a:xfrm>
            <a:off x="391886" y="967779"/>
            <a:ext cx="9442580" cy="369332"/>
          </a:xfrm>
          <a:prstGeom prst="rect">
            <a:avLst/>
          </a:prstGeom>
          <a:noFill/>
        </p:spPr>
        <p:txBody>
          <a:bodyPr wrap="square" rtlCol="0">
            <a:spAutoFit/>
          </a:bodyPr>
          <a:lstStyle/>
          <a:p>
            <a:r>
              <a:rPr lang="en-IN" dirty="0"/>
              <a:t>Evaluate the performance of the G</a:t>
            </a:r>
            <a:r>
              <a:rPr lang="en-US" dirty="0" err="1"/>
              <a:t>radient</a:t>
            </a:r>
            <a:r>
              <a:rPr lang="en-US" dirty="0"/>
              <a:t> boosting classifier with best hyperparameters</a:t>
            </a:r>
            <a:endParaRPr lang="en-IN" dirty="0"/>
          </a:p>
        </p:txBody>
      </p:sp>
      <p:sp>
        <p:nvSpPr>
          <p:cNvPr id="4" name="TextBox 3">
            <a:extLst>
              <a:ext uri="{FF2B5EF4-FFF2-40B4-BE49-F238E27FC236}">
                <a16:creationId xmlns:a16="http://schemas.microsoft.com/office/drawing/2014/main" id="{9242C045-ED24-FA46-643B-87CD1D963C7D}"/>
              </a:ext>
            </a:extLst>
          </p:cNvPr>
          <p:cNvSpPr txBox="1"/>
          <p:nvPr/>
        </p:nvSpPr>
        <p:spPr>
          <a:xfrm>
            <a:off x="391885" y="1539061"/>
            <a:ext cx="9183435" cy="1200329"/>
          </a:xfrm>
          <a:prstGeom prst="rect">
            <a:avLst/>
          </a:prstGeom>
          <a:noFill/>
        </p:spPr>
        <p:txBody>
          <a:bodyPr wrap="square">
            <a:spAutoFit/>
          </a:bodyPr>
          <a:lstStyle/>
          <a:p>
            <a:r>
              <a:rPr lang="en-US" dirty="0">
                <a:solidFill>
                  <a:schemeClr val="accent1"/>
                </a:solidFill>
              </a:rPr>
              <a:t>Confusion matrix</a:t>
            </a:r>
          </a:p>
          <a:p>
            <a:r>
              <a:rPr lang="en-US" dirty="0"/>
              <a:t>The confusion matrix, also known as the error matrix, is used to evaluate the performance of a machine learning model by examining the number of observations that are correctly and incorrectly classified.</a:t>
            </a:r>
            <a:endParaRPr lang="en-IN" dirty="0"/>
          </a:p>
        </p:txBody>
      </p:sp>
      <p:pic>
        <p:nvPicPr>
          <p:cNvPr id="5" name="Picture 4">
            <a:extLst>
              <a:ext uri="{FF2B5EF4-FFF2-40B4-BE49-F238E27FC236}">
                <a16:creationId xmlns:a16="http://schemas.microsoft.com/office/drawing/2014/main" id="{6C6F9853-C8E2-0867-BD5F-836A1A21DA6F}"/>
              </a:ext>
            </a:extLst>
          </p:cNvPr>
          <p:cNvPicPr>
            <a:picLocks noChangeAspect="1"/>
          </p:cNvPicPr>
          <p:nvPr/>
        </p:nvPicPr>
        <p:blipFill>
          <a:blip r:embed="rId2"/>
          <a:stretch>
            <a:fillRect/>
          </a:stretch>
        </p:blipFill>
        <p:spPr>
          <a:xfrm>
            <a:off x="525094" y="2739390"/>
            <a:ext cx="2670520" cy="1892995"/>
          </a:xfrm>
          <a:prstGeom prst="rect">
            <a:avLst/>
          </a:prstGeom>
        </p:spPr>
      </p:pic>
      <p:graphicFrame>
        <p:nvGraphicFramePr>
          <p:cNvPr id="10" name="Table 11">
            <a:extLst>
              <a:ext uri="{FF2B5EF4-FFF2-40B4-BE49-F238E27FC236}">
                <a16:creationId xmlns:a16="http://schemas.microsoft.com/office/drawing/2014/main" id="{33478CCA-661E-14C1-F282-8F7348BFECA5}"/>
              </a:ext>
            </a:extLst>
          </p:cNvPr>
          <p:cNvGraphicFramePr>
            <a:graphicFrameLocks noGrp="1"/>
          </p:cNvGraphicFramePr>
          <p:nvPr>
            <p:extLst>
              <p:ext uri="{D42A27DB-BD31-4B8C-83A1-F6EECF244321}">
                <p14:modId xmlns:p14="http://schemas.microsoft.com/office/powerpoint/2010/main" val="810322554"/>
              </p:ext>
            </p:extLst>
          </p:nvPr>
        </p:nvGraphicFramePr>
        <p:xfrm>
          <a:off x="6388336" y="3476881"/>
          <a:ext cx="1939180" cy="776378"/>
        </p:xfrm>
        <a:graphic>
          <a:graphicData uri="http://schemas.openxmlformats.org/drawingml/2006/table">
            <a:tbl>
              <a:tblPr firstRow="1" bandRow="1">
                <a:tableStyleId>{69CF1AB2-1976-4502-BF36-3FF5EA218861}</a:tableStyleId>
              </a:tblPr>
              <a:tblGrid>
                <a:gridCol w="969590">
                  <a:extLst>
                    <a:ext uri="{9D8B030D-6E8A-4147-A177-3AD203B41FA5}">
                      <a16:colId xmlns:a16="http://schemas.microsoft.com/office/drawing/2014/main" val="401415860"/>
                    </a:ext>
                  </a:extLst>
                </a:gridCol>
                <a:gridCol w="969590">
                  <a:extLst>
                    <a:ext uri="{9D8B030D-6E8A-4147-A177-3AD203B41FA5}">
                      <a16:colId xmlns:a16="http://schemas.microsoft.com/office/drawing/2014/main" val="2419798256"/>
                    </a:ext>
                  </a:extLst>
                </a:gridCol>
              </a:tblGrid>
              <a:tr h="385971">
                <a:tc>
                  <a:txBody>
                    <a:bodyPr/>
                    <a:lstStyle/>
                    <a:p>
                      <a:pPr algn="ctr"/>
                      <a:r>
                        <a:rPr lang="en-IN" sz="1400" b="0" dirty="0"/>
                        <a:t>1155</a:t>
                      </a:r>
                      <a:endParaRPr lang="en-IN" b="0" dirty="0"/>
                    </a:p>
                  </a:txBody>
                  <a:tcPr anchor="ctr"/>
                </a:tc>
                <a:tc>
                  <a:txBody>
                    <a:bodyPr/>
                    <a:lstStyle/>
                    <a:p>
                      <a:pPr algn="ctr"/>
                      <a:r>
                        <a:rPr lang="en-IN" sz="1400" b="0" dirty="0"/>
                        <a:t>155</a:t>
                      </a:r>
                      <a:endParaRPr lang="en-IN" b="0" dirty="0"/>
                    </a:p>
                  </a:txBody>
                  <a:tcPr anchor="ctr"/>
                </a:tc>
                <a:extLst>
                  <a:ext uri="{0D108BD9-81ED-4DB2-BD59-A6C34878D82A}">
                    <a16:rowId xmlns:a16="http://schemas.microsoft.com/office/drawing/2014/main" val="1429018979"/>
                  </a:ext>
                </a:extLst>
              </a:tr>
              <a:tr h="390407">
                <a:tc>
                  <a:txBody>
                    <a:bodyPr/>
                    <a:lstStyle/>
                    <a:p>
                      <a:pPr algn="ctr"/>
                      <a:r>
                        <a:rPr lang="en-IN" sz="1400" b="0" kern="1200" dirty="0">
                          <a:solidFill>
                            <a:schemeClr val="dk1"/>
                          </a:solidFill>
                          <a:latin typeface="+mn-lt"/>
                          <a:ea typeface="+mn-ea"/>
                          <a:cs typeface="+mn-cs"/>
                        </a:rPr>
                        <a:t>200</a:t>
                      </a:r>
                    </a:p>
                  </a:txBody>
                  <a:tcPr anchor="ctr"/>
                </a:tc>
                <a:tc>
                  <a:txBody>
                    <a:bodyPr/>
                    <a:lstStyle/>
                    <a:p>
                      <a:pPr algn="ctr"/>
                      <a:r>
                        <a:rPr lang="en-IN" sz="1400" b="0" kern="1200" dirty="0">
                          <a:solidFill>
                            <a:schemeClr val="dk1"/>
                          </a:solidFill>
                          <a:latin typeface="+mn-lt"/>
                          <a:ea typeface="+mn-ea"/>
                          <a:cs typeface="+mn-cs"/>
                        </a:rPr>
                        <a:t>248</a:t>
                      </a:r>
                    </a:p>
                  </a:txBody>
                  <a:tcPr anchor="ctr"/>
                </a:tc>
                <a:extLst>
                  <a:ext uri="{0D108BD9-81ED-4DB2-BD59-A6C34878D82A}">
                    <a16:rowId xmlns:a16="http://schemas.microsoft.com/office/drawing/2014/main" val="3731302125"/>
                  </a:ext>
                </a:extLst>
              </a:tr>
            </a:tbl>
          </a:graphicData>
        </a:graphic>
      </p:graphicFrame>
      <p:sp>
        <p:nvSpPr>
          <p:cNvPr id="12" name="TextBox 11">
            <a:extLst>
              <a:ext uri="{FF2B5EF4-FFF2-40B4-BE49-F238E27FC236}">
                <a16:creationId xmlns:a16="http://schemas.microsoft.com/office/drawing/2014/main" id="{2E137C51-FDAA-D1D5-9397-A1D9BBD60F25}"/>
              </a:ext>
            </a:extLst>
          </p:cNvPr>
          <p:cNvSpPr txBox="1">
            <a:spLocks/>
          </p:cNvSpPr>
          <p:nvPr/>
        </p:nvSpPr>
        <p:spPr>
          <a:xfrm>
            <a:off x="6428823" y="3107548"/>
            <a:ext cx="803040" cy="307777"/>
          </a:xfrm>
          <a:prstGeom prst="rect">
            <a:avLst/>
          </a:prstGeom>
          <a:noFill/>
        </p:spPr>
        <p:txBody>
          <a:bodyPr wrap="none" rtlCol="0">
            <a:spAutoFit/>
          </a:bodyPr>
          <a:lstStyle/>
          <a:p>
            <a:r>
              <a:rPr lang="en-IN" sz="1400" dirty="0"/>
              <a:t>Positive</a:t>
            </a:r>
            <a:endParaRPr lang="en-IN" sz="1600" dirty="0"/>
          </a:p>
        </p:txBody>
      </p:sp>
      <p:sp>
        <p:nvSpPr>
          <p:cNvPr id="13" name="TextBox 12">
            <a:extLst>
              <a:ext uri="{FF2B5EF4-FFF2-40B4-BE49-F238E27FC236}">
                <a16:creationId xmlns:a16="http://schemas.microsoft.com/office/drawing/2014/main" id="{B9A2797F-542B-A42E-8009-71B09A4E213C}"/>
              </a:ext>
            </a:extLst>
          </p:cNvPr>
          <p:cNvSpPr txBox="1">
            <a:spLocks/>
          </p:cNvSpPr>
          <p:nvPr/>
        </p:nvSpPr>
        <p:spPr>
          <a:xfrm>
            <a:off x="5365493" y="3468254"/>
            <a:ext cx="803040" cy="307777"/>
          </a:xfrm>
          <a:prstGeom prst="rect">
            <a:avLst/>
          </a:prstGeom>
          <a:noFill/>
        </p:spPr>
        <p:txBody>
          <a:bodyPr wrap="none" rtlCol="0">
            <a:spAutoFit/>
          </a:bodyPr>
          <a:lstStyle/>
          <a:p>
            <a:r>
              <a:rPr lang="en-IN" sz="1400" dirty="0"/>
              <a:t>Positive</a:t>
            </a:r>
            <a:endParaRPr lang="en-IN" sz="1600" dirty="0"/>
          </a:p>
        </p:txBody>
      </p:sp>
      <p:sp>
        <p:nvSpPr>
          <p:cNvPr id="14" name="TextBox 13">
            <a:extLst>
              <a:ext uri="{FF2B5EF4-FFF2-40B4-BE49-F238E27FC236}">
                <a16:creationId xmlns:a16="http://schemas.microsoft.com/office/drawing/2014/main" id="{C969BA75-54F2-DFA4-192C-B4F67095DAE0}"/>
              </a:ext>
            </a:extLst>
          </p:cNvPr>
          <p:cNvSpPr txBox="1">
            <a:spLocks/>
          </p:cNvSpPr>
          <p:nvPr/>
        </p:nvSpPr>
        <p:spPr>
          <a:xfrm>
            <a:off x="7439131" y="3107548"/>
            <a:ext cx="888385" cy="307777"/>
          </a:xfrm>
          <a:prstGeom prst="rect">
            <a:avLst/>
          </a:prstGeom>
          <a:noFill/>
        </p:spPr>
        <p:txBody>
          <a:bodyPr wrap="none" rtlCol="0">
            <a:spAutoFit/>
          </a:bodyPr>
          <a:lstStyle/>
          <a:p>
            <a:r>
              <a:rPr lang="en-IN" sz="1400" dirty="0"/>
              <a:t>Negative</a:t>
            </a:r>
          </a:p>
        </p:txBody>
      </p:sp>
      <p:sp>
        <p:nvSpPr>
          <p:cNvPr id="15" name="TextBox 14">
            <a:extLst>
              <a:ext uri="{FF2B5EF4-FFF2-40B4-BE49-F238E27FC236}">
                <a16:creationId xmlns:a16="http://schemas.microsoft.com/office/drawing/2014/main" id="{EDC3AEFA-E0C4-0093-3319-22E21B2D69F7}"/>
              </a:ext>
            </a:extLst>
          </p:cNvPr>
          <p:cNvSpPr txBox="1">
            <a:spLocks/>
          </p:cNvSpPr>
          <p:nvPr/>
        </p:nvSpPr>
        <p:spPr>
          <a:xfrm>
            <a:off x="5269313" y="3945482"/>
            <a:ext cx="888385" cy="307777"/>
          </a:xfrm>
          <a:prstGeom prst="rect">
            <a:avLst/>
          </a:prstGeom>
          <a:noFill/>
        </p:spPr>
        <p:txBody>
          <a:bodyPr wrap="none" rtlCol="0">
            <a:spAutoFit/>
          </a:bodyPr>
          <a:lstStyle/>
          <a:p>
            <a:r>
              <a:rPr lang="en-IN" sz="1400" dirty="0"/>
              <a:t>Negative</a:t>
            </a:r>
          </a:p>
        </p:txBody>
      </p:sp>
      <p:sp>
        <p:nvSpPr>
          <p:cNvPr id="16" name="TextBox 15">
            <a:extLst>
              <a:ext uri="{FF2B5EF4-FFF2-40B4-BE49-F238E27FC236}">
                <a16:creationId xmlns:a16="http://schemas.microsoft.com/office/drawing/2014/main" id="{BC5D0189-B776-0D3E-423C-4CF789A68E58}"/>
              </a:ext>
            </a:extLst>
          </p:cNvPr>
          <p:cNvSpPr txBox="1">
            <a:spLocks/>
          </p:cNvSpPr>
          <p:nvPr/>
        </p:nvSpPr>
        <p:spPr>
          <a:xfrm>
            <a:off x="6772089" y="2843649"/>
            <a:ext cx="988860" cy="307777"/>
          </a:xfrm>
          <a:prstGeom prst="rect">
            <a:avLst/>
          </a:prstGeom>
          <a:noFill/>
        </p:spPr>
        <p:txBody>
          <a:bodyPr wrap="none" rtlCol="0">
            <a:spAutoFit/>
          </a:bodyPr>
          <a:lstStyle/>
          <a:p>
            <a:r>
              <a:rPr lang="en-IN" sz="1400" dirty="0"/>
              <a:t>True Class</a:t>
            </a:r>
          </a:p>
        </p:txBody>
      </p:sp>
      <p:sp>
        <p:nvSpPr>
          <p:cNvPr id="17" name="TextBox 16">
            <a:extLst>
              <a:ext uri="{FF2B5EF4-FFF2-40B4-BE49-F238E27FC236}">
                <a16:creationId xmlns:a16="http://schemas.microsoft.com/office/drawing/2014/main" id="{B95FF4C9-5D20-0415-6F77-F089FC284675}"/>
              </a:ext>
            </a:extLst>
          </p:cNvPr>
          <p:cNvSpPr txBox="1">
            <a:spLocks/>
          </p:cNvSpPr>
          <p:nvPr/>
        </p:nvSpPr>
        <p:spPr>
          <a:xfrm rot="16200000">
            <a:off x="4293158" y="3652919"/>
            <a:ext cx="1775338" cy="307777"/>
          </a:xfrm>
          <a:prstGeom prst="rect">
            <a:avLst/>
          </a:prstGeom>
          <a:noFill/>
        </p:spPr>
        <p:txBody>
          <a:bodyPr wrap="square" rtlCol="0">
            <a:spAutoFit/>
          </a:bodyPr>
          <a:lstStyle/>
          <a:p>
            <a:pPr algn="ctr"/>
            <a:r>
              <a:rPr lang="en-IN" sz="1400" dirty="0"/>
              <a:t>Predicted Class</a:t>
            </a:r>
          </a:p>
        </p:txBody>
      </p:sp>
      <p:sp>
        <p:nvSpPr>
          <p:cNvPr id="19" name="TextBox 18">
            <a:extLst>
              <a:ext uri="{FF2B5EF4-FFF2-40B4-BE49-F238E27FC236}">
                <a16:creationId xmlns:a16="http://schemas.microsoft.com/office/drawing/2014/main" id="{370CAAC6-0B83-4EFA-8D49-EFA25EA3D33F}"/>
              </a:ext>
            </a:extLst>
          </p:cNvPr>
          <p:cNvSpPr txBox="1"/>
          <p:nvPr/>
        </p:nvSpPr>
        <p:spPr>
          <a:xfrm>
            <a:off x="659989" y="4859011"/>
            <a:ext cx="9251761" cy="646331"/>
          </a:xfrm>
          <a:prstGeom prst="rect">
            <a:avLst/>
          </a:prstGeom>
          <a:noFill/>
        </p:spPr>
        <p:txBody>
          <a:bodyPr wrap="square">
            <a:spAutoFit/>
          </a:bodyPr>
          <a:lstStyle/>
          <a:p>
            <a:r>
              <a:rPr lang="en-US" dirty="0"/>
              <a:t>Accuracy: 0.798</a:t>
            </a:r>
          </a:p>
          <a:p>
            <a:r>
              <a:rPr lang="en-US" dirty="0"/>
              <a:t>It represents the proportion of predictions that were correctly classified.</a:t>
            </a:r>
            <a:endParaRPr lang="en-IN" dirty="0"/>
          </a:p>
        </p:txBody>
      </p:sp>
      <p:sp>
        <p:nvSpPr>
          <p:cNvPr id="20" name="TextBox 19">
            <a:extLst>
              <a:ext uri="{FF2B5EF4-FFF2-40B4-BE49-F238E27FC236}">
                <a16:creationId xmlns:a16="http://schemas.microsoft.com/office/drawing/2014/main" id="{FFCE4966-44AA-3D9A-C8DB-E6FCC25B64CE}"/>
              </a:ext>
            </a:extLst>
          </p:cNvPr>
          <p:cNvSpPr txBox="1"/>
          <p:nvPr/>
        </p:nvSpPr>
        <p:spPr>
          <a:xfrm>
            <a:off x="595986" y="5648048"/>
            <a:ext cx="9346653" cy="646331"/>
          </a:xfrm>
          <a:prstGeom prst="rect">
            <a:avLst/>
          </a:prstGeom>
          <a:noFill/>
        </p:spPr>
        <p:txBody>
          <a:bodyPr wrap="square" rtlCol="0">
            <a:spAutoFit/>
          </a:bodyPr>
          <a:lstStyle/>
          <a:p>
            <a:r>
              <a:rPr lang="en-IN" dirty="0">
                <a:solidFill>
                  <a:schemeClr val="accent1"/>
                </a:solidFill>
              </a:rPr>
              <a:t>Observation</a:t>
            </a:r>
            <a:endParaRPr lang="en-IN" dirty="0"/>
          </a:p>
          <a:p>
            <a:r>
              <a:rPr lang="en-IN" u="sng" dirty="0"/>
              <a:t>Hyperparameter tuning has barely increased the accuracy of the model</a:t>
            </a:r>
            <a:endParaRPr lang="en-IN" dirty="0"/>
          </a:p>
        </p:txBody>
      </p:sp>
    </p:spTree>
    <p:extLst>
      <p:ext uri="{BB962C8B-B14F-4D97-AF65-F5344CB8AC3E}">
        <p14:creationId xmlns:p14="http://schemas.microsoft.com/office/powerpoint/2010/main" val="1023264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29F4-F503-3E6A-E514-71ADF3B979D5}"/>
              </a:ext>
            </a:extLst>
          </p:cNvPr>
          <p:cNvSpPr>
            <a:spLocks noGrp="1"/>
          </p:cNvSpPr>
          <p:nvPr>
            <p:ph type="title"/>
          </p:nvPr>
        </p:nvSpPr>
        <p:spPr>
          <a:xfrm>
            <a:off x="391886" y="290422"/>
            <a:ext cx="9884287" cy="663607"/>
          </a:xfrm>
        </p:spPr>
        <p:txBody>
          <a:bodyPr>
            <a:normAutofit/>
          </a:bodyPr>
          <a:lstStyle/>
          <a:p>
            <a:r>
              <a:rPr lang="en-US" dirty="0"/>
              <a:t>Evaluation Metrics</a:t>
            </a:r>
            <a:endParaRPr lang="en-IN" dirty="0"/>
          </a:p>
        </p:txBody>
      </p:sp>
      <p:sp>
        <p:nvSpPr>
          <p:cNvPr id="6" name="TextBox 5">
            <a:extLst>
              <a:ext uri="{FF2B5EF4-FFF2-40B4-BE49-F238E27FC236}">
                <a16:creationId xmlns:a16="http://schemas.microsoft.com/office/drawing/2014/main" id="{2702670E-DED8-B705-7810-1E3F2361236B}"/>
              </a:ext>
            </a:extLst>
          </p:cNvPr>
          <p:cNvSpPr txBox="1"/>
          <p:nvPr/>
        </p:nvSpPr>
        <p:spPr>
          <a:xfrm>
            <a:off x="391886" y="967779"/>
            <a:ext cx="9442580" cy="369332"/>
          </a:xfrm>
          <a:prstGeom prst="rect">
            <a:avLst/>
          </a:prstGeom>
          <a:noFill/>
        </p:spPr>
        <p:txBody>
          <a:bodyPr wrap="square" rtlCol="0">
            <a:spAutoFit/>
          </a:bodyPr>
          <a:lstStyle/>
          <a:p>
            <a:r>
              <a:rPr lang="en-IN" dirty="0"/>
              <a:t>Evaluate the quality of the model based on the elements of the confusion matrix</a:t>
            </a:r>
          </a:p>
        </p:txBody>
      </p:sp>
      <p:graphicFrame>
        <p:nvGraphicFramePr>
          <p:cNvPr id="3" name="Table 6">
            <a:extLst>
              <a:ext uri="{FF2B5EF4-FFF2-40B4-BE49-F238E27FC236}">
                <a16:creationId xmlns:a16="http://schemas.microsoft.com/office/drawing/2014/main" id="{E9E171F8-85C0-DDCA-4F78-9B3F49E9ACAA}"/>
              </a:ext>
            </a:extLst>
          </p:cNvPr>
          <p:cNvGraphicFramePr>
            <a:graphicFrameLocks noGrp="1"/>
          </p:cNvGraphicFramePr>
          <p:nvPr>
            <p:extLst>
              <p:ext uri="{D42A27DB-BD31-4B8C-83A1-F6EECF244321}">
                <p14:modId xmlns:p14="http://schemas.microsoft.com/office/powerpoint/2010/main" val="412171590"/>
              </p:ext>
            </p:extLst>
          </p:nvPr>
        </p:nvGraphicFramePr>
        <p:xfrm>
          <a:off x="461464" y="1507839"/>
          <a:ext cx="8623558" cy="3175000"/>
        </p:xfrm>
        <a:graphic>
          <a:graphicData uri="http://schemas.openxmlformats.org/drawingml/2006/table">
            <a:tbl>
              <a:tblPr firstRow="1" bandRow="1">
                <a:tableStyleId>{5C22544A-7EE6-4342-B048-85BDC9FD1C3A}</a:tableStyleId>
              </a:tblPr>
              <a:tblGrid>
                <a:gridCol w="5367176">
                  <a:extLst>
                    <a:ext uri="{9D8B030D-6E8A-4147-A177-3AD203B41FA5}">
                      <a16:colId xmlns:a16="http://schemas.microsoft.com/office/drawing/2014/main" val="1117657270"/>
                    </a:ext>
                  </a:extLst>
                </a:gridCol>
                <a:gridCol w="2024742">
                  <a:extLst>
                    <a:ext uri="{9D8B030D-6E8A-4147-A177-3AD203B41FA5}">
                      <a16:colId xmlns:a16="http://schemas.microsoft.com/office/drawing/2014/main" val="2749079664"/>
                    </a:ext>
                  </a:extLst>
                </a:gridCol>
                <a:gridCol w="1231640">
                  <a:extLst>
                    <a:ext uri="{9D8B030D-6E8A-4147-A177-3AD203B41FA5}">
                      <a16:colId xmlns:a16="http://schemas.microsoft.com/office/drawing/2014/main" val="301249487"/>
                    </a:ext>
                  </a:extLst>
                </a:gridCol>
              </a:tblGrid>
              <a:tr h="370840">
                <a:tc>
                  <a:txBody>
                    <a:bodyPr/>
                    <a:lstStyle/>
                    <a:p>
                      <a:r>
                        <a:rPr lang="en-IN" dirty="0"/>
                        <a:t>Metric</a:t>
                      </a:r>
                    </a:p>
                  </a:txBody>
                  <a:tcPr/>
                </a:tc>
                <a:tc>
                  <a:txBody>
                    <a:bodyPr/>
                    <a:lstStyle/>
                    <a:p>
                      <a:r>
                        <a:rPr lang="en-IN" dirty="0"/>
                        <a:t>Formula</a:t>
                      </a:r>
                    </a:p>
                  </a:txBody>
                  <a:tcPr/>
                </a:tc>
                <a:tc>
                  <a:txBody>
                    <a:bodyPr/>
                    <a:lstStyle/>
                    <a:p>
                      <a:r>
                        <a:rPr lang="en-IN" dirty="0"/>
                        <a:t>Value</a:t>
                      </a:r>
                    </a:p>
                  </a:txBody>
                  <a:tcPr/>
                </a:tc>
                <a:extLst>
                  <a:ext uri="{0D108BD9-81ED-4DB2-BD59-A6C34878D82A}">
                    <a16:rowId xmlns:a16="http://schemas.microsoft.com/office/drawing/2014/main" val="902328106"/>
                  </a:ext>
                </a:extLst>
              </a:tr>
              <a:tr h="370840">
                <a:tc>
                  <a:txBody>
                    <a:bodyPr/>
                    <a:lstStyle/>
                    <a:p>
                      <a:r>
                        <a:rPr lang="en-IN" sz="1600" b="1" u="none" dirty="0"/>
                        <a:t>Accuracy</a:t>
                      </a:r>
                      <a:r>
                        <a:rPr lang="en-IN" sz="1600" dirty="0"/>
                        <a:t>: </a:t>
                      </a:r>
                      <a:r>
                        <a:rPr lang="en-US" sz="1600" dirty="0"/>
                        <a:t>It represents the proportion of predictions that were correctly classified</a:t>
                      </a:r>
                      <a:endParaRPr lang="en-IN" sz="1600" dirty="0"/>
                    </a:p>
                  </a:txBody>
                  <a:tcPr anchor="ctr"/>
                </a:tc>
                <a:tc>
                  <a:txBody>
                    <a:bodyPr/>
                    <a:lstStyle/>
                    <a:p>
                      <a:pPr algn="ctr"/>
                      <a:r>
                        <a:rPr lang="en-IN" sz="1600" u="sng" dirty="0"/>
                        <a:t>TP + TN</a:t>
                      </a:r>
                    </a:p>
                    <a:p>
                      <a:pPr algn="ctr"/>
                      <a:r>
                        <a:rPr lang="en-IN" sz="1600" dirty="0"/>
                        <a:t>TP + TN + FP + FN</a:t>
                      </a:r>
                    </a:p>
                  </a:txBody>
                  <a:tcPr anchor="ctr"/>
                </a:tc>
                <a:tc>
                  <a:txBody>
                    <a:bodyPr/>
                    <a:lstStyle/>
                    <a:p>
                      <a:pPr algn="ctr"/>
                      <a:r>
                        <a:rPr lang="en-IN" sz="1600" dirty="0"/>
                        <a:t>0.798</a:t>
                      </a:r>
                    </a:p>
                  </a:txBody>
                  <a:tcPr anchor="ctr"/>
                </a:tc>
                <a:extLst>
                  <a:ext uri="{0D108BD9-81ED-4DB2-BD59-A6C34878D82A}">
                    <a16:rowId xmlns:a16="http://schemas.microsoft.com/office/drawing/2014/main" val="1161303209"/>
                  </a:ext>
                </a:extLst>
              </a:tr>
              <a:tr h="370840">
                <a:tc>
                  <a:txBody>
                    <a:bodyPr/>
                    <a:lstStyle/>
                    <a:p>
                      <a:r>
                        <a:rPr lang="en-US" sz="1600" b="1" dirty="0"/>
                        <a:t>Sensitivity</a:t>
                      </a:r>
                      <a:r>
                        <a:rPr lang="en-US" sz="1600" dirty="0"/>
                        <a:t>: It represents True Positive Rate, it refers to the probability of a positive test, conditioned on truly being positive</a:t>
                      </a:r>
                      <a:endParaRPr lang="en-IN" sz="1600" dirty="0"/>
                    </a:p>
                  </a:txBody>
                  <a:tcPr anchor="ctr"/>
                </a:tc>
                <a:tc>
                  <a:txBody>
                    <a:bodyPr/>
                    <a:lstStyle/>
                    <a:p>
                      <a:pPr algn="ctr"/>
                      <a:r>
                        <a:rPr lang="en-IN" sz="1600" u="sng" dirty="0"/>
                        <a:t>TP </a:t>
                      </a:r>
                    </a:p>
                    <a:p>
                      <a:pPr algn="ctr"/>
                      <a:r>
                        <a:rPr lang="en-IN" sz="1600" dirty="0"/>
                        <a:t>TP + FN</a:t>
                      </a:r>
                    </a:p>
                  </a:txBody>
                  <a:tcPr anchor="ctr"/>
                </a:tc>
                <a:tc>
                  <a:txBody>
                    <a:bodyPr/>
                    <a:lstStyle/>
                    <a:p>
                      <a:pPr algn="ctr"/>
                      <a:r>
                        <a:rPr lang="en-IN" sz="1600" dirty="0"/>
                        <a:t>0.852</a:t>
                      </a:r>
                    </a:p>
                  </a:txBody>
                  <a:tcPr anchor="ctr"/>
                </a:tc>
                <a:extLst>
                  <a:ext uri="{0D108BD9-81ED-4DB2-BD59-A6C34878D82A}">
                    <a16:rowId xmlns:a16="http://schemas.microsoft.com/office/drawing/2014/main" val="3806834246"/>
                  </a:ext>
                </a:extLst>
              </a:tr>
              <a:tr h="370840">
                <a:tc>
                  <a:txBody>
                    <a:bodyPr/>
                    <a:lstStyle/>
                    <a:p>
                      <a:r>
                        <a:rPr lang="en-US" sz="1600" b="1" dirty="0"/>
                        <a:t>Specificity</a:t>
                      </a:r>
                      <a:r>
                        <a:rPr lang="en-US" sz="1600" dirty="0"/>
                        <a:t>: It represents True Negative Rate, it refers to the probability of a negative test, conditioned on truly being negative</a:t>
                      </a:r>
                      <a:endParaRPr lang="en-IN" sz="1600" dirty="0"/>
                    </a:p>
                  </a:txBody>
                  <a:tcPr anchor="ctr"/>
                </a:tc>
                <a:tc>
                  <a:txBody>
                    <a:bodyPr/>
                    <a:lstStyle/>
                    <a:p>
                      <a:pPr algn="ctr"/>
                      <a:r>
                        <a:rPr lang="en-IN" sz="1600" u="sng" dirty="0"/>
                        <a:t>TN </a:t>
                      </a:r>
                    </a:p>
                    <a:p>
                      <a:pPr algn="ctr"/>
                      <a:r>
                        <a:rPr lang="en-IN" sz="1600" dirty="0"/>
                        <a:t>TN + FP</a:t>
                      </a:r>
                    </a:p>
                  </a:txBody>
                  <a:tcPr anchor="ctr"/>
                </a:tc>
                <a:tc>
                  <a:txBody>
                    <a:bodyPr/>
                    <a:lstStyle/>
                    <a:p>
                      <a:pPr algn="ctr"/>
                      <a:r>
                        <a:rPr lang="en-IN" sz="1600" dirty="0"/>
                        <a:t>0.615</a:t>
                      </a:r>
                    </a:p>
                  </a:txBody>
                  <a:tcPr anchor="ctr"/>
                </a:tc>
                <a:extLst>
                  <a:ext uri="{0D108BD9-81ED-4DB2-BD59-A6C34878D82A}">
                    <a16:rowId xmlns:a16="http://schemas.microsoft.com/office/drawing/2014/main" val="1239314815"/>
                  </a:ext>
                </a:extLst>
              </a:tr>
              <a:tr h="370840">
                <a:tc>
                  <a:txBody>
                    <a:bodyPr/>
                    <a:lstStyle/>
                    <a:p>
                      <a:r>
                        <a:rPr lang="en-US" sz="1600" b="1" dirty="0"/>
                        <a:t>Precision</a:t>
                      </a:r>
                      <a:r>
                        <a:rPr lang="en-US" sz="1600" dirty="0"/>
                        <a:t>: It represents the proportion of positive predictions that are actually correct</a:t>
                      </a:r>
                      <a:endParaRPr lang="en-IN" sz="1600" dirty="0"/>
                    </a:p>
                  </a:txBody>
                  <a:tcPr anchor="ctr"/>
                </a:tc>
                <a:tc>
                  <a:txBody>
                    <a:bodyPr/>
                    <a:lstStyle/>
                    <a:p>
                      <a:pPr algn="ctr"/>
                      <a:r>
                        <a:rPr lang="en-IN" sz="1600" u="sng" dirty="0"/>
                        <a:t>TP </a:t>
                      </a:r>
                    </a:p>
                    <a:p>
                      <a:pPr algn="ctr"/>
                      <a:r>
                        <a:rPr lang="en-IN" sz="1600" dirty="0"/>
                        <a:t>TP + FP</a:t>
                      </a:r>
                    </a:p>
                  </a:txBody>
                  <a:tcPr anchor="ctr"/>
                </a:tc>
                <a:tc>
                  <a:txBody>
                    <a:bodyPr/>
                    <a:lstStyle/>
                    <a:p>
                      <a:pPr algn="ctr"/>
                      <a:r>
                        <a:rPr lang="en-IN" sz="1600" dirty="0"/>
                        <a:t>0.881</a:t>
                      </a:r>
                    </a:p>
                  </a:txBody>
                  <a:tcPr anchor="ctr"/>
                </a:tc>
                <a:extLst>
                  <a:ext uri="{0D108BD9-81ED-4DB2-BD59-A6C34878D82A}">
                    <a16:rowId xmlns:a16="http://schemas.microsoft.com/office/drawing/2014/main" val="3185857526"/>
                  </a:ext>
                </a:extLst>
              </a:tr>
            </a:tbl>
          </a:graphicData>
        </a:graphic>
      </p:graphicFrame>
      <p:sp>
        <p:nvSpPr>
          <p:cNvPr id="7" name="TextBox 6">
            <a:extLst>
              <a:ext uri="{FF2B5EF4-FFF2-40B4-BE49-F238E27FC236}">
                <a16:creationId xmlns:a16="http://schemas.microsoft.com/office/drawing/2014/main" id="{7062FFBB-4E6A-DC72-E530-20D8BD03C501}"/>
              </a:ext>
            </a:extLst>
          </p:cNvPr>
          <p:cNvSpPr txBox="1"/>
          <p:nvPr/>
        </p:nvSpPr>
        <p:spPr>
          <a:xfrm>
            <a:off x="552091" y="5037826"/>
            <a:ext cx="8160588" cy="1200329"/>
          </a:xfrm>
          <a:prstGeom prst="rect">
            <a:avLst/>
          </a:prstGeom>
          <a:noFill/>
        </p:spPr>
        <p:txBody>
          <a:bodyPr wrap="square" rtlCol="0">
            <a:spAutoFit/>
          </a:bodyPr>
          <a:lstStyle/>
          <a:p>
            <a:r>
              <a:rPr lang="en-IN" dirty="0"/>
              <a:t>Since the original data set was imbalance, as 75% of data is users that have not churned, and only 25% of data is of churned users. The same is reflected in the accuracy of the model, as Sensitivity (True Positive rate) is higher than Specificity (True Negative rate).</a:t>
            </a:r>
          </a:p>
        </p:txBody>
      </p:sp>
    </p:spTree>
    <p:extLst>
      <p:ext uri="{BB962C8B-B14F-4D97-AF65-F5344CB8AC3E}">
        <p14:creationId xmlns:p14="http://schemas.microsoft.com/office/powerpoint/2010/main" val="1542090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3" name="Straight Connector 5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63">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7" name="Straight Connector 66">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69"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74">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7F429F4-F503-3E6A-E514-71ADF3B979D5}"/>
              </a:ext>
            </a:extLst>
          </p:cNvPr>
          <p:cNvSpPr>
            <a:spLocks noGrp="1"/>
          </p:cNvSpPr>
          <p:nvPr>
            <p:ph type="title"/>
          </p:nvPr>
        </p:nvSpPr>
        <p:spPr>
          <a:xfrm>
            <a:off x="581634" y="326572"/>
            <a:ext cx="8596668" cy="688354"/>
          </a:xfrm>
        </p:spPr>
        <p:txBody>
          <a:bodyPr vert="horz" lIns="91440" tIns="45720" rIns="91440" bIns="45720" rtlCol="0" anchor="t">
            <a:normAutofit/>
          </a:bodyPr>
          <a:lstStyle/>
          <a:p>
            <a:r>
              <a:rPr lang="en-US"/>
              <a:t>Summary</a:t>
            </a:r>
            <a:endParaRPr lang="en-US" dirty="0"/>
          </a:p>
        </p:txBody>
      </p:sp>
      <p:sp>
        <p:nvSpPr>
          <p:cNvPr id="22" name="TextBox 21">
            <a:extLst>
              <a:ext uri="{FF2B5EF4-FFF2-40B4-BE49-F238E27FC236}">
                <a16:creationId xmlns:a16="http://schemas.microsoft.com/office/drawing/2014/main" id="{300735C3-8B78-8DC4-E869-F85CA7294BDD}"/>
              </a:ext>
            </a:extLst>
          </p:cNvPr>
          <p:cNvSpPr txBox="1"/>
          <p:nvPr/>
        </p:nvSpPr>
        <p:spPr>
          <a:xfrm>
            <a:off x="528672" y="1318897"/>
            <a:ext cx="8785693" cy="4001095"/>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en-US" sz="1200" dirty="0"/>
              <a:t>Original data set was imbalance towards non-churned users (75% non-churned users, and 25% churned users)</a:t>
            </a:r>
          </a:p>
          <a:p>
            <a:pPr marL="285750" indent="-285750">
              <a:spcBef>
                <a:spcPts val="600"/>
              </a:spcBef>
              <a:spcAft>
                <a:spcPts val="600"/>
              </a:spcAft>
              <a:buFont typeface="Wingdings" panose="05000000000000000000" pitchFamily="2" charset="2"/>
              <a:buChar char="Ø"/>
            </a:pPr>
            <a:r>
              <a:rPr lang="en-US" sz="1200" dirty="0"/>
              <a:t>Customers with month-to-month contracts have higher churn rates compared to clients with yearly contracts</a:t>
            </a:r>
          </a:p>
          <a:p>
            <a:pPr marL="285750" indent="-285750">
              <a:spcBef>
                <a:spcPts val="600"/>
              </a:spcBef>
              <a:spcAft>
                <a:spcPts val="600"/>
              </a:spcAft>
              <a:buFont typeface="Wingdings" panose="05000000000000000000" pitchFamily="2" charset="2"/>
              <a:buChar char="Ø"/>
            </a:pPr>
            <a:r>
              <a:rPr lang="en-US" sz="1200" dirty="0"/>
              <a:t>Customers with a partner churn less than customers with no partner</a:t>
            </a:r>
          </a:p>
          <a:p>
            <a:pPr marL="285750" indent="-285750">
              <a:spcBef>
                <a:spcPts val="600"/>
              </a:spcBef>
              <a:spcAft>
                <a:spcPts val="600"/>
              </a:spcAft>
              <a:buFont typeface="Wingdings" panose="05000000000000000000" pitchFamily="2" charset="2"/>
              <a:buChar char="Ø"/>
            </a:pPr>
            <a:r>
              <a:rPr lang="en-US" sz="1200" dirty="0"/>
              <a:t>Payment method electronic check shows much higher churn rate than other payment methods</a:t>
            </a:r>
          </a:p>
          <a:p>
            <a:pPr marL="285750" indent="-285750">
              <a:spcBef>
                <a:spcPts val="600"/>
              </a:spcBef>
              <a:spcAft>
                <a:spcPts val="600"/>
              </a:spcAft>
              <a:buFont typeface="Wingdings" panose="05000000000000000000" pitchFamily="2" charset="2"/>
              <a:buChar char="Ø"/>
            </a:pPr>
            <a:r>
              <a:rPr lang="en-US" sz="1200" dirty="0"/>
              <a:t>Clients with online security churn less than those without it.</a:t>
            </a:r>
          </a:p>
          <a:p>
            <a:pPr marL="285750" indent="-285750">
              <a:spcBef>
                <a:spcPts val="600"/>
              </a:spcBef>
              <a:spcAft>
                <a:spcPts val="600"/>
              </a:spcAft>
              <a:buFont typeface="Wingdings" panose="05000000000000000000" pitchFamily="2" charset="2"/>
              <a:buChar char="Ø"/>
            </a:pPr>
            <a:r>
              <a:rPr lang="en-US" sz="1200" dirty="0"/>
              <a:t>Customers with no tech support tend to churn more often than those with tech support</a:t>
            </a:r>
            <a:endParaRPr lang="en-IN" sz="1200" dirty="0"/>
          </a:p>
          <a:p>
            <a:pPr marL="285750" indent="-285750">
              <a:spcBef>
                <a:spcPts val="600"/>
              </a:spcBef>
              <a:spcAft>
                <a:spcPts val="600"/>
              </a:spcAft>
              <a:buFont typeface="Wingdings" panose="05000000000000000000" pitchFamily="2" charset="2"/>
              <a:buChar char="Ø"/>
            </a:pPr>
            <a:r>
              <a:rPr lang="en-IN" sz="1200" dirty="0"/>
              <a:t>Churn rate of senior citizens is very high</a:t>
            </a:r>
          </a:p>
          <a:p>
            <a:pPr marL="285750" indent="-285750">
              <a:spcBef>
                <a:spcPts val="600"/>
              </a:spcBef>
              <a:spcAft>
                <a:spcPts val="600"/>
              </a:spcAft>
              <a:buFont typeface="Wingdings" panose="05000000000000000000" pitchFamily="2" charset="2"/>
              <a:buChar char="Ø"/>
            </a:pPr>
            <a:r>
              <a:rPr lang="en-IN" sz="1200" dirty="0"/>
              <a:t>Gender, Phone Service, and multiple lines have no impact on churn rate</a:t>
            </a:r>
          </a:p>
          <a:p>
            <a:pPr marL="285750" indent="-285750">
              <a:spcBef>
                <a:spcPts val="600"/>
              </a:spcBef>
              <a:spcAft>
                <a:spcPts val="600"/>
              </a:spcAft>
              <a:buFont typeface="Wingdings" panose="05000000000000000000" pitchFamily="2" charset="2"/>
              <a:buChar char="Ø"/>
            </a:pPr>
            <a:r>
              <a:rPr lang="en-IN" sz="1200" dirty="0"/>
              <a:t>The best accuracy on the test set is achieved by the Gradient Boosting algorithm with accuracy 0.798</a:t>
            </a:r>
          </a:p>
          <a:p>
            <a:pPr marL="285750" indent="-285750">
              <a:spcBef>
                <a:spcPts val="600"/>
              </a:spcBef>
              <a:spcAft>
                <a:spcPts val="600"/>
              </a:spcAft>
              <a:buFont typeface="Wingdings" panose="05000000000000000000" pitchFamily="2" charset="2"/>
              <a:buChar char="Ø"/>
            </a:pPr>
            <a:r>
              <a:rPr lang="en-US" sz="1200" dirty="0"/>
              <a:t>Hyperparameter tuning has barely increased the accuracy of the model</a:t>
            </a:r>
          </a:p>
          <a:p>
            <a:pPr marL="285750" indent="-285750">
              <a:spcBef>
                <a:spcPts val="600"/>
              </a:spcBef>
              <a:spcAft>
                <a:spcPts val="600"/>
              </a:spcAft>
              <a:buFont typeface="Wingdings" panose="05000000000000000000" pitchFamily="2" charset="2"/>
              <a:buChar char="Ø"/>
            </a:pPr>
            <a:r>
              <a:rPr lang="en-US" sz="1200" dirty="0"/>
              <a:t>Sensitivity (True Positive rate) of the model is higher than Specificity (True Negative rate)</a:t>
            </a:r>
            <a:endParaRPr lang="en-IN" sz="1200" dirty="0"/>
          </a:p>
          <a:p>
            <a:pPr marL="285750" indent="-285750">
              <a:spcBef>
                <a:spcPts val="600"/>
              </a:spcBef>
              <a:spcAft>
                <a:spcPts val="600"/>
              </a:spcAft>
              <a:buFont typeface="Wingdings" panose="05000000000000000000" pitchFamily="2" charset="2"/>
              <a:buChar char="Ø"/>
            </a:pPr>
            <a:r>
              <a:rPr lang="en-IN" sz="1200" dirty="0"/>
              <a:t>The model obtained predicts more accurately </a:t>
            </a:r>
            <a:r>
              <a:rPr lang="en-US" sz="1200" dirty="0"/>
              <a:t>customers that do not churn</a:t>
            </a:r>
            <a:endParaRPr lang="en-IN" sz="1200" dirty="0"/>
          </a:p>
        </p:txBody>
      </p:sp>
    </p:spTree>
    <p:extLst>
      <p:ext uri="{BB962C8B-B14F-4D97-AF65-F5344CB8AC3E}">
        <p14:creationId xmlns:p14="http://schemas.microsoft.com/office/powerpoint/2010/main" val="19930612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A8BD57-2DFE-A923-1217-8F100ED49E37}"/>
              </a:ext>
            </a:extLst>
          </p:cNvPr>
          <p:cNvSpPr>
            <a:spLocks noGrp="1"/>
          </p:cNvSpPr>
          <p:nvPr>
            <p:ph type="title"/>
          </p:nvPr>
        </p:nvSpPr>
        <p:spPr>
          <a:xfrm>
            <a:off x="1043950" y="1179151"/>
            <a:ext cx="3300646" cy="4463889"/>
          </a:xfrm>
        </p:spPr>
        <p:txBody>
          <a:bodyPr anchor="ctr">
            <a:normAutofit/>
          </a:bodyPr>
          <a:lstStyle/>
          <a:p>
            <a:r>
              <a:rPr lang="en-US"/>
              <a:t>Problem Statement</a:t>
            </a:r>
            <a:endParaRPr lang="en-IN" dirty="0"/>
          </a:p>
        </p:txBody>
      </p:sp>
      <p:sp>
        <p:nvSpPr>
          <p:cNvPr id="27"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43C419-68C3-E410-4CA2-55B5032D7811}"/>
              </a:ext>
            </a:extLst>
          </p:cNvPr>
          <p:cNvSpPr>
            <a:spLocks noGrp="1"/>
          </p:cNvSpPr>
          <p:nvPr>
            <p:ph idx="1"/>
          </p:nvPr>
        </p:nvSpPr>
        <p:spPr>
          <a:xfrm>
            <a:off x="4978918" y="1109145"/>
            <a:ext cx="6341016" cy="4603900"/>
          </a:xfrm>
        </p:spPr>
        <p:txBody>
          <a:bodyPr anchor="ctr">
            <a:normAutofit/>
          </a:bodyPr>
          <a:lstStyle/>
          <a:p>
            <a:pPr marL="0" indent="0">
              <a:spcBef>
                <a:spcPts val="1200"/>
              </a:spcBef>
              <a:buNone/>
            </a:pPr>
            <a:r>
              <a:rPr lang="en-US"/>
              <a:t>Due to increasing churn rate of customers from last several quarters, the company has decided to dive deep into factors driving it. Past efforts in retaining customers have been reactive where the suggested steps were applied at the point of no return. The idea is to use machine learning to predict the likelihood of churn for each customer and reasons behind it. These reasons could be different for each customer. This will help with targeted response tailored to customer’s preferences thereby helping them stay and improving customer loyalty.</a:t>
            </a:r>
            <a:endParaRPr lang="en-IN"/>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8530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B0A3-35D2-6A4A-8D1B-AC4E6A75D5F7}"/>
              </a:ext>
            </a:extLst>
          </p:cNvPr>
          <p:cNvSpPr>
            <a:spLocks noGrp="1"/>
          </p:cNvSpPr>
          <p:nvPr>
            <p:ph type="title"/>
          </p:nvPr>
        </p:nvSpPr>
        <p:spPr>
          <a:xfrm>
            <a:off x="677334" y="609600"/>
            <a:ext cx="8596668" cy="787400"/>
          </a:xfrm>
        </p:spPr>
        <p:txBody>
          <a:bodyPr/>
          <a:lstStyle/>
          <a:p>
            <a:r>
              <a:rPr lang="en-US" dirty="0"/>
              <a:t>Objective &amp; KPI</a:t>
            </a:r>
            <a:endParaRPr lang="en-IN" dirty="0"/>
          </a:p>
        </p:txBody>
      </p:sp>
      <p:sp>
        <p:nvSpPr>
          <p:cNvPr id="3" name="Content Placeholder 2">
            <a:extLst>
              <a:ext uri="{FF2B5EF4-FFF2-40B4-BE49-F238E27FC236}">
                <a16:creationId xmlns:a16="http://schemas.microsoft.com/office/drawing/2014/main" id="{36CE0601-7D9C-C46B-0856-6608FEAAE2F5}"/>
              </a:ext>
            </a:extLst>
          </p:cNvPr>
          <p:cNvSpPr>
            <a:spLocks noGrp="1"/>
          </p:cNvSpPr>
          <p:nvPr>
            <p:ph idx="1"/>
          </p:nvPr>
        </p:nvSpPr>
        <p:spPr>
          <a:xfrm>
            <a:off x="455612" y="1549398"/>
            <a:ext cx="5191656" cy="2954869"/>
          </a:xfrm>
        </p:spPr>
        <p:txBody>
          <a:bodyPr>
            <a:normAutofit lnSpcReduction="10000"/>
          </a:bodyPr>
          <a:lstStyle/>
          <a:p>
            <a:pPr marL="0" indent="0">
              <a:lnSpc>
                <a:spcPct val="150000"/>
              </a:lnSpc>
              <a:buNone/>
            </a:pPr>
            <a:r>
              <a:rPr lang="en-US" dirty="0"/>
              <a:t>The idea is to build a model to predict how likely a customer will churn by analyzing its characteristics: </a:t>
            </a:r>
          </a:p>
          <a:p>
            <a:pPr>
              <a:lnSpc>
                <a:spcPct val="160000"/>
              </a:lnSpc>
              <a:buFont typeface="Wingdings" panose="05000000000000000000" pitchFamily="2" charset="2"/>
              <a:buChar char="v"/>
            </a:pPr>
            <a:r>
              <a:rPr lang="en-US" dirty="0"/>
              <a:t>Demographic information </a:t>
            </a:r>
          </a:p>
          <a:p>
            <a:pPr>
              <a:lnSpc>
                <a:spcPct val="160000"/>
              </a:lnSpc>
              <a:buFont typeface="Wingdings" panose="05000000000000000000" pitchFamily="2" charset="2"/>
              <a:buChar char="v"/>
            </a:pPr>
            <a:r>
              <a:rPr lang="en-US" dirty="0"/>
              <a:t>Account information</a:t>
            </a:r>
          </a:p>
          <a:p>
            <a:pPr>
              <a:lnSpc>
                <a:spcPct val="160000"/>
              </a:lnSpc>
              <a:buFont typeface="Wingdings" panose="05000000000000000000" pitchFamily="2" charset="2"/>
              <a:buChar char="v"/>
            </a:pPr>
            <a:r>
              <a:rPr lang="en-US" dirty="0"/>
              <a:t>Services information</a:t>
            </a:r>
          </a:p>
        </p:txBody>
      </p:sp>
      <p:sp>
        <p:nvSpPr>
          <p:cNvPr id="5" name="TextBox 4">
            <a:extLst>
              <a:ext uri="{FF2B5EF4-FFF2-40B4-BE49-F238E27FC236}">
                <a16:creationId xmlns:a16="http://schemas.microsoft.com/office/drawing/2014/main" id="{BEFD06FF-287A-04A4-85D8-379939527600}"/>
              </a:ext>
            </a:extLst>
          </p:cNvPr>
          <p:cNvSpPr txBox="1"/>
          <p:nvPr/>
        </p:nvSpPr>
        <p:spPr>
          <a:xfrm>
            <a:off x="5885922" y="1549399"/>
            <a:ext cx="3926945" cy="2954867"/>
          </a:xfrm>
          <a:prstGeom prst="rect">
            <a:avLst/>
          </a:prstGeom>
        </p:spPr>
        <p:txBody>
          <a:bodyPr vert="horz" lIns="91440" tIns="45720" rIns="91440" bIns="45720" rtlCol="0">
            <a:normAutofit fontScale="62500" lnSpcReduction="20000"/>
          </a:bodyPr>
          <a:lstStyle>
            <a:lvl1pPr indent="0">
              <a:lnSpc>
                <a:spcPct val="150000"/>
              </a:lnSpc>
              <a:spcBef>
                <a:spcPts val="1000"/>
              </a:spcBef>
              <a:spcAft>
                <a:spcPts val="0"/>
              </a:spcAft>
              <a:buClr>
                <a:schemeClr val="accent1"/>
              </a:buClr>
              <a:buSzPct val="80000"/>
              <a:buFont typeface="Wingdings 3" charset="2"/>
              <a:buNone/>
              <a:defRPr>
                <a:solidFill>
                  <a:schemeClr val="tx1">
                    <a:lumMod val="75000"/>
                    <a:lumOff val="25000"/>
                  </a:schemeClr>
                </a:solidFill>
              </a:defRPr>
            </a:lvl1pPr>
            <a:lvl2pPr marL="742950" indent="-28575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sz="2900" dirty="0">
                <a:solidFill>
                  <a:schemeClr val="accent1"/>
                </a:solidFill>
                <a:latin typeface="+mj-lt"/>
                <a:ea typeface="+mj-ea"/>
                <a:cs typeface="+mj-cs"/>
                <a:sym typeface="Catamaran"/>
              </a:rPr>
              <a:t>Key Performance Indicator</a:t>
            </a:r>
          </a:p>
          <a:p>
            <a:pPr>
              <a:lnSpc>
                <a:spcPct val="160000"/>
              </a:lnSpc>
              <a:spcBef>
                <a:spcPts val="600"/>
              </a:spcBef>
            </a:pPr>
            <a:r>
              <a:rPr lang="en-US" sz="2300" b="1" dirty="0">
                <a:sym typeface="Catamaran"/>
              </a:rPr>
              <a:t>Confusion matrix</a:t>
            </a:r>
          </a:p>
          <a:p>
            <a:r>
              <a:rPr lang="en-US" sz="2300" b="1" dirty="0">
                <a:sym typeface="Catamaran"/>
              </a:rPr>
              <a:t>Evaluation Metrics</a:t>
            </a:r>
          </a:p>
          <a:p>
            <a:pPr marL="342900" indent="-342900">
              <a:buFont typeface="Wingdings" panose="05000000000000000000" pitchFamily="2" charset="2"/>
              <a:buChar char="v"/>
            </a:pPr>
            <a:r>
              <a:rPr lang="en-US" sz="2300" dirty="0">
                <a:sym typeface="Catamaran"/>
              </a:rPr>
              <a:t>Accuracy</a:t>
            </a:r>
          </a:p>
          <a:p>
            <a:pPr marL="342900" indent="-342900">
              <a:buFont typeface="Wingdings" panose="05000000000000000000" pitchFamily="2" charset="2"/>
              <a:buChar char="v"/>
            </a:pPr>
            <a:r>
              <a:rPr lang="en-US" sz="2300" dirty="0">
                <a:sym typeface="Catamaran"/>
              </a:rPr>
              <a:t>Sensitivity</a:t>
            </a:r>
          </a:p>
          <a:p>
            <a:pPr marL="342900" indent="-342900">
              <a:buFont typeface="Wingdings" panose="05000000000000000000" pitchFamily="2" charset="2"/>
              <a:buChar char="v"/>
            </a:pPr>
            <a:r>
              <a:rPr lang="en-US" sz="2300" dirty="0">
                <a:sym typeface="Catamaran"/>
              </a:rPr>
              <a:t>Specificity</a:t>
            </a:r>
          </a:p>
          <a:p>
            <a:pPr marL="342900" indent="-342900">
              <a:buFont typeface="Wingdings" panose="05000000000000000000" pitchFamily="2" charset="2"/>
              <a:buChar char="v"/>
            </a:pPr>
            <a:r>
              <a:rPr lang="en-US" sz="2300" dirty="0">
                <a:sym typeface="Catamaran"/>
              </a:rPr>
              <a:t>Precision</a:t>
            </a:r>
          </a:p>
          <a:p>
            <a:endParaRPr lang="en-US" sz="2300" dirty="0">
              <a:sym typeface="Catamaran"/>
            </a:endParaRPr>
          </a:p>
        </p:txBody>
      </p:sp>
      <p:sp>
        <p:nvSpPr>
          <p:cNvPr id="7" name="TextBox 6">
            <a:extLst>
              <a:ext uri="{FF2B5EF4-FFF2-40B4-BE49-F238E27FC236}">
                <a16:creationId xmlns:a16="http://schemas.microsoft.com/office/drawing/2014/main" id="{CE31DB47-234F-BE2F-1F01-87706EEE1EDB}"/>
              </a:ext>
            </a:extLst>
          </p:cNvPr>
          <p:cNvSpPr txBox="1"/>
          <p:nvPr/>
        </p:nvSpPr>
        <p:spPr>
          <a:xfrm>
            <a:off x="455612" y="4664609"/>
            <a:ext cx="9001655" cy="872483"/>
          </a:xfrm>
          <a:prstGeom prst="rect">
            <a:avLst/>
          </a:prstGeom>
          <a:noFill/>
        </p:spPr>
        <p:txBody>
          <a:bodyPr wrap="square">
            <a:spAutoFit/>
          </a:bodyPr>
          <a:lstStyle/>
          <a:p>
            <a:pPr marL="0" indent="0">
              <a:lnSpc>
                <a:spcPct val="150000"/>
              </a:lnSpc>
              <a:buNone/>
            </a:pPr>
            <a:r>
              <a:rPr lang="en-US" dirty="0"/>
              <a:t>The objective is to obtain a data-driven solution that will allow us to reduce churn rates and, consequently, to increase customer satisfaction and corporation revenue.</a:t>
            </a:r>
            <a:endParaRPr lang="en-IN" dirty="0"/>
          </a:p>
        </p:txBody>
      </p:sp>
    </p:spTree>
    <p:extLst>
      <p:ext uri="{BB962C8B-B14F-4D97-AF65-F5344CB8AC3E}">
        <p14:creationId xmlns:p14="http://schemas.microsoft.com/office/powerpoint/2010/main" val="235627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 name="Group 21">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3" name="Straight Connector 22">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605476D-12DB-FC1E-899A-48D5373C76FA}"/>
              </a:ext>
            </a:extLst>
          </p:cNvPr>
          <p:cNvSpPr>
            <a:spLocks noGrp="1"/>
          </p:cNvSpPr>
          <p:nvPr>
            <p:ph type="title"/>
          </p:nvPr>
        </p:nvSpPr>
        <p:spPr>
          <a:xfrm>
            <a:off x="677334" y="4765972"/>
            <a:ext cx="8596668" cy="1320800"/>
          </a:xfrm>
        </p:spPr>
        <p:txBody>
          <a:bodyPr vert="horz" lIns="91440" tIns="45720" rIns="91440" bIns="45720" rtlCol="0" anchor="ctr">
            <a:normAutofit/>
          </a:bodyPr>
          <a:lstStyle/>
          <a:p>
            <a:r>
              <a:rPr lang="en-US" sz="4400">
                <a:solidFill>
                  <a:schemeClr val="bg1"/>
                </a:solidFill>
              </a:rPr>
              <a:t>Implementation</a:t>
            </a:r>
          </a:p>
        </p:txBody>
      </p:sp>
      <p:sp useBgFill="1">
        <p:nvSpPr>
          <p:cNvPr id="33" name="Rectangle 32">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7F0B9925-5CD5-7D3B-3DD5-3BD69398DC17}"/>
              </a:ext>
            </a:extLst>
          </p:cNvPr>
          <p:cNvGraphicFramePr/>
          <p:nvPr>
            <p:extLst>
              <p:ext uri="{D42A27DB-BD31-4B8C-83A1-F6EECF244321}">
                <p14:modId xmlns:p14="http://schemas.microsoft.com/office/powerpoint/2010/main" val="1227962016"/>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30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2A36-975D-F516-D2F1-7FA611A3F559}"/>
              </a:ext>
            </a:extLst>
          </p:cNvPr>
          <p:cNvSpPr>
            <a:spLocks noGrp="1"/>
          </p:cNvSpPr>
          <p:nvPr>
            <p:ph type="title"/>
          </p:nvPr>
        </p:nvSpPr>
        <p:spPr>
          <a:xfrm>
            <a:off x="677334" y="609600"/>
            <a:ext cx="8596668" cy="626533"/>
          </a:xfrm>
        </p:spPr>
        <p:txBody>
          <a:bodyPr>
            <a:normAutofit fontScale="90000"/>
          </a:bodyPr>
          <a:lstStyle/>
          <a:p>
            <a:r>
              <a:rPr lang="en-US" dirty="0"/>
              <a:t>Data Set</a:t>
            </a:r>
            <a:endParaRPr lang="en-IN" dirty="0"/>
          </a:p>
        </p:txBody>
      </p:sp>
      <p:sp>
        <p:nvSpPr>
          <p:cNvPr id="3" name="TextBox 2">
            <a:extLst>
              <a:ext uri="{FF2B5EF4-FFF2-40B4-BE49-F238E27FC236}">
                <a16:creationId xmlns:a16="http://schemas.microsoft.com/office/drawing/2014/main" id="{CBF55E4C-AE9D-888A-A9AA-1406F543E4A5}"/>
              </a:ext>
            </a:extLst>
          </p:cNvPr>
          <p:cNvSpPr txBox="1"/>
          <p:nvPr/>
        </p:nvSpPr>
        <p:spPr>
          <a:xfrm>
            <a:off x="677334" y="1236133"/>
            <a:ext cx="8376535" cy="369332"/>
          </a:xfrm>
          <a:prstGeom prst="rect">
            <a:avLst/>
          </a:prstGeom>
          <a:noFill/>
        </p:spPr>
        <p:txBody>
          <a:bodyPr wrap="square" rtlCol="0">
            <a:spAutoFit/>
          </a:bodyPr>
          <a:lstStyle/>
          <a:p>
            <a:r>
              <a:rPr lang="en-US" dirty="0"/>
              <a:t>The dataset “Telco_Customer_Churn.csv” contains 19 independent variables</a:t>
            </a:r>
            <a:endParaRPr lang="en-IN" dirty="0"/>
          </a:p>
        </p:txBody>
      </p:sp>
      <p:graphicFrame>
        <p:nvGraphicFramePr>
          <p:cNvPr id="4" name="Diagram 3">
            <a:extLst>
              <a:ext uri="{FF2B5EF4-FFF2-40B4-BE49-F238E27FC236}">
                <a16:creationId xmlns:a16="http://schemas.microsoft.com/office/drawing/2014/main" id="{421A3758-1A4A-70B5-7767-B4F0FB8539FE}"/>
              </a:ext>
            </a:extLst>
          </p:cNvPr>
          <p:cNvGraphicFramePr/>
          <p:nvPr>
            <p:extLst>
              <p:ext uri="{D42A27DB-BD31-4B8C-83A1-F6EECF244321}">
                <p14:modId xmlns:p14="http://schemas.microsoft.com/office/powerpoint/2010/main" val="4045419080"/>
              </p:ext>
            </p:extLst>
          </p:nvPr>
        </p:nvGraphicFramePr>
        <p:xfrm>
          <a:off x="677334" y="1420799"/>
          <a:ext cx="8885097" cy="4936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59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29F4-F503-3E6A-E514-71ADF3B979D5}"/>
              </a:ext>
            </a:extLst>
          </p:cNvPr>
          <p:cNvSpPr>
            <a:spLocks noGrp="1"/>
          </p:cNvSpPr>
          <p:nvPr>
            <p:ph type="title"/>
          </p:nvPr>
        </p:nvSpPr>
        <p:spPr>
          <a:xfrm>
            <a:off x="677334" y="609600"/>
            <a:ext cx="8596668" cy="744747"/>
          </a:xfrm>
        </p:spPr>
        <p:txBody>
          <a:bodyPr/>
          <a:lstStyle/>
          <a:p>
            <a:r>
              <a:rPr lang="en-US" dirty="0"/>
              <a:t>Data cleaning</a:t>
            </a:r>
            <a:endParaRPr lang="en-IN" dirty="0"/>
          </a:p>
        </p:txBody>
      </p:sp>
      <p:sp>
        <p:nvSpPr>
          <p:cNvPr id="4" name="TextBox 3">
            <a:extLst>
              <a:ext uri="{FF2B5EF4-FFF2-40B4-BE49-F238E27FC236}">
                <a16:creationId xmlns:a16="http://schemas.microsoft.com/office/drawing/2014/main" id="{3D29AEC9-E96B-338A-1984-E4E009C9CF33}"/>
              </a:ext>
            </a:extLst>
          </p:cNvPr>
          <p:cNvSpPr txBox="1"/>
          <p:nvPr/>
        </p:nvSpPr>
        <p:spPr>
          <a:xfrm>
            <a:off x="602689" y="1488206"/>
            <a:ext cx="9544968" cy="3662541"/>
          </a:xfrm>
          <a:prstGeom prst="rect">
            <a:avLst/>
          </a:prstGeom>
          <a:noFill/>
        </p:spPr>
        <p:txBody>
          <a:bodyPr wrap="square" rtlCol="0">
            <a:spAutoFit/>
          </a:bodyPr>
          <a:lstStyle/>
          <a:p>
            <a:pPr marL="36000" indent="-285750">
              <a:spcBef>
                <a:spcPts val="600"/>
              </a:spcBef>
              <a:spcAft>
                <a:spcPts val="600"/>
              </a:spcAft>
              <a:buFont typeface="Arial" panose="020B0604020202020204" pitchFamily="34" charset="0"/>
              <a:buChar char="•"/>
            </a:pPr>
            <a:r>
              <a:rPr lang="en-US" dirty="0"/>
              <a:t>Check for missing values/ null values in the data for all the features</a:t>
            </a:r>
          </a:p>
          <a:p>
            <a:pPr marL="36000" indent="-285750">
              <a:spcBef>
                <a:spcPts val="600"/>
              </a:spcBef>
              <a:spcAft>
                <a:spcPts val="600"/>
              </a:spcAft>
              <a:buFont typeface="Arial" panose="020B0604020202020204" pitchFamily="34" charset="0"/>
              <a:buChar char="•"/>
            </a:pPr>
            <a:r>
              <a:rPr lang="en-US" dirty="0"/>
              <a:t>Fill the missing value for numerical columns with mean/ median (whichever looks more appropriate as per the feature)</a:t>
            </a:r>
          </a:p>
          <a:p>
            <a:pPr marL="36000" indent="-285750">
              <a:spcBef>
                <a:spcPts val="600"/>
              </a:spcBef>
              <a:spcAft>
                <a:spcPts val="600"/>
              </a:spcAft>
              <a:buFont typeface="Arial" panose="020B0604020202020204" pitchFamily="34" charset="0"/>
              <a:buChar char="•"/>
            </a:pPr>
            <a:r>
              <a:rPr lang="en-US" dirty="0"/>
              <a:t>Fill the missing value for categorical column with new value (e.g. “missing value”)</a:t>
            </a:r>
          </a:p>
          <a:p>
            <a:pPr marL="36000" indent="-285750">
              <a:spcBef>
                <a:spcPts val="600"/>
              </a:spcBef>
              <a:spcAft>
                <a:spcPts val="600"/>
              </a:spcAft>
              <a:buFont typeface="Arial" panose="020B0604020202020204" pitchFamily="34" charset="0"/>
              <a:buChar char="•"/>
            </a:pPr>
            <a:r>
              <a:rPr lang="en-US" dirty="0"/>
              <a:t>Identify and remove the data that looks incorrect/ contradictory </a:t>
            </a:r>
          </a:p>
          <a:p>
            <a:pPr marL="36000" indent="-285750">
              <a:spcBef>
                <a:spcPts val="600"/>
              </a:spcBef>
              <a:spcAft>
                <a:spcPts val="600"/>
              </a:spcAft>
              <a:buFont typeface="Arial" panose="020B0604020202020204" pitchFamily="34" charset="0"/>
              <a:buChar char="•"/>
            </a:pPr>
            <a:r>
              <a:rPr lang="en-US" dirty="0"/>
              <a:t>Check if the data type is correct for each feature, otherwise typecast it to correct type</a:t>
            </a:r>
          </a:p>
          <a:p>
            <a:pPr marL="36000">
              <a:spcBef>
                <a:spcPts val="600"/>
              </a:spcBef>
              <a:spcAft>
                <a:spcPts val="600"/>
              </a:spcAft>
            </a:pPr>
            <a:r>
              <a:rPr lang="en-US" dirty="0"/>
              <a:t>e.g. “Total Charges” was converted from object type to numerical type</a:t>
            </a:r>
          </a:p>
          <a:p>
            <a:pPr marL="285750" indent="-285750">
              <a:spcBef>
                <a:spcPts val="600"/>
              </a:spcBef>
              <a:spcAft>
                <a:spcPts val="600"/>
              </a:spcAft>
              <a:buFont typeface="Arial" panose="020B0604020202020204" pitchFamily="34" charset="0"/>
              <a:buChar char="•"/>
            </a:pPr>
            <a:r>
              <a:rPr lang="en-IN" dirty="0"/>
              <a:t>Identify and remove the features that looks irrelevant to predict the churn</a:t>
            </a:r>
          </a:p>
          <a:p>
            <a:pPr>
              <a:spcBef>
                <a:spcPts val="600"/>
              </a:spcBef>
              <a:spcAft>
                <a:spcPts val="600"/>
              </a:spcAft>
            </a:pPr>
            <a:r>
              <a:rPr lang="en-IN" dirty="0"/>
              <a:t>e.g. Customer Id column was dropped</a:t>
            </a:r>
          </a:p>
        </p:txBody>
      </p:sp>
    </p:spTree>
    <p:extLst>
      <p:ext uri="{BB962C8B-B14F-4D97-AF65-F5344CB8AC3E}">
        <p14:creationId xmlns:p14="http://schemas.microsoft.com/office/powerpoint/2010/main" val="342474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F58-8701-72D3-E608-6BC0674BA03A}"/>
              </a:ext>
            </a:extLst>
          </p:cNvPr>
          <p:cNvSpPr>
            <a:spLocks noGrp="1"/>
          </p:cNvSpPr>
          <p:nvPr>
            <p:ph type="title"/>
          </p:nvPr>
        </p:nvSpPr>
        <p:spPr>
          <a:xfrm>
            <a:off x="623646" y="414594"/>
            <a:ext cx="8596668" cy="685800"/>
          </a:xfrm>
        </p:spPr>
        <p:txBody>
          <a:bodyPr/>
          <a:lstStyle/>
          <a:p>
            <a:r>
              <a:rPr lang="en-US" dirty="0"/>
              <a:t>Data Visualization</a:t>
            </a:r>
            <a:endParaRPr lang="en-IN" dirty="0"/>
          </a:p>
        </p:txBody>
      </p:sp>
      <p:pic>
        <p:nvPicPr>
          <p:cNvPr id="1026" name="Picture 2" descr="Search in sidebar query">
            <a:extLst>
              <a:ext uri="{FF2B5EF4-FFF2-40B4-BE49-F238E27FC236}">
                <a16:creationId xmlns:a16="http://schemas.microsoft.com/office/drawing/2014/main" id="{1047B6A5-BDD8-F6A5-5262-A1C809FFC6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18"/>
          <a:stretch/>
        </p:blipFill>
        <p:spPr bwMode="auto">
          <a:xfrm>
            <a:off x="2046378" y="1992702"/>
            <a:ext cx="5751204" cy="46697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F2D25F-D355-210A-4CB9-692F2009D55D}"/>
              </a:ext>
            </a:extLst>
          </p:cNvPr>
          <p:cNvSpPr txBox="1"/>
          <p:nvPr/>
        </p:nvSpPr>
        <p:spPr>
          <a:xfrm>
            <a:off x="623646" y="1177216"/>
            <a:ext cx="8153399" cy="369332"/>
          </a:xfrm>
          <a:prstGeom prst="rect">
            <a:avLst/>
          </a:prstGeom>
          <a:noFill/>
        </p:spPr>
        <p:txBody>
          <a:bodyPr wrap="square" rtlCol="0">
            <a:spAutoFit/>
          </a:bodyPr>
          <a:lstStyle/>
          <a:p>
            <a:r>
              <a:rPr lang="en-US" dirty="0"/>
              <a:t>Visualize the churn with respect to different Demographic features</a:t>
            </a:r>
            <a:endParaRPr lang="en-IN" dirty="0"/>
          </a:p>
        </p:txBody>
      </p:sp>
    </p:spTree>
    <p:extLst>
      <p:ext uri="{BB962C8B-B14F-4D97-AF65-F5344CB8AC3E}">
        <p14:creationId xmlns:p14="http://schemas.microsoft.com/office/powerpoint/2010/main" val="294471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7C92-6B48-0950-4CE1-754FEA603557}"/>
              </a:ext>
            </a:extLst>
          </p:cNvPr>
          <p:cNvSpPr>
            <a:spLocks noGrp="1"/>
          </p:cNvSpPr>
          <p:nvPr>
            <p:ph type="title"/>
          </p:nvPr>
        </p:nvSpPr>
        <p:spPr>
          <a:xfrm>
            <a:off x="677334" y="609600"/>
            <a:ext cx="8596668" cy="778933"/>
          </a:xfrm>
        </p:spPr>
        <p:txBody>
          <a:bodyPr/>
          <a:lstStyle/>
          <a:p>
            <a:r>
              <a:rPr lang="en-US" dirty="0"/>
              <a:t>Demographic Information - Inference</a:t>
            </a:r>
            <a:endParaRPr lang="en-IN" dirty="0"/>
          </a:p>
        </p:txBody>
      </p:sp>
      <p:sp>
        <p:nvSpPr>
          <p:cNvPr id="3" name="TextBox 2">
            <a:extLst>
              <a:ext uri="{FF2B5EF4-FFF2-40B4-BE49-F238E27FC236}">
                <a16:creationId xmlns:a16="http://schemas.microsoft.com/office/drawing/2014/main" id="{07C8CE41-4372-D2C5-F33F-1D2B9A991708}"/>
              </a:ext>
            </a:extLst>
          </p:cNvPr>
          <p:cNvSpPr txBox="1"/>
          <p:nvPr/>
        </p:nvSpPr>
        <p:spPr>
          <a:xfrm>
            <a:off x="677334" y="1618040"/>
            <a:ext cx="8596668" cy="3150030"/>
          </a:xfrm>
          <a:prstGeom prst="rect">
            <a:avLst/>
          </a:prstGeom>
          <a:noFill/>
        </p:spPr>
        <p:txBody>
          <a:bodyPr wrap="square">
            <a:spAutoFit/>
          </a:bodyPr>
          <a:lstStyle/>
          <a:p>
            <a:pPr algn="l">
              <a:lnSpc>
                <a:spcPct val="150000"/>
              </a:lnSpc>
              <a:spcBef>
                <a:spcPts val="600"/>
              </a:spcBef>
              <a:spcAft>
                <a:spcPts val="600"/>
              </a:spcAft>
            </a:pPr>
            <a:r>
              <a:rPr lang="en-US" i="0" dirty="0">
                <a:solidFill>
                  <a:srgbClr val="000000"/>
                </a:solidFill>
                <a:effectLst/>
              </a:rPr>
              <a:t>We can extract the following conclusions by analyzing demographic attributes:</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The churn rate of senior citizens is almost double that of young citizens.</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We do not expect gender to have significant predictive power. A similar percentage of churn is shown both when a customer is a man or a woman.</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Customers with a partner churn less than customers with no partner.</a:t>
            </a:r>
          </a:p>
          <a:p>
            <a:pPr marL="285750" indent="-285750" algn="l">
              <a:lnSpc>
                <a:spcPct val="150000"/>
              </a:lnSpc>
              <a:spcBef>
                <a:spcPts val="600"/>
              </a:spcBef>
              <a:spcAft>
                <a:spcPts val="600"/>
              </a:spcAft>
              <a:buFont typeface="Wingdings" panose="05000000000000000000" pitchFamily="2" charset="2"/>
              <a:buChar char="v"/>
            </a:pPr>
            <a:r>
              <a:rPr lang="en-US" i="0" dirty="0">
                <a:solidFill>
                  <a:srgbClr val="000000"/>
                </a:solidFill>
                <a:effectLst/>
              </a:rPr>
              <a:t>Customers with a dependent churn less than customers with no dependents</a:t>
            </a:r>
          </a:p>
        </p:txBody>
      </p:sp>
    </p:spTree>
    <p:extLst>
      <p:ext uri="{BB962C8B-B14F-4D97-AF65-F5344CB8AC3E}">
        <p14:creationId xmlns:p14="http://schemas.microsoft.com/office/powerpoint/2010/main" val="38488066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771</TotalTime>
  <Words>1705</Words>
  <Application>Microsoft Office PowerPoint</Application>
  <PresentationFormat>Widescreen</PresentationFormat>
  <Paragraphs>208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Helvetica Neue</vt:lpstr>
      <vt:lpstr>Trebuchet MS</vt:lpstr>
      <vt:lpstr>Wingdings</vt:lpstr>
      <vt:lpstr>Wingdings 3</vt:lpstr>
      <vt:lpstr>Facet</vt:lpstr>
      <vt:lpstr>Capstone project: Telecom Customer Churn</vt:lpstr>
      <vt:lpstr>Agenda</vt:lpstr>
      <vt:lpstr>Problem Statement</vt:lpstr>
      <vt:lpstr>Objective &amp; KPI</vt:lpstr>
      <vt:lpstr>Implementation</vt:lpstr>
      <vt:lpstr>Data Set</vt:lpstr>
      <vt:lpstr>Data cleaning</vt:lpstr>
      <vt:lpstr>Data Visualization</vt:lpstr>
      <vt:lpstr>Demographic Information - Inference</vt:lpstr>
      <vt:lpstr>Customer Account Information – Categorical Variables</vt:lpstr>
      <vt:lpstr>Customer Account Information - Inference</vt:lpstr>
      <vt:lpstr>Customer Account Information – Numerical Variables</vt:lpstr>
      <vt:lpstr>Customer Account Information - Inference</vt:lpstr>
      <vt:lpstr>Service Information</vt:lpstr>
      <vt:lpstr>Service Information</vt:lpstr>
      <vt:lpstr>Service Information</vt:lpstr>
      <vt:lpstr>Service Information - Inference</vt:lpstr>
      <vt:lpstr>Feature Importance</vt:lpstr>
      <vt:lpstr>Feature Engineering</vt:lpstr>
      <vt:lpstr>Normalization</vt:lpstr>
      <vt:lpstr> Model Selection, Training, Prediction and Assessment</vt:lpstr>
      <vt:lpstr>Hyperparameter Tuning</vt:lpstr>
      <vt:lpstr>Performance</vt:lpstr>
      <vt:lpstr>Evaluation Metrics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Telecom Customer Churn</dc:title>
  <dc:creator>Prakul Garg</dc:creator>
  <cp:lastModifiedBy>Prakul Garg</cp:lastModifiedBy>
  <cp:revision>14</cp:revision>
  <dcterms:created xsi:type="dcterms:W3CDTF">2022-10-15T13:39:14Z</dcterms:created>
  <dcterms:modified xsi:type="dcterms:W3CDTF">2022-10-30T09:55:37Z</dcterms:modified>
</cp:coreProperties>
</file>