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C9D4-38D7-313F-B17E-9D66479D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E1261-0F57-517C-FA90-44795EB3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EAA3-8D29-E6B8-5F0A-663E4668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78B9-11E4-B05B-F58D-CCFB5E2A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BE6A-0A47-EB77-CC8F-6C6C8133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B883-CD97-C2CD-1E72-A1B0F63F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917A0-63B3-E0D7-052B-FA3876CF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77DC-8754-3F89-D3B1-8147C1E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9F45-2081-CA04-706F-400B7458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0B5E-B6D9-FBA5-0E20-FFF7A6E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1B3B0-1D23-FA96-BE17-73F32955C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4ACA-1B2E-819B-7E50-2910E3B66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5107D-8FD7-AD3A-B189-5B228FAA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3F94-F24D-6335-DE5E-2DC7A074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5947-983F-54AB-563D-B3EBC212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6750-DE69-2336-3F15-9A4EA735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416C-A1F1-2DDF-A279-C7536772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1DFF-3AF2-A596-5B85-1058CFC5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0D3E-CE8B-FDE3-ED91-CD70EF1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C3BB-506C-7422-93A3-5617B87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D3B2-FD6F-A84B-A7E4-0F067A51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DEDC4-D880-66F3-4015-8406D188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AEC6-FEEC-6E3A-08B9-2B6188BC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0081-CFBB-C292-C8A1-F9785BF9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2C89-04FC-E26A-1924-7BD31076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4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DDD5-AF7F-3BB2-1CE2-2D405B14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60B3-1AE5-3EFE-840D-9B2F4E6C9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1776E-1AC9-F328-C4ED-2FD37CD6F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44CFA-1D30-B99E-99FA-4ABDE1A4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026C-6518-21FE-C215-824619A2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28833-575E-BAD6-EC26-67637A2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60E9-EC06-BD68-C564-AEAFF033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5C02-5D5A-2FE6-F260-C459A5CF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93F64-09B4-4AFA-B5A8-D3ED1067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08D1D-E492-637B-F5BE-A0F2D8553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B0D7E-4E4B-F375-9194-E11CA24CA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9D8BA-F78E-7418-685E-0AF7DB2B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84674-B006-225A-AA11-D01BF233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7C4B7-E4C9-8761-8458-9106C726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8201-392B-F810-D1EC-4A1DEE32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432CE-FA39-B1E9-E55F-B2435710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DB07-7ACB-500A-8EA1-894E23B7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92556-D3E3-A1FB-E8F0-2BE3F75E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31A5-F48E-35CC-BE11-015B554D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2D64E-7E16-8C8B-128B-BB48D106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573BD-83EE-78AD-F97F-7D0B06F0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6A04-1564-E10F-D9FB-C4F3A86D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D7EC-FC1A-7A06-060F-5BF3815C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4F123-9BA0-D1AF-8A7B-BA18C949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ACF3-15A9-1D5A-1FC1-3776E64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A64D-961D-46E0-2596-C664EDB4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2DD5A-5DB3-44EF-F02F-8E935D71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166E-6B8C-0165-BFD3-39378465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1F8F0-0D80-5EB0-C6F1-95EEB2648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A1276-8122-D586-5D0A-2FE924DE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DDC9-C9A1-EDC0-2F71-426F4CC4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36B0-D241-3B73-ADA9-48C7975D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514C-DC0C-E3D2-A049-2137895F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C5179-102D-96D2-2C91-34893B95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880E-9028-1C76-C0A7-9C8136A7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5737-C5DB-7D40-BABF-059FE9893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09BD-40A1-4E7D-84E6-D92792EA8AC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BDCC-BE10-FEED-62DD-D2C4092F9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6D97-2120-603D-592A-A89DD4787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4AA-F866-4C2D-86B6-24E659A8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A876483D-C315-5C86-4EE0-CB08D2BBB1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"/>
            <a:ext cx="12192000" cy="6835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F2EA93-2D64-8876-3CFD-61C36671A863}"/>
              </a:ext>
            </a:extLst>
          </p:cNvPr>
          <p:cNvSpPr txBox="1"/>
          <p:nvPr/>
        </p:nvSpPr>
        <p:spPr>
          <a:xfrm>
            <a:off x="339365" y="5901179"/>
            <a:ext cx="77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 Group 6 </a:t>
            </a:r>
          </a:p>
        </p:txBody>
      </p:sp>
    </p:spTree>
    <p:extLst>
      <p:ext uri="{BB962C8B-B14F-4D97-AF65-F5344CB8AC3E}">
        <p14:creationId xmlns:p14="http://schemas.microsoft.com/office/powerpoint/2010/main" val="170875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9548943A-6EF6-B84E-02AE-5CBECA6213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0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05535507-5051-B171-D367-452804132E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0"/>
            <a:ext cx="12155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B737890B-3930-1ADE-617A-CC4C7EDD64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7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C6491924-387D-1377-9798-2254FB977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5BAA742E-F63F-9208-C019-425CB6A38E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0CDA7-D70D-CE38-EAB3-9D5700584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2038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6812B2D7-F187-79D4-EFEF-297ACD3C15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4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FF161773-95C0-FA8E-BBE5-030A77E52B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A19C9003-3268-CA12-8375-3F3A06E4C8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0"/>
            <a:ext cx="12145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913BF409-890D-D9EC-B5A6-910DF163C2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0"/>
            <a:ext cx="1212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3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05AC1223-18DF-2EB9-D4B2-AF85C241A5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8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879E4E1D-5C85-6B54-D8B9-B4100BB1FB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0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EEC8DEE4-C761-AF11-A93E-9F3B751492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1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8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 B T</dc:creator>
  <cp:lastModifiedBy>Suma B T</cp:lastModifiedBy>
  <cp:revision>3</cp:revision>
  <dcterms:created xsi:type="dcterms:W3CDTF">2025-02-16T23:05:02Z</dcterms:created>
  <dcterms:modified xsi:type="dcterms:W3CDTF">2025-02-17T01:14:24Z</dcterms:modified>
</cp:coreProperties>
</file>