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Oswald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2F5894-3880-42AF-821F-9E8CDDBE9512}">
  <a:tblStyle styleId="{242F5894-3880-42AF-821F-9E8CDDBE95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99d029fee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99d029fee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9d029fee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9d029fee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9c66e1eba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9c66e1eba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99d029fee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99d029fee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b65a4afa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9b65a4afa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9c66e1eba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9c66e1eb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c66e1eba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c66e1eba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d86ff3bbe_0_1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d86ff3bbe_0_1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9c66e1eba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9c66e1eba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9c66e1eba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9c66e1eba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d86ff3bbe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d86ff3bbe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8d86ff3bbe_0_1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8d86ff3bbe_0_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8d86ff3bbe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8d86ff3bbe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9d029fee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99d029fee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9b65a4af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9b65a4af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8d86ff3bbe_0_1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8d86ff3bbe_0_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d86ff3bbe_0_1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d86ff3bbe_0_1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8d86ff3bbe_0_1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8d86ff3bbe_0_1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9c6a8e8e92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9c6a8e8e92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9c66e1eba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9c66e1eba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8d86ff3bbe_0_1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8d86ff3bbe_0_1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d86ff3bbe_0_1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d86ff3bbe_0_1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d86ff3bbe_0_1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d86ff3bbe_0_1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d86ff3bbe_0_1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d86ff3bbe_0_1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d86ff3bbe_0_1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d86ff3bbe_0_1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99d029fee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99d029fee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d86ff3bbe_0_1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d86ff3bbe_0_1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99d029fee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99d029fee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rect b="b" l="l" r="r" t="t"/>
            <a:pathLst>
              <a:path extrusionOk="0" h="155722" w="176309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rect b="b" l="l" r="r" t="t"/>
            <a:pathLst>
              <a:path extrusionOk="0" h="465688" w="545094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11"/>
          <p:cNvGrpSpPr/>
          <p:nvPr/>
        </p:nvGrpSpPr>
        <p:grpSpPr>
          <a:xfrm rot="9401449">
            <a:off x="754395" y="69566"/>
            <a:ext cx="1522160" cy="1254196"/>
            <a:chOff x="698956" y="6526827"/>
            <a:chExt cx="1522132" cy="1254173"/>
          </a:xfrm>
        </p:grpSpPr>
        <p:grpSp>
          <p:nvGrpSpPr>
            <p:cNvPr id="59" name="Google Shape;59;p11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60" name="Google Shape;60;p11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" name="Google Shape;61;p11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62" name="Google Shape;62;p11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11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11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5" name="Google Shape;65;p11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66" name="Google Shape;66;p11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" name="Google Shape;67;p11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68" name="Google Shape;68;p11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11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11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11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" name="Google Shape;72;p11"/>
          <p:cNvSpPr/>
          <p:nvPr/>
        </p:nvSpPr>
        <p:spPr>
          <a:xfrm>
            <a:off x="135300" y="3359424"/>
            <a:ext cx="3190928" cy="1665834"/>
          </a:xfrm>
          <a:custGeom>
            <a:rect b="b" l="l" r="r" t="t"/>
            <a:pathLst>
              <a:path extrusionOk="0" h="42149" w="80737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3838" y="2854054"/>
            <a:ext cx="9136313" cy="2289456"/>
          </a:xfrm>
          <a:custGeom>
            <a:rect b="b" l="l" r="r" t="t"/>
            <a:pathLst>
              <a:path extrusionOk="0" h="70881" w="282858">
                <a:moveTo>
                  <a:pt x="57528" y="1"/>
                </a:moveTo>
                <a:cubicBezTo>
                  <a:pt x="37107" y="1"/>
                  <a:pt x="17867" y="6326"/>
                  <a:pt x="1" y="16029"/>
                </a:cubicBezTo>
                <a:lnTo>
                  <a:pt x="1" y="70881"/>
                </a:lnTo>
                <a:lnTo>
                  <a:pt x="282857" y="70881"/>
                </a:lnTo>
                <a:lnTo>
                  <a:pt x="282857" y="53831"/>
                </a:lnTo>
                <a:cubicBezTo>
                  <a:pt x="276183" y="53941"/>
                  <a:pt x="269511" y="54030"/>
                  <a:pt x="262852" y="54030"/>
                </a:cubicBezTo>
                <a:cubicBezTo>
                  <a:pt x="230491" y="54030"/>
                  <a:pt x="198425" y="51930"/>
                  <a:pt x="167736" y="39913"/>
                </a:cubicBezTo>
                <a:cubicBezTo>
                  <a:pt x="131005" y="25530"/>
                  <a:pt x="101025" y="967"/>
                  <a:pt x="59794" y="27"/>
                </a:cubicBezTo>
                <a:cubicBezTo>
                  <a:pt x="59037" y="10"/>
                  <a:pt x="58282" y="1"/>
                  <a:pt x="575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 flipH="1">
            <a:off x="7315803" y="3477799"/>
            <a:ext cx="1828197" cy="1665810"/>
          </a:xfrm>
          <a:custGeom>
            <a:rect b="b" l="l" r="r" t="t"/>
            <a:pathLst>
              <a:path extrusionOk="0" h="52020" w="57091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 flipH="1" rot="10800000">
            <a:off x="196876" y="18"/>
            <a:ext cx="2637197" cy="681282"/>
          </a:xfrm>
          <a:custGeom>
            <a:rect b="b" l="l" r="r" t="t"/>
            <a:pathLst>
              <a:path extrusionOk="0" h="15496" w="59984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 txBox="1"/>
          <p:nvPr>
            <p:ph type="title"/>
          </p:nvPr>
        </p:nvSpPr>
        <p:spPr>
          <a:xfrm>
            <a:off x="1891075" y="2571750"/>
            <a:ext cx="5361900" cy="65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1"/>
          <p:cNvSpPr txBox="1"/>
          <p:nvPr>
            <p:ph hasCustomPrompt="1" idx="2" type="title"/>
          </p:nvPr>
        </p:nvSpPr>
        <p:spPr>
          <a:xfrm>
            <a:off x="1891075" y="1639950"/>
            <a:ext cx="5361900" cy="10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subTitle"/>
          </p:nvPr>
        </p:nvSpPr>
        <p:spPr>
          <a:xfrm>
            <a:off x="1891050" y="3081750"/>
            <a:ext cx="5361900" cy="42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0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4420751" y="2753749"/>
            <a:ext cx="4769720" cy="2389758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83" name="Google Shape;83;p13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70" y="850947"/>
            <a:ext cx="8179245" cy="4098021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87" name="Google Shape;87;p13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89" name="Google Shape;89;p13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rect b="b" l="l" r="r" t="t"/>
                <a:pathLst>
                  <a:path extrusionOk="0" h="53341" w="77898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rect b="b" l="l" r="r" t="t"/>
                <a:pathLst>
                  <a:path extrusionOk="0" h="2670" w="19605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rect b="b" l="l" r="r" t="t"/>
                <a:pathLst>
                  <a:path extrusionOk="0" h="16339" w="744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" name="Google Shape;92;p13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93" name="Google Shape;93;p13"/>
            <p:cNvSpPr/>
            <p:nvPr/>
          </p:nvSpPr>
          <p:spPr>
            <a:xfrm>
              <a:off x="1668617" y="5683195"/>
              <a:ext cx="1729969" cy="2242458"/>
            </a:xfrm>
            <a:custGeom>
              <a:rect b="b" l="l" r="r" t="t"/>
              <a:pathLst>
                <a:path extrusionOk="0" h="90641" w="69926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rect b="b" l="l" r="r" t="t"/>
                <a:pathLst>
                  <a:path extrusionOk="0" h="102121" w="46877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rect b="b" l="l" r="r" t="t"/>
                <a:pathLst>
                  <a:path extrusionOk="0" h="26811" w="2384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rect b="b" l="l" r="r" t="t"/>
                <a:pathLst>
                  <a:path extrusionOk="0" h="9445" w="21277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rect b="b" l="l" r="r" t="t"/>
                <a:pathLst>
                  <a:path extrusionOk="0" h="11627" w="233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" name="Google Shape;99;p13"/>
          <p:cNvSpPr/>
          <p:nvPr/>
        </p:nvSpPr>
        <p:spPr>
          <a:xfrm>
            <a:off x="82" y="3058584"/>
            <a:ext cx="9143830" cy="2103365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2" type="title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007013" y="1879246"/>
            <a:ext cx="21195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3" type="title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4" type="title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idx="5" type="subTitle"/>
          </p:nvPr>
        </p:nvSpPr>
        <p:spPr>
          <a:xfrm>
            <a:off x="5017488" y="1879246"/>
            <a:ext cx="21195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6" type="title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7" type="title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8" type="subTitle"/>
          </p:nvPr>
        </p:nvSpPr>
        <p:spPr>
          <a:xfrm>
            <a:off x="2007013" y="3954950"/>
            <a:ext cx="21195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9" type="title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13" type="title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14" type="subTitle"/>
          </p:nvPr>
        </p:nvSpPr>
        <p:spPr>
          <a:xfrm>
            <a:off x="5017488" y="3954950"/>
            <a:ext cx="21195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717525" y="1535950"/>
            <a:ext cx="3163200" cy="20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1">
  <p:cSld name="CUSTOM_1_1">
    <p:bg>
      <p:bgPr>
        <a:solidFill>
          <a:schemeClr val="dk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16" name="Google Shape;116;p15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rect b="b" l="l" r="r" t="t"/>
              <a:pathLst>
                <a:path extrusionOk="0" h="22980" w="90025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" name="Google Shape;119;p15"/>
            <p:cNvGrpSpPr/>
            <p:nvPr/>
          </p:nvGrpSpPr>
          <p:grpSpPr>
            <a:xfrm flipH="1" rot="139855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20" name="Google Shape;120;p15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rect b="b" l="l" r="r" t="t"/>
                  <a:pathLst>
                    <a:path extrusionOk="0" h="77719" w="83428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2" name="Google Shape;122;p15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23" name="Google Shape;123;p15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rect b="b" l="l" r="r" t="t"/>
                    <a:pathLst>
                      <a:path extrusionOk="0" h="53341" w="77898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15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rect b="b" l="l" r="r" t="t"/>
                    <a:pathLst>
                      <a:path extrusionOk="0" h="2670" w="19605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" name="Google Shape;125;p15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rect b="b" l="l" r="r" t="t"/>
                    <a:pathLst>
                      <a:path extrusionOk="0" h="16339" w="744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26" name="Google Shape;126;p15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27" name="Google Shape;127;p15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rect b="b" l="l" r="r" t="t"/>
                  <a:pathLst>
                    <a:path extrusionOk="0" h="90641" w="69926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8" name="Google Shape;128;p15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rect b="b" l="l" r="r" t="t"/>
                    <a:pathLst>
                      <a:path extrusionOk="0" h="102121" w="46877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" name="Google Shape;130;p15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rect b="b" l="l" r="r" t="t"/>
                    <a:pathLst>
                      <a:path extrusionOk="0" h="26811" w="2384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15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rect b="b" l="l" r="r" t="t"/>
                    <a:pathLst>
                      <a:path extrusionOk="0" h="9445" w="21277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rect b="b" l="l" r="r" t="t"/>
                    <a:pathLst>
                      <a:path extrusionOk="0" h="11627" w="233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33" name="Google Shape;133;p15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 rot="244921">
            <a:off x="647179" y="3832742"/>
            <a:ext cx="1145761" cy="872458"/>
            <a:chOff x="3077675" y="6690087"/>
            <a:chExt cx="2525088" cy="1922768"/>
          </a:xfrm>
        </p:grpSpPr>
        <p:sp>
          <p:nvSpPr>
            <p:cNvPr id="136" name="Google Shape;136;p16"/>
            <p:cNvSpPr/>
            <p:nvPr/>
          </p:nvSpPr>
          <p:spPr>
            <a:xfrm>
              <a:off x="3538754" y="6690087"/>
              <a:ext cx="2064009" cy="1922768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077675" y="7144734"/>
              <a:ext cx="1927197" cy="1319656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083257" y="7963826"/>
              <a:ext cx="485028" cy="66056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465836" y="7206782"/>
              <a:ext cx="184066" cy="404227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16"/>
          <p:cNvGrpSpPr/>
          <p:nvPr/>
        </p:nvGrpSpPr>
        <p:grpSpPr>
          <a:xfrm rot="-1537546">
            <a:off x="604994" y="3763987"/>
            <a:ext cx="488794" cy="774382"/>
            <a:chOff x="-1904298" y="1056455"/>
            <a:chExt cx="581725" cy="921611"/>
          </a:xfrm>
        </p:grpSpPr>
        <p:sp>
          <p:nvSpPr>
            <p:cNvPr id="141" name="Google Shape;141;p16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6"/>
          <p:cNvSpPr/>
          <p:nvPr/>
        </p:nvSpPr>
        <p:spPr>
          <a:xfrm>
            <a:off x="1" y="3744009"/>
            <a:ext cx="1536033" cy="1399598"/>
          </a:xfrm>
          <a:custGeom>
            <a:rect b="b" l="l" r="r" t="t"/>
            <a:pathLst>
              <a:path extrusionOk="0" h="52020" w="57091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2292986" y="714386"/>
            <a:ext cx="6851022" cy="4429224"/>
          </a:xfrm>
          <a:custGeom>
            <a:rect b="b" l="l" r="r" t="t"/>
            <a:pathLst>
              <a:path extrusionOk="0" h="138316" w="213944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2838848" y="1324408"/>
            <a:ext cx="4536814" cy="2368458"/>
          </a:xfrm>
          <a:custGeom>
            <a:rect b="b" l="l" r="r" t="t"/>
            <a:pathLst>
              <a:path extrusionOk="0" h="42149" w="80737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1528650" y="13421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2" type="subTitle"/>
          </p:nvPr>
        </p:nvSpPr>
        <p:spPr>
          <a:xfrm>
            <a:off x="5008050" y="13421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3" type="title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0" name="Google Shape;150;p16"/>
          <p:cNvSpPr txBox="1"/>
          <p:nvPr>
            <p:ph idx="4" type="subTitle"/>
          </p:nvPr>
        </p:nvSpPr>
        <p:spPr>
          <a:xfrm>
            <a:off x="5008050" y="29401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5" type="title"/>
          </p:nvPr>
        </p:nvSpPr>
        <p:spPr>
          <a:xfrm>
            <a:off x="1528650" y="2210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2" name="Google Shape;152;p16"/>
          <p:cNvSpPr txBox="1"/>
          <p:nvPr>
            <p:ph idx="6" type="title"/>
          </p:nvPr>
        </p:nvSpPr>
        <p:spPr>
          <a:xfrm>
            <a:off x="5008050" y="2210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3" name="Google Shape;153;p16"/>
          <p:cNvSpPr txBox="1"/>
          <p:nvPr>
            <p:ph idx="7" type="subTitle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8" type="title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1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" name="Google Shape;157;p17"/>
          <p:cNvSpPr txBox="1"/>
          <p:nvPr>
            <p:ph idx="2" type="title"/>
          </p:nvPr>
        </p:nvSpPr>
        <p:spPr>
          <a:xfrm>
            <a:off x="717513" y="16083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8" name="Google Shape;158;p17"/>
          <p:cNvSpPr txBox="1"/>
          <p:nvPr>
            <p:ph idx="1" type="subTitle"/>
          </p:nvPr>
        </p:nvSpPr>
        <p:spPr>
          <a:xfrm>
            <a:off x="717513" y="20116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3" type="title"/>
          </p:nvPr>
        </p:nvSpPr>
        <p:spPr>
          <a:xfrm>
            <a:off x="6441667" y="16083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0" name="Google Shape;160;p17"/>
          <p:cNvSpPr txBox="1"/>
          <p:nvPr>
            <p:ph idx="4" type="subTitle"/>
          </p:nvPr>
        </p:nvSpPr>
        <p:spPr>
          <a:xfrm>
            <a:off x="6441667" y="20116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5" type="title"/>
          </p:nvPr>
        </p:nvSpPr>
        <p:spPr>
          <a:xfrm>
            <a:off x="717513" y="3301352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2" name="Google Shape;162;p17"/>
          <p:cNvSpPr txBox="1"/>
          <p:nvPr>
            <p:ph idx="6" type="subTitle"/>
          </p:nvPr>
        </p:nvSpPr>
        <p:spPr>
          <a:xfrm>
            <a:off x="717513" y="3704652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7" type="title"/>
          </p:nvPr>
        </p:nvSpPr>
        <p:spPr>
          <a:xfrm>
            <a:off x="6441667" y="3301352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4" name="Google Shape;164;p17"/>
          <p:cNvSpPr txBox="1"/>
          <p:nvPr>
            <p:ph idx="8" type="subTitle"/>
          </p:nvPr>
        </p:nvSpPr>
        <p:spPr>
          <a:xfrm>
            <a:off x="6441667" y="3704652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grpSp>
        <p:nvGrpSpPr>
          <p:cNvPr id="165" name="Google Shape;165;p17"/>
          <p:cNvGrpSpPr/>
          <p:nvPr/>
        </p:nvGrpSpPr>
        <p:grpSpPr>
          <a:xfrm>
            <a:off x="7676452" y="-6"/>
            <a:ext cx="1430732" cy="1059983"/>
            <a:chOff x="7676452" y="-6"/>
            <a:chExt cx="1430732" cy="1059983"/>
          </a:xfrm>
        </p:grpSpPr>
        <p:grpSp>
          <p:nvGrpSpPr>
            <p:cNvPr id="166" name="Google Shape;166;p17"/>
            <p:cNvGrpSpPr/>
            <p:nvPr/>
          </p:nvGrpSpPr>
          <p:grpSpPr>
            <a:xfrm rot="10690018">
              <a:off x="7690194" y="79769"/>
              <a:ext cx="1152535" cy="877616"/>
              <a:chOff x="3077675" y="6690087"/>
              <a:chExt cx="2525088" cy="1922768"/>
            </a:xfrm>
          </p:grpSpPr>
          <p:sp>
            <p:nvSpPr>
              <p:cNvPr id="167" name="Google Shape;167;p17"/>
              <p:cNvSpPr/>
              <p:nvPr/>
            </p:nvSpPr>
            <p:spPr>
              <a:xfrm>
                <a:off x="3538754" y="6690087"/>
                <a:ext cx="2064009" cy="1922768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3077675" y="7144734"/>
                <a:ext cx="1927197" cy="1319656"/>
              </a:xfrm>
              <a:custGeom>
                <a:rect b="b" l="l" r="r" t="t"/>
                <a:pathLst>
                  <a:path extrusionOk="0" h="53341" w="77898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4083257" y="7963826"/>
                <a:ext cx="485028" cy="66056"/>
              </a:xfrm>
              <a:custGeom>
                <a:rect b="b" l="l" r="r" t="t"/>
                <a:pathLst>
                  <a:path extrusionOk="0" h="2670" w="19605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4465836" y="7206782"/>
                <a:ext cx="184066" cy="404227"/>
              </a:xfrm>
              <a:custGeom>
                <a:rect b="b" l="l" r="r" t="t"/>
                <a:pathLst>
                  <a:path extrusionOk="0" h="16339" w="744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7"/>
            <p:cNvGrpSpPr/>
            <p:nvPr/>
          </p:nvGrpSpPr>
          <p:grpSpPr>
            <a:xfrm rot="8905895">
              <a:off x="8402486" y="210113"/>
              <a:ext cx="491590" cy="778812"/>
              <a:chOff x="-1904298" y="1056455"/>
              <a:chExt cx="581725" cy="921611"/>
            </a:xfrm>
          </p:grpSpPr>
          <p:sp>
            <p:nvSpPr>
              <p:cNvPr id="172" name="Google Shape;172;p17"/>
              <p:cNvSpPr/>
              <p:nvPr/>
            </p:nvSpPr>
            <p:spPr>
              <a:xfrm>
                <a:off x="-1904298" y="1056455"/>
                <a:ext cx="581725" cy="887132"/>
              </a:xfrm>
              <a:custGeom>
                <a:rect b="b" l="l" r="r" t="t"/>
                <a:pathLst>
                  <a:path extrusionOk="0" h="58249" w="38196">
                    <a:moveTo>
                      <a:pt x="34903" y="0"/>
                    </a:moveTo>
                    <a:cubicBezTo>
                      <a:pt x="34867" y="0"/>
                      <a:pt x="34830" y="5"/>
                      <a:pt x="34790" y="15"/>
                    </a:cubicBezTo>
                    <a:cubicBezTo>
                      <a:pt x="28206" y="1801"/>
                      <a:pt x="22396" y="5385"/>
                      <a:pt x="17002" y="9468"/>
                    </a:cubicBezTo>
                    <a:cubicBezTo>
                      <a:pt x="11918" y="13326"/>
                      <a:pt x="6870" y="17434"/>
                      <a:pt x="3929" y="23232"/>
                    </a:cubicBezTo>
                    <a:cubicBezTo>
                      <a:pt x="1143" y="28733"/>
                      <a:pt x="179" y="34983"/>
                      <a:pt x="83" y="41103"/>
                    </a:cubicBezTo>
                    <a:cubicBezTo>
                      <a:pt x="0" y="46771"/>
                      <a:pt x="310" y="52998"/>
                      <a:pt x="4120" y="57534"/>
                    </a:cubicBezTo>
                    <a:cubicBezTo>
                      <a:pt x="4191" y="57635"/>
                      <a:pt x="4287" y="57668"/>
                      <a:pt x="4373" y="57668"/>
                    </a:cubicBezTo>
                    <a:cubicBezTo>
                      <a:pt x="4388" y="57668"/>
                      <a:pt x="4403" y="57667"/>
                      <a:pt x="4417" y="57665"/>
                    </a:cubicBezTo>
                    <a:lnTo>
                      <a:pt x="4417" y="57665"/>
                    </a:lnTo>
                    <a:cubicBezTo>
                      <a:pt x="4322" y="57903"/>
                      <a:pt x="4429" y="58248"/>
                      <a:pt x="4774" y="58248"/>
                    </a:cubicBezTo>
                    <a:cubicBezTo>
                      <a:pt x="16324" y="58213"/>
                      <a:pt x="26372" y="48259"/>
                      <a:pt x="31444" y="38674"/>
                    </a:cubicBezTo>
                    <a:cubicBezTo>
                      <a:pt x="37648" y="26983"/>
                      <a:pt x="38195" y="13278"/>
                      <a:pt x="35874" y="467"/>
                    </a:cubicBezTo>
                    <a:cubicBezTo>
                      <a:pt x="35836" y="265"/>
                      <a:pt x="35686" y="176"/>
                      <a:pt x="35526" y="176"/>
                    </a:cubicBezTo>
                    <a:cubicBezTo>
                      <a:pt x="35432" y="176"/>
                      <a:pt x="35334" y="207"/>
                      <a:pt x="35254" y="265"/>
                    </a:cubicBezTo>
                    <a:cubicBezTo>
                      <a:pt x="35205" y="116"/>
                      <a:pt x="35081" y="0"/>
                      <a:pt x="349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-1862965" y="1216748"/>
                <a:ext cx="442995" cy="761317"/>
              </a:xfrm>
              <a:custGeom>
                <a:rect b="b" l="l" r="r" t="t"/>
                <a:pathLst>
                  <a:path extrusionOk="0" h="49988" w="29087">
                    <a:moveTo>
                      <a:pt x="21381" y="0"/>
                    </a:moveTo>
                    <a:cubicBezTo>
                      <a:pt x="21179" y="0"/>
                      <a:pt x="20962" y="128"/>
                      <a:pt x="20932" y="384"/>
                    </a:cubicBezTo>
                    <a:cubicBezTo>
                      <a:pt x="20491" y="4468"/>
                      <a:pt x="20277" y="13386"/>
                      <a:pt x="20325" y="13540"/>
                    </a:cubicBezTo>
                    <a:cubicBezTo>
                      <a:pt x="17836" y="17624"/>
                      <a:pt x="15348" y="21696"/>
                      <a:pt x="12871" y="25780"/>
                    </a:cubicBezTo>
                    <a:cubicBezTo>
                      <a:pt x="12657" y="26137"/>
                      <a:pt x="12443" y="26494"/>
                      <a:pt x="12228" y="26852"/>
                    </a:cubicBezTo>
                    <a:cubicBezTo>
                      <a:pt x="10454" y="22565"/>
                      <a:pt x="9609" y="18065"/>
                      <a:pt x="9728" y="13433"/>
                    </a:cubicBezTo>
                    <a:cubicBezTo>
                      <a:pt x="9740" y="13171"/>
                      <a:pt x="9544" y="13040"/>
                      <a:pt x="9343" y="13040"/>
                    </a:cubicBezTo>
                    <a:cubicBezTo>
                      <a:pt x="9142" y="13040"/>
                      <a:pt x="8936" y="13171"/>
                      <a:pt x="8930" y="13433"/>
                    </a:cubicBezTo>
                    <a:cubicBezTo>
                      <a:pt x="8799" y="18196"/>
                      <a:pt x="9669" y="22839"/>
                      <a:pt x="11526" y="27245"/>
                    </a:cubicBezTo>
                    <a:cubicBezTo>
                      <a:pt x="11585" y="27387"/>
                      <a:pt x="11716" y="27471"/>
                      <a:pt x="11847" y="27495"/>
                    </a:cubicBezTo>
                    <a:cubicBezTo>
                      <a:pt x="8859" y="32483"/>
                      <a:pt x="6001" y="37567"/>
                      <a:pt x="3692" y="42889"/>
                    </a:cubicBezTo>
                    <a:cubicBezTo>
                      <a:pt x="1668" y="38996"/>
                      <a:pt x="834" y="34745"/>
                      <a:pt x="1227" y="30364"/>
                    </a:cubicBezTo>
                    <a:cubicBezTo>
                      <a:pt x="1251" y="30108"/>
                      <a:pt x="1063" y="29980"/>
                      <a:pt x="864" y="29980"/>
                    </a:cubicBezTo>
                    <a:cubicBezTo>
                      <a:pt x="664" y="29980"/>
                      <a:pt x="453" y="30108"/>
                      <a:pt x="429" y="30364"/>
                    </a:cubicBezTo>
                    <a:cubicBezTo>
                      <a:pt x="1" y="35019"/>
                      <a:pt x="953" y="39556"/>
                      <a:pt x="3180" y="43675"/>
                    </a:cubicBezTo>
                    <a:cubicBezTo>
                      <a:pt x="3215" y="43723"/>
                      <a:pt x="3251" y="43770"/>
                      <a:pt x="3299" y="43806"/>
                    </a:cubicBezTo>
                    <a:cubicBezTo>
                      <a:pt x="2513" y="45663"/>
                      <a:pt x="1799" y="47557"/>
                      <a:pt x="1167" y="49497"/>
                    </a:cubicBezTo>
                    <a:cubicBezTo>
                      <a:pt x="1074" y="49793"/>
                      <a:pt x="1320" y="49988"/>
                      <a:pt x="1563" y="49988"/>
                    </a:cubicBezTo>
                    <a:cubicBezTo>
                      <a:pt x="1722" y="49988"/>
                      <a:pt x="1880" y="49904"/>
                      <a:pt x="1941" y="49712"/>
                    </a:cubicBezTo>
                    <a:cubicBezTo>
                      <a:pt x="3323" y="45449"/>
                      <a:pt x="5132" y="41389"/>
                      <a:pt x="7168" y="37436"/>
                    </a:cubicBezTo>
                    <a:cubicBezTo>
                      <a:pt x="7216" y="37532"/>
                      <a:pt x="7287" y="37603"/>
                      <a:pt x="7430" y="37627"/>
                    </a:cubicBezTo>
                    <a:cubicBezTo>
                      <a:pt x="8398" y="37795"/>
                      <a:pt x="9366" y="37879"/>
                      <a:pt x="10324" y="37879"/>
                    </a:cubicBezTo>
                    <a:cubicBezTo>
                      <a:pt x="13834" y="37879"/>
                      <a:pt x="17225" y="36758"/>
                      <a:pt x="20087" y="34579"/>
                    </a:cubicBezTo>
                    <a:cubicBezTo>
                      <a:pt x="20431" y="34323"/>
                      <a:pt x="20214" y="33799"/>
                      <a:pt x="19894" y="33799"/>
                    </a:cubicBezTo>
                    <a:cubicBezTo>
                      <a:pt x="19826" y="33799"/>
                      <a:pt x="19754" y="33822"/>
                      <a:pt x="19682" y="33876"/>
                    </a:cubicBezTo>
                    <a:cubicBezTo>
                      <a:pt x="16937" y="35970"/>
                      <a:pt x="13691" y="37085"/>
                      <a:pt x="10318" y="37085"/>
                    </a:cubicBezTo>
                    <a:cubicBezTo>
                      <a:pt x="9433" y="37085"/>
                      <a:pt x="8540" y="37009"/>
                      <a:pt x="7644" y="36853"/>
                    </a:cubicBezTo>
                    <a:cubicBezTo>
                      <a:pt x="7615" y="36847"/>
                      <a:pt x="7585" y="36844"/>
                      <a:pt x="7557" y="36844"/>
                    </a:cubicBezTo>
                    <a:cubicBezTo>
                      <a:pt x="7528" y="36844"/>
                      <a:pt x="7502" y="36847"/>
                      <a:pt x="7478" y="36853"/>
                    </a:cubicBezTo>
                    <a:cubicBezTo>
                      <a:pt x="9478" y="33019"/>
                      <a:pt x="11693" y="29281"/>
                      <a:pt x="13943" y="25578"/>
                    </a:cubicBezTo>
                    <a:cubicBezTo>
                      <a:pt x="14872" y="24042"/>
                      <a:pt x="15812" y="22518"/>
                      <a:pt x="16741" y="20982"/>
                    </a:cubicBezTo>
                    <a:cubicBezTo>
                      <a:pt x="16788" y="21006"/>
                      <a:pt x="16848" y="21018"/>
                      <a:pt x="16919" y="21018"/>
                    </a:cubicBezTo>
                    <a:cubicBezTo>
                      <a:pt x="20956" y="20768"/>
                      <a:pt x="24861" y="19946"/>
                      <a:pt x="28659" y="18553"/>
                    </a:cubicBezTo>
                    <a:cubicBezTo>
                      <a:pt x="29087" y="18393"/>
                      <a:pt x="28967" y="17753"/>
                      <a:pt x="28585" y="17753"/>
                    </a:cubicBezTo>
                    <a:cubicBezTo>
                      <a:pt x="28542" y="17753"/>
                      <a:pt x="28495" y="17761"/>
                      <a:pt x="28445" y="17779"/>
                    </a:cubicBezTo>
                    <a:cubicBezTo>
                      <a:pt x="24813" y="19113"/>
                      <a:pt x="21087" y="19910"/>
                      <a:pt x="17229" y="20184"/>
                    </a:cubicBezTo>
                    <a:cubicBezTo>
                      <a:pt x="21075" y="13874"/>
                      <a:pt x="24944" y="7564"/>
                      <a:pt x="28790" y="1265"/>
                    </a:cubicBezTo>
                    <a:cubicBezTo>
                      <a:pt x="28979" y="953"/>
                      <a:pt x="28702" y="663"/>
                      <a:pt x="28427" y="663"/>
                    </a:cubicBezTo>
                    <a:cubicBezTo>
                      <a:pt x="28303" y="663"/>
                      <a:pt x="28180" y="721"/>
                      <a:pt x="28099" y="860"/>
                    </a:cubicBezTo>
                    <a:cubicBezTo>
                      <a:pt x="25790" y="4635"/>
                      <a:pt x="23468" y="8409"/>
                      <a:pt x="21158" y="12183"/>
                    </a:cubicBezTo>
                    <a:cubicBezTo>
                      <a:pt x="21134" y="8242"/>
                      <a:pt x="21313" y="4313"/>
                      <a:pt x="21741" y="384"/>
                    </a:cubicBezTo>
                    <a:cubicBezTo>
                      <a:pt x="21771" y="128"/>
                      <a:pt x="21584" y="0"/>
                      <a:pt x="213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" name="Google Shape;174;p17"/>
            <p:cNvSpPr/>
            <p:nvPr/>
          </p:nvSpPr>
          <p:spPr>
            <a:xfrm flipH="1" rot="10800000">
              <a:off x="7676500" y="-6"/>
              <a:ext cx="1430684" cy="365231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3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8"/>
          <p:cNvGrpSpPr/>
          <p:nvPr/>
        </p:nvGrpSpPr>
        <p:grpSpPr>
          <a:xfrm flipH="1" rot="199848">
            <a:off x="1146238" y="3853117"/>
            <a:ext cx="581719" cy="921601"/>
            <a:chOff x="-1904298" y="1056455"/>
            <a:chExt cx="581725" cy="921611"/>
          </a:xfrm>
        </p:grpSpPr>
        <p:sp>
          <p:nvSpPr>
            <p:cNvPr id="177" name="Google Shape;177;p18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18"/>
          <p:cNvGrpSpPr/>
          <p:nvPr/>
        </p:nvGrpSpPr>
        <p:grpSpPr>
          <a:xfrm flipH="1">
            <a:off x="1561015" y="3934149"/>
            <a:ext cx="878448" cy="863379"/>
            <a:chOff x="-5358445" y="839844"/>
            <a:chExt cx="1391711" cy="1367837"/>
          </a:xfrm>
        </p:grpSpPr>
        <p:sp>
          <p:nvSpPr>
            <p:cNvPr id="180" name="Google Shape;180;p18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8"/>
          <p:cNvGrpSpPr/>
          <p:nvPr/>
        </p:nvGrpSpPr>
        <p:grpSpPr>
          <a:xfrm flipH="1" rot="1263781">
            <a:off x="538221" y="4030012"/>
            <a:ext cx="890375" cy="822935"/>
            <a:chOff x="-1855532" y="1600966"/>
            <a:chExt cx="890361" cy="822923"/>
          </a:xfrm>
        </p:grpSpPr>
        <p:sp>
          <p:nvSpPr>
            <p:cNvPr id="183" name="Google Shape;183;p18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18"/>
          <p:cNvGrpSpPr/>
          <p:nvPr/>
        </p:nvGrpSpPr>
        <p:grpSpPr>
          <a:xfrm flipH="1"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186" name="Google Shape;186;p18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18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18"/>
          <p:cNvSpPr txBox="1"/>
          <p:nvPr>
            <p:ph idx="2" type="title"/>
          </p:nvPr>
        </p:nvSpPr>
        <p:spPr>
          <a:xfrm>
            <a:off x="1087250" y="17584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91" name="Google Shape;191;p18"/>
          <p:cNvSpPr txBox="1"/>
          <p:nvPr>
            <p:ph idx="1" type="subTitle"/>
          </p:nvPr>
        </p:nvSpPr>
        <p:spPr>
          <a:xfrm>
            <a:off x="1087250" y="2237950"/>
            <a:ext cx="1813800" cy="166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3" type="title"/>
          </p:nvPr>
        </p:nvSpPr>
        <p:spPr>
          <a:xfrm>
            <a:off x="3665025" y="17584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93" name="Google Shape;193;p18"/>
          <p:cNvSpPr txBox="1"/>
          <p:nvPr>
            <p:ph idx="4" type="subTitle"/>
          </p:nvPr>
        </p:nvSpPr>
        <p:spPr>
          <a:xfrm>
            <a:off x="3665100" y="2237950"/>
            <a:ext cx="1813800" cy="166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5" type="title"/>
          </p:nvPr>
        </p:nvSpPr>
        <p:spPr>
          <a:xfrm>
            <a:off x="6242950" y="1758450"/>
            <a:ext cx="18012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95" name="Google Shape;195;p18"/>
          <p:cNvSpPr txBox="1"/>
          <p:nvPr>
            <p:ph idx="6" type="subTitle"/>
          </p:nvPr>
        </p:nvSpPr>
        <p:spPr>
          <a:xfrm>
            <a:off x="6242950" y="2237950"/>
            <a:ext cx="1813800" cy="166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8" name="Google Shape;198;p19"/>
          <p:cNvSpPr txBox="1"/>
          <p:nvPr>
            <p:ph idx="2" type="title"/>
          </p:nvPr>
        </p:nvSpPr>
        <p:spPr>
          <a:xfrm>
            <a:off x="5441500" y="937950"/>
            <a:ext cx="2706900" cy="4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99" name="Google Shape;199;p19"/>
          <p:cNvSpPr txBox="1"/>
          <p:nvPr>
            <p:ph idx="1" type="subTitle"/>
          </p:nvPr>
        </p:nvSpPr>
        <p:spPr>
          <a:xfrm>
            <a:off x="5441500" y="1326294"/>
            <a:ext cx="3084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00" name="Google Shape;200;p19"/>
          <p:cNvSpPr txBox="1"/>
          <p:nvPr>
            <p:ph idx="3" type="title"/>
          </p:nvPr>
        </p:nvSpPr>
        <p:spPr>
          <a:xfrm>
            <a:off x="4549625" y="2110397"/>
            <a:ext cx="2706900" cy="4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01" name="Google Shape;201;p19"/>
          <p:cNvSpPr txBox="1"/>
          <p:nvPr>
            <p:ph idx="4" type="subTitle"/>
          </p:nvPr>
        </p:nvSpPr>
        <p:spPr>
          <a:xfrm>
            <a:off x="4549625" y="2498741"/>
            <a:ext cx="3084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02" name="Google Shape;202;p19"/>
          <p:cNvSpPr txBox="1"/>
          <p:nvPr>
            <p:ph idx="5" type="title"/>
          </p:nvPr>
        </p:nvSpPr>
        <p:spPr>
          <a:xfrm>
            <a:off x="5441500" y="3447503"/>
            <a:ext cx="2706900" cy="4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03" name="Google Shape;203;p19"/>
          <p:cNvSpPr txBox="1"/>
          <p:nvPr>
            <p:ph idx="6" type="subTitle"/>
          </p:nvPr>
        </p:nvSpPr>
        <p:spPr>
          <a:xfrm>
            <a:off x="5441500" y="3835847"/>
            <a:ext cx="3084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6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0"/>
          <p:cNvGrpSpPr/>
          <p:nvPr/>
        </p:nvGrpSpPr>
        <p:grpSpPr>
          <a:xfrm>
            <a:off x="-300" y="3427904"/>
            <a:ext cx="9143704" cy="1715603"/>
            <a:chOff x="377798" y="3469600"/>
            <a:chExt cx="7110743" cy="1334165"/>
          </a:xfrm>
        </p:grpSpPr>
        <p:sp>
          <p:nvSpPr>
            <p:cNvPr id="206" name="Google Shape;206;p20"/>
            <p:cNvSpPr/>
            <p:nvPr/>
          </p:nvSpPr>
          <p:spPr>
            <a:xfrm>
              <a:off x="2934275" y="3745525"/>
              <a:ext cx="1009075" cy="526875"/>
            </a:xfrm>
            <a:custGeom>
              <a:rect b="b" l="l" r="r" t="t"/>
              <a:pathLst>
                <a:path extrusionOk="0" h="21075" w="40363">
                  <a:moveTo>
                    <a:pt x="20277" y="1"/>
                  </a:moveTo>
                  <a:cubicBezTo>
                    <a:pt x="16705" y="1"/>
                    <a:pt x="13574" y="1834"/>
                    <a:pt x="11752" y="4608"/>
                  </a:cubicBezTo>
                  <a:cubicBezTo>
                    <a:pt x="11327" y="5242"/>
                    <a:pt x="10616" y="5583"/>
                    <a:pt x="9876" y="5583"/>
                  </a:cubicBezTo>
                  <a:cubicBezTo>
                    <a:pt x="9684" y="5583"/>
                    <a:pt x="9491" y="5560"/>
                    <a:pt x="9300" y="5513"/>
                  </a:cubicBezTo>
                  <a:cubicBezTo>
                    <a:pt x="8728" y="5382"/>
                    <a:pt x="8133" y="5299"/>
                    <a:pt x="7514" y="5299"/>
                  </a:cubicBezTo>
                  <a:cubicBezTo>
                    <a:pt x="3358" y="5299"/>
                    <a:pt x="1" y="8657"/>
                    <a:pt x="1" y="12812"/>
                  </a:cubicBezTo>
                  <a:cubicBezTo>
                    <a:pt x="1" y="16955"/>
                    <a:pt x="3358" y="20313"/>
                    <a:pt x="7514" y="20313"/>
                  </a:cubicBezTo>
                  <a:cubicBezTo>
                    <a:pt x="9204" y="20313"/>
                    <a:pt x="10764" y="19753"/>
                    <a:pt x="12026" y="18813"/>
                  </a:cubicBezTo>
                  <a:cubicBezTo>
                    <a:pt x="12454" y="18488"/>
                    <a:pt x="12967" y="18320"/>
                    <a:pt x="13478" y="18320"/>
                  </a:cubicBezTo>
                  <a:cubicBezTo>
                    <a:pt x="13905" y="18320"/>
                    <a:pt x="14331" y="18438"/>
                    <a:pt x="14705" y="18682"/>
                  </a:cubicBezTo>
                  <a:cubicBezTo>
                    <a:pt x="16312" y="19729"/>
                    <a:pt x="18217" y="20337"/>
                    <a:pt x="20277" y="20337"/>
                  </a:cubicBezTo>
                  <a:cubicBezTo>
                    <a:pt x="21361" y="20337"/>
                    <a:pt x="22396" y="20170"/>
                    <a:pt x="23373" y="19860"/>
                  </a:cubicBezTo>
                  <a:cubicBezTo>
                    <a:pt x="23615" y="19784"/>
                    <a:pt x="23866" y="19745"/>
                    <a:pt x="24114" y="19745"/>
                  </a:cubicBezTo>
                  <a:cubicBezTo>
                    <a:pt x="24525" y="19745"/>
                    <a:pt x="24929" y="19852"/>
                    <a:pt x="25278" y="20075"/>
                  </a:cubicBezTo>
                  <a:cubicBezTo>
                    <a:pt x="26314" y="20706"/>
                    <a:pt x="27516" y="21075"/>
                    <a:pt x="28814" y="21075"/>
                  </a:cubicBezTo>
                  <a:cubicBezTo>
                    <a:pt x="30409" y="21075"/>
                    <a:pt x="31886" y="20515"/>
                    <a:pt x="33041" y="19575"/>
                  </a:cubicBezTo>
                  <a:cubicBezTo>
                    <a:pt x="33472" y="19231"/>
                    <a:pt x="34006" y="19037"/>
                    <a:pt x="34544" y="19037"/>
                  </a:cubicBezTo>
                  <a:cubicBezTo>
                    <a:pt x="34808" y="19037"/>
                    <a:pt x="35072" y="19084"/>
                    <a:pt x="35327" y="19182"/>
                  </a:cubicBezTo>
                  <a:cubicBezTo>
                    <a:pt x="35743" y="19360"/>
                    <a:pt x="36208" y="19444"/>
                    <a:pt x="36684" y="19444"/>
                  </a:cubicBezTo>
                  <a:cubicBezTo>
                    <a:pt x="38720" y="19444"/>
                    <a:pt x="40363" y="17801"/>
                    <a:pt x="40363" y="15776"/>
                  </a:cubicBezTo>
                  <a:cubicBezTo>
                    <a:pt x="40363" y="13741"/>
                    <a:pt x="38720" y="12097"/>
                    <a:pt x="36684" y="12097"/>
                  </a:cubicBezTo>
                  <a:lnTo>
                    <a:pt x="36672" y="12097"/>
                  </a:lnTo>
                  <a:cubicBezTo>
                    <a:pt x="35827" y="12097"/>
                    <a:pt x="35029" y="11693"/>
                    <a:pt x="34600" y="10966"/>
                  </a:cubicBezTo>
                  <a:cubicBezTo>
                    <a:pt x="33838" y="9680"/>
                    <a:pt x="32660" y="8668"/>
                    <a:pt x="31231" y="8121"/>
                  </a:cubicBezTo>
                  <a:cubicBezTo>
                    <a:pt x="30612" y="7871"/>
                    <a:pt x="30100" y="7394"/>
                    <a:pt x="29874" y="6752"/>
                  </a:cubicBezTo>
                  <a:cubicBezTo>
                    <a:pt x="28469" y="2823"/>
                    <a:pt x="24706" y="1"/>
                    <a:pt x="20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838100" y="3469600"/>
              <a:ext cx="2018425" cy="1053725"/>
            </a:xfrm>
            <a:custGeom>
              <a:rect b="b" l="l" r="r" t="t"/>
              <a:pathLst>
                <a:path extrusionOk="0" h="42149" w="80737">
                  <a:moveTo>
                    <a:pt x="40565" y="1"/>
                  </a:moveTo>
                  <a:cubicBezTo>
                    <a:pt x="34671" y="1"/>
                    <a:pt x="29373" y="2489"/>
                    <a:pt x="25658" y="6478"/>
                  </a:cubicBezTo>
                  <a:cubicBezTo>
                    <a:pt x="23157" y="9151"/>
                    <a:pt x="19680" y="10629"/>
                    <a:pt x="16026" y="10629"/>
                  </a:cubicBezTo>
                  <a:cubicBezTo>
                    <a:pt x="15872" y="10629"/>
                    <a:pt x="15717" y="10626"/>
                    <a:pt x="15562" y="10621"/>
                  </a:cubicBezTo>
                  <a:cubicBezTo>
                    <a:pt x="15383" y="10609"/>
                    <a:pt x="15216" y="10609"/>
                    <a:pt x="15038" y="10609"/>
                  </a:cubicBezTo>
                  <a:cubicBezTo>
                    <a:pt x="6727" y="10609"/>
                    <a:pt x="0" y="17324"/>
                    <a:pt x="0" y="25623"/>
                  </a:cubicBezTo>
                  <a:cubicBezTo>
                    <a:pt x="0" y="33910"/>
                    <a:pt x="6727" y="40625"/>
                    <a:pt x="15038" y="40625"/>
                  </a:cubicBezTo>
                  <a:cubicBezTo>
                    <a:pt x="19705" y="40625"/>
                    <a:pt x="23872" y="38505"/>
                    <a:pt x="26623" y="35184"/>
                  </a:cubicBezTo>
                  <a:cubicBezTo>
                    <a:pt x="30278" y="38589"/>
                    <a:pt x="35171" y="40684"/>
                    <a:pt x="40565" y="40684"/>
                  </a:cubicBezTo>
                  <a:cubicBezTo>
                    <a:pt x="43529" y="40684"/>
                    <a:pt x="46351" y="40053"/>
                    <a:pt x="48887" y="38910"/>
                  </a:cubicBezTo>
                  <a:cubicBezTo>
                    <a:pt x="51233" y="40922"/>
                    <a:pt x="54293" y="42149"/>
                    <a:pt x="57638" y="42149"/>
                  </a:cubicBezTo>
                  <a:cubicBezTo>
                    <a:pt x="61984" y="42149"/>
                    <a:pt x="65854" y="40077"/>
                    <a:pt x="68306" y="36874"/>
                  </a:cubicBezTo>
                  <a:cubicBezTo>
                    <a:pt x="69628" y="38124"/>
                    <a:pt x="71414" y="38898"/>
                    <a:pt x="73378" y="38898"/>
                  </a:cubicBezTo>
                  <a:cubicBezTo>
                    <a:pt x="77438" y="38898"/>
                    <a:pt x="80736" y="35600"/>
                    <a:pt x="80736" y="31540"/>
                  </a:cubicBezTo>
                  <a:cubicBezTo>
                    <a:pt x="80736" y="27480"/>
                    <a:pt x="77438" y="24194"/>
                    <a:pt x="73378" y="24194"/>
                  </a:cubicBezTo>
                  <a:lnTo>
                    <a:pt x="73343" y="24194"/>
                  </a:lnTo>
                  <a:cubicBezTo>
                    <a:pt x="73331" y="24194"/>
                    <a:pt x="73318" y="24194"/>
                    <a:pt x="73306" y="24194"/>
                  </a:cubicBezTo>
                  <a:cubicBezTo>
                    <a:pt x="71641" y="24194"/>
                    <a:pt x="70062" y="23386"/>
                    <a:pt x="69211" y="21944"/>
                  </a:cubicBezTo>
                  <a:cubicBezTo>
                    <a:pt x="67925" y="19777"/>
                    <a:pt x="66044" y="17991"/>
                    <a:pt x="63782" y="16824"/>
                  </a:cubicBezTo>
                  <a:cubicBezTo>
                    <a:pt x="61734" y="15764"/>
                    <a:pt x="60091" y="14086"/>
                    <a:pt x="59139" y="11978"/>
                  </a:cubicBezTo>
                  <a:cubicBezTo>
                    <a:pt x="55948" y="4918"/>
                    <a:pt x="48840" y="1"/>
                    <a:pt x="40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77798" y="4155401"/>
              <a:ext cx="7110743" cy="648364"/>
            </a:xfrm>
            <a:custGeom>
              <a:rect b="b" l="l" r="r" t="t"/>
              <a:pathLst>
                <a:path extrusionOk="0" h="28409" w="285572">
                  <a:moveTo>
                    <a:pt x="1" y="1"/>
                  </a:moveTo>
                  <a:lnTo>
                    <a:pt x="1" y="28409"/>
                  </a:lnTo>
                  <a:lnTo>
                    <a:pt x="285572" y="28409"/>
                  </a:lnTo>
                  <a:lnTo>
                    <a:pt x="285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20"/>
          <p:cNvSpPr txBox="1"/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10" name="Google Shape;210;p20"/>
          <p:cNvSpPr txBox="1"/>
          <p:nvPr>
            <p:ph idx="1" type="subTitle"/>
          </p:nvPr>
        </p:nvSpPr>
        <p:spPr>
          <a:xfrm>
            <a:off x="3343550" y="1515050"/>
            <a:ext cx="15291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2" type="title"/>
          </p:nvPr>
        </p:nvSpPr>
        <p:spPr>
          <a:xfrm>
            <a:off x="3343550" y="1130825"/>
            <a:ext cx="15291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3" type="subTitle"/>
          </p:nvPr>
        </p:nvSpPr>
        <p:spPr>
          <a:xfrm>
            <a:off x="5120450" y="1515050"/>
            <a:ext cx="15291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13" name="Google Shape;213;p20"/>
          <p:cNvSpPr txBox="1"/>
          <p:nvPr>
            <p:ph idx="4" type="title"/>
          </p:nvPr>
        </p:nvSpPr>
        <p:spPr>
          <a:xfrm>
            <a:off x="5120463" y="1130825"/>
            <a:ext cx="15291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5" type="subTitle"/>
          </p:nvPr>
        </p:nvSpPr>
        <p:spPr>
          <a:xfrm>
            <a:off x="6897375" y="1515050"/>
            <a:ext cx="15291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15" name="Google Shape;215;p20"/>
          <p:cNvSpPr txBox="1"/>
          <p:nvPr>
            <p:ph idx="6" type="title"/>
          </p:nvPr>
        </p:nvSpPr>
        <p:spPr>
          <a:xfrm>
            <a:off x="6897375" y="1130825"/>
            <a:ext cx="15291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89925" y="2573725"/>
            <a:ext cx="22884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489925" y="3205500"/>
            <a:ext cx="24522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13">
    <p:bg>
      <p:bgPr>
        <a:solidFill>
          <a:schemeClr val="dk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 flipH="1">
            <a:off x="3222649" y="1592997"/>
            <a:ext cx="5854826" cy="2933425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70" y="850947"/>
            <a:ext cx="8179245" cy="4098021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82" y="3040134"/>
            <a:ext cx="9143830" cy="2103365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1162550" y="2509075"/>
            <a:ext cx="19848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2" type="title"/>
          </p:nvPr>
        </p:nvSpPr>
        <p:spPr>
          <a:xfrm>
            <a:off x="1162538" y="3737250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23" name="Google Shape;223;p21"/>
          <p:cNvSpPr txBox="1"/>
          <p:nvPr>
            <p:ph idx="3" type="subTitle"/>
          </p:nvPr>
        </p:nvSpPr>
        <p:spPr>
          <a:xfrm>
            <a:off x="3579600" y="2509075"/>
            <a:ext cx="19848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4" type="title"/>
          </p:nvPr>
        </p:nvSpPr>
        <p:spPr>
          <a:xfrm>
            <a:off x="3579588" y="3737250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25" name="Google Shape;225;p21"/>
          <p:cNvSpPr txBox="1"/>
          <p:nvPr>
            <p:ph idx="5" type="subTitle"/>
          </p:nvPr>
        </p:nvSpPr>
        <p:spPr>
          <a:xfrm>
            <a:off x="5996650" y="2509075"/>
            <a:ext cx="19848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6" type="title"/>
          </p:nvPr>
        </p:nvSpPr>
        <p:spPr>
          <a:xfrm>
            <a:off x="5996638" y="3737250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7">
    <p:bg>
      <p:bgPr>
        <a:solidFill>
          <a:schemeClr val="dk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29" name="Google Shape;229;p22"/>
          <p:cNvGrpSpPr/>
          <p:nvPr/>
        </p:nvGrpSpPr>
        <p:grpSpPr>
          <a:xfrm>
            <a:off x="5496559" y="4259725"/>
            <a:ext cx="3647441" cy="883785"/>
            <a:chOff x="5496559" y="4280025"/>
            <a:chExt cx="3647441" cy="883785"/>
          </a:xfrm>
        </p:grpSpPr>
        <p:sp>
          <p:nvSpPr>
            <p:cNvPr id="230" name="Google Shape;230;p22"/>
            <p:cNvSpPr/>
            <p:nvPr/>
          </p:nvSpPr>
          <p:spPr>
            <a:xfrm flipH="1">
              <a:off x="7110116" y="4280025"/>
              <a:ext cx="2033884" cy="88378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5496559" y="4663290"/>
              <a:ext cx="1937483" cy="500521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USTOM_4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3"/>
          <p:cNvGrpSpPr/>
          <p:nvPr/>
        </p:nvGrpSpPr>
        <p:grpSpPr>
          <a:xfrm rot="-199848">
            <a:off x="7416046" y="3853117"/>
            <a:ext cx="581719" cy="921601"/>
            <a:chOff x="-1904298" y="1056455"/>
            <a:chExt cx="581725" cy="921611"/>
          </a:xfrm>
        </p:grpSpPr>
        <p:sp>
          <p:nvSpPr>
            <p:cNvPr id="234" name="Google Shape;234;p23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3"/>
          <p:cNvGrpSpPr/>
          <p:nvPr/>
        </p:nvGrpSpPr>
        <p:grpSpPr>
          <a:xfrm>
            <a:off x="6704539" y="3934149"/>
            <a:ext cx="878448" cy="863379"/>
            <a:chOff x="-5358445" y="839844"/>
            <a:chExt cx="1391711" cy="1367837"/>
          </a:xfrm>
        </p:grpSpPr>
        <p:sp>
          <p:nvSpPr>
            <p:cNvPr id="237" name="Google Shape;237;p23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23"/>
          <p:cNvGrpSpPr/>
          <p:nvPr/>
        </p:nvGrpSpPr>
        <p:grpSpPr>
          <a:xfrm rot="-1263781">
            <a:off x="7715407" y="4030012"/>
            <a:ext cx="890375" cy="822935"/>
            <a:chOff x="-1855532" y="1600966"/>
            <a:chExt cx="890361" cy="822923"/>
          </a:xfrm>
        </p:grpSpPr>
        <p:sp>
          <p:nvSpPr>
            <p:cNvPr id="240" name="Google Shape;240;p23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23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43" name="Google Shape;243;p23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23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7" name="Google Shape;247;p23"/>
          <p:cNvSpPr txBox="1"/>
          <p:nvPr>
            <p:ph idx="2" type="title"/>
          </p:nvPr>
        </p:nvSpPr>
        <p:spPr>
          <a:xfrm>
            <a:off x="3673625" y="16822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48" name="Google Shape;248;p23"/>
          <p:cNvSpPr txBox="1"/>
          <p:nvPr>
            <p:ph idx="1" type="subTitle"/>
          </p:nvPr>
        </p:nvSpPr>
        <p:spPr>
          <a:xfrm>
            <a:off x="3576125" y="2161750"/>
            <a:ext cx="1911300" cy="146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49" name="Google Shape;249;p23"/>
          <p:cNvSpPr txBox="1"/>
          <p:nvPr>
            <p:ph idx="3" type="title"/>
          </p:nvPr>
        </p:nvSpPr>
        <p:spPr>
          <a:xfrm>
            <a:off x="6251400" y="16822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50" name="Google Shape;250;p23"/>
          <p:cNvSpPr txBox="1"/>
          <p:nvPr>
            <p:ph idx="4" type="subTitle"/>
          </p:nvPr>
        </p:nvSpPr>
        <p:spPr>
          <a:xfrm>
            <a:off x="6154025" y="2161750"/>
            <a:ext cx="1911300" cy="146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8">
    <p:bg>
      <p:bgPr>
        <a:solidFill>
          <a:schemeClr val="dk2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24"/>
          <p:cNvSpPr txBox="1"/>
          <p:nvPr>
            <p:ph idx="2" type="title"/>
          </p:nvPr>
        </p:nvSpPr>
        <p:spPr>
          <a:xfrm>
            <a:off x="1137388" y="15321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54" name="Google Shape;254;p24"/>
          <p:cNvSpPr txBox="1"/>
          <p:nvPr>
            <p:ph idx="1" type="subTitle"/>
          </p:nvPr>
        </p:nvSpPr>
        <p:spPr>
          <a:xfrm>
            <a:off x="1137400" y="19354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255" name="Google Shape;255;p24"/>
          <p:cNvSpPr txBox="1"/>
          <p:nvPr>
            <p:ph idx="3" type="title"/>
          </p:nvPr>
        </p:nvSpPr>
        <p:spPr>
          <a:xfrm>
            <a:off x="3579602" y="15321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56" name="Google Shape;256;p24"/>
          <p:cNvSpPr txBox="1"/>
          <p:nvPr>
            <p:ph idx="4" type="subTitle"/>
          </p:nvPr>
        </p:nvSpPr>
        <p:spPr>
          <a:xfrm>
            <a:off x="3579613" y="19354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257" name="Google Shape;257;p24"/>
          <p:cNvSpPr txBox="1"/>
          <p:nvPr>
            <p:ph idx="5" type="title"/>
          </p:nvPr>
        </p:nvSpPr>
        <p:spPr>
          <a:xfrm>
            <a:off x="6021817" y="15321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58" name="Google Shape;258;p24"/>
          <p:cNvSpPr txBox="1"/>
          <p:nvPr>
            <p:ph idx="6" type="subTitle"/>
          </p:nvPr>
        </p:nvSpPr>
        <p:spPr>
          <a:xfrm>
            <a:off x="6021826" y="19354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259" name="Google Shape;259;p24"/>
          <p:cNvSpPr txBox="1"/>
          <p:nvPr>
            <p:ph idx="7" type="title"/>
          </p:nvPr>
        </p:nvSpPr>
        <p:spPr>
          <a:xfrm>
            <a:off x="1137388" y="31534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60" name="Google Shape;260;p24"/>
          <p:cNvSpPr txBox="1"/>
          <p:nvPr>
            <p:ph idx="8" type="subTitle"/>
          </p:nvPr>
        </p:nvSpPr>
        <p:spPr>
          <a:xfrm>
            <a:off x="1137400" y="35567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261" name="Google Shape;261;p24"/>
          <p:cNvSpPr txBox="1"/>
          <p:nvPr>
            <p:ph idx="9" type="title"/>
          </p:nvPr>
        </p:nvSpPr>
        <p:spPr>
          <a:xfrm>
            <a:off x="3579602" y="31534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62" name="Google Shape;262;p24"/>
          <p:cNvSpPr txBox="1"/>
          <p:nvPr>
            <p:ph idx="13" type="subTitle"/>
          </p:nvPr>
        </p:nvSpPr>
        <p:spPr>
          <a:xfrm>
            <a:off x="3579613" y="35567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263" name="Google Shape;263;p24"/>
          <p:cNvSpPr txBox="1"/>
          <p:nvPr>
            <p:ph idx="14" type="title"/>
          </p:nvPr>
        </p:nvSpPr>
        <p:spPr>
          <a:xfrm>
            <a:off x="6021817" y="31534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64" name="Google Shape;264;p24"/>
          <p:cNvSpPr txBox="1"/>
          <p:nvPr>
            <p:ph idx="15" type="subTitle"/>
          </p:nvPr>
        </p:nvSpPr>
        <p:spPr>
          <a:xfrm>
            <a:off x="6021826" y="35567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265" name="Google Shape;265;p24"/>
          <p:cNvSpPr/>
          <p:nvPr/>
        </p:nvSpPr>
        <p:spPr>
          <a:xfrm>
            <a:off x="1" y="4090039"/>
            <a:ext cx="2424373" cy="1053465"/>
          </a:xfrm>
          <a:custGeom>
            <a:rect b="b" l="l" r="r" t="t"/>
            <a:pathLst>
              <a:path extrusionOk="0" h="32615" w="75058">
                <a:moveTo>
                  <a:pt x="26971" y="1"/>
                </a:moveTo>
                <a:cubicBezTo>
                  <a:pt x="16792" y="1"/>
                  <a:pt x="7040" y="5763"/>
                  <a:pt x="2429" y="15589"/>
                </a:cubicBezTo>
                <a:cubicBezTo>
                  <a:pt x="2382" y="15684"/>
                  <a:pt x="2358" y="15779"/>
                  <a:pt x="2310" y="15875"/>
                </a:cubicBezTo>
                <a:cubicBezTo>
                  <a:pt x="1453" y="16946"/>
                  <a:pt x="679" y="18065"/>
                  <a:pt x="0" y="19244"/>
                </a:cubicBezTo>
                <a:lnTo>
                  <a:pt x="0" y="32615"/>
                </a:lnTo>
                <a:lnTo>
                  <a:pt x="75057" y="32615"/>
                </a:lnTo>
                <a:cubicBezTo>
                  <a:pt x="73819" y="28007"/>
                  <a:pt x="70640" y="23959"/>
                  <a:pt x="65985" y="21768"/>
                </a:cubicBezTo>
                <a:cubicBezTo>
                  <a:pt x="63680" y="20692"/>
                  <a:pt x="61256" y="20183"/>
                  <a:pt x="58871" y="20183"/>
                </a:cubicBezTo>
                <a:cubicBezTo>
                  <a:pt x="56981" y="20183"/>
                  <a:pt x="55116" y="20503"/>
                  <a:pt x="53352" y="21113"/>
                </a:cubicBezTo>
                <a:cubicBezTo>
                  <a:pt x="51566" y="13255"/>
                  <a:pt x="46328" y="6266"/>
                  <a:pt x="38470" y="2575"/>
                </a:cubicBezTo>
                <a:cubicBezTo>
                  <a:pt x="34746" y="828"/>
                  <a:pt x="30828" y="1"/>
                  <a:pt x="26971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2010934" y="4642982"/>
            <a:ext cx="1937483" cy="500521"/>
          </a:xfrm>
          <a:custGeom>
            <a:rect b="b" l="l" r="r" t="t"/>
            <a:pathLst>
              <a:path extrusionOk="0" h="15496" w="59984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24"/>
          <p:cNvGrpSpPr/>
          <p:nvPr/>
        </p:nvGrpSpPr>
        <p:grpSpPr>
          <a:xfrm flipH="1">
            <a:off x="8087888" y="3307425"/>
            <a:ext cx="935500" cy="1873825"/>
            <a:chOff x="8208488" y="3307425"/>
            <a:chExt cx="935500" cy="1873825"/>
          </a:xfrm>
        </p:grpSpPr>
        <p:sp>
          <p:nvSpPr>
            <p:cNvPr id="268" name="Google Shape;268;p24"/>
            <p:cNvSpPr/>
            <p:nvPr/>
          </p:nvSpPr>
          <p:spPr>
            <a:xfrm>
              <a:off x="8644188" y="3606050"/>
              <a:ext cx="499800" cy="1162300"/>
            </a:xfrm>
            <a:custGeom>
              <a:rect b="b" l="l" r="r" t="t"/>
              <a:pathLst>
                <a:path extrusionOk="0" h="46492" w="19992">
                  <a:moveTo>
                    <a:pt x="10035" y="0"/>
                  </a:moveTo>
                  <a:cubicBezTo>
                    <a:pt x="8386" y="0"/>
                    <a:pt x="6741" y="963"/>
                    <a:pt x="6002" y="2441"/>
                  </a:cubicBezTo>
                  <a:cubicBezTo>
                    <a:pt x="4954" y="4548"/>
                    <a:pt x="5740" y="7120"/>
                    <a:pt x="5025" y="9358"/>
                  </a:cubicBezTo>
                  <a:cubicBezTo>
                    <a:pt x="4120" y="12204"/>
                    <a:pt x="930" y="14026"/>
                    <a:pt x="489" y="16978"/>
                  </a:cubicBezTo>
                  <a:cubicBezTo>
                    <a:pt x="1" y="20181"/>
                    <a:pt x="2906" y="22848"/>
                    <a:pt x="3668" y="25991"/>
                  </a:cubicBezTo>
                  <a:cubicBezTo>
                    <a:pt x="4370" y="28861"/>
                    <a:pt x="3227" y="31814"/>
                    <a:pt x="2227" y="34600"/>
                  </a:cubicBezTo>
                  <a:cubicBezTo>
                    <a:pt x="1811" y="35719"/>
                    <a:pt x="1418" y="36874"/>
                    <a:pt x="1418" y="38076"/>
                  </a:cubicBezTo>
                  <a:cubicBezTo>
                    <a:pt x="1430" y="39624"/>
                    <a:pt x="2108" y="41112"/>
                    <a:pt x="3049" y="42339"/>
                  </a:cubicBezTo>
                  <a:cubicBezTo>
                    <a:pt x="4951" y="44839"/>
                    <a:pt x="7973" y="46492"/>
                    <a:pt x="11087" y="46492"/>
                  </a:cubicBezTo>
                  <a:cubicBezTo>
                    <a:pt x="12242" y="46492"/>
                    <a:pt x="13410" y="46264"/>
                    <a:pt x="14538" y="45768"/>
                  </a:cubicBezTo>
                  <a:cubicBezTo>
                    <a:pt x="16979" y="44696"/>
                    <a:pt x="18741" y="42351"/>
                    <a:pt x="19360" y="39755"/>
                  </a:cubicBezTo>
                  <a:cubicBezTo>
                    <a:pt x="19991" y="37171"/>
                    <a:pt x="19539" y="34397"/>
                    <a:pt x="18396" y="31992"/>
                  </a:cubicBezTo>
                  <a:cubicBezTo>
                    <a:pt x="17813" y="30766"/>
                    <a:pt x="17051" y="29635"/>
                    <a:pt x="16527" y="28385"/>
                  </a:cubicBezTo>
                  <a:cubicBezTo>
                    <a:pt x="15991" y="27134"/>
                    <a:pt x="15717" y="25706"/>
                    <a:pt x="16146" y="24420"/>
                  </a:cubicBezTo>
                  <a:cubicBezTo>
                    <a:pt x="16562" y="23182"/>
                    <a:pt x="17575" y="22253"/>
                    <a:pt x="18194" y="21110"/>
                  </a:cubicBezTo>
                  <a:cubicBezTo>
                    <a:pt x="18968" y="19717"/>
                    <a:pt x="19134" y="18086"/>
                    <a:pt x="19134" y="16502"/>
                  </a:cubicBezTo>
                  <a:cubicBezTo>
                    <a:pt x="19134" y="15502"/>
                    <a:pt x="19075" y="14478"/>
                    <a:pt x="18670" y="13561"/>
                  </a:cubicBezTo>
                  <a:cubicBezTo>
                    <a:pt x="17991" y="12002"/>
                    <a:pt x="16432" y="10990"/>
                    <a:pt x="15681" y="9466"/>
                  </a:cubicBezTo>
                  <a:cubicBezTo>
                    <a:pt x="14693" y="7477"/>
                    <a:pt x="15253" y="5013"/>
                    <a:pt x="14407" y="2977"/>
                  </a:cubicBezTo>
                  <a:cubicBezTo>
                    <a:pt x="13729" y="1346"/>
                    <a:pt x="12110" y="143"/>
                    <a:pt x="10347" y="12"/>
                  </a:cubicBezTo>
                  <a:cubicBezTo>
                    <a:pt x="10244" y="4"/>
                    <a:pt x="10139" y="0"/>
                    <a:pt x="10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8896613" y="3682825"/>
              <a:ext cx="25" cy="1498425"/>
            </a:xfrm>
            <a:custGeom>
              <a:rect b="b" l="l" r="r" t="t"/>
              <a:pathLst>
                <a:path extrusionOk="0" fill="none" h="59937" w="1">
                  <a:moveTo>
                    <a:pt x="0" y="1"/>
                  </a:moveTo>
                  <a:lnTo>
                    <a:pt x="0" y="59937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8896613" y="3917975"/>
              <a:ext cx="161650" cy="150650"/>
            </a:xfrm>
            <a:custGeom>
              <a:rect b="b" l="l" r="r" t="t"/>
              <a:pathLst>
                <a:path extrusionOk="0" fill="none" h="6026" w="6466">
                  <a:moveTo>
                    <a:pt x="6465" y="1"/>
                  </a:moveTo>
                  <a:lnTo>
                    <a:pt x="0" y="6025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8766238" y="4362375"/>
              <a:ext cx="130400" cy="108375"/>
            </a:xfrm>
            <a:custGeom>
              <a:rect b="b" l="l" r="r" t="t"/>
              <a:pathLst>
                <a:path extrusionOk="0" fill="none" h="4335" w="5216">
                  <a:moveTo>
                    <a:pt x="0" y="1"/>
                  </a:moveTo>
                  <a:lnTo>
                    <a:pt x="5215" y="4335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8896613" y="4544250"/>
              <a:ext cx="136050" cy="139325"/>
            </a:xfrm>
            <a:custGeom>
              <a:rect b="b" l="l" r="r" t="t"/>
              <a:pathLst>
                <a:path extrusionOk="0" fill="none" h="5573" w="5442">
                  <a:moveTo>
                    <a:pt x="5442" y="1"/>
                  </a:moveTo>
                  <a:lnTo>
                    <a:pt x="0" y="5573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8898388" y="4490975"/>
              <a:ext cx="114025" cy="110150"/>
            </a:xfrm>
            <a:custGeom>
              <a:rect b="b" l="l" r="r" t="t"/>
              <a:pathLst>
                <a:path extrusionOk="0" fill="none" h="4406" w="4561">
                  <a:moveTo>
                    <a:pt x="4561" y="0"/>
                  </a:moveTo>
                  <a:lnTo>
                    <a:pt x="1" y="4406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8208488" y="3307425"/>
              <a:ext cx="634325" cy="1474725"/>
            </a:xfrm>
            <a:custGeom>
              <a:rect b="b" l="l" r="r" t="t"/>
              <a:pathLst>
                <a:path extrusionOk="0" h="58989" w="25373">
                  <a:moveTo>
                    <a:pt x="12734" y="0"/>
                  </a:moveTo>
                  <a:cubicBezTo>
                    <a:pt x="10638" y="0"/>
                    <a:pt x="8561" y="1218"/>
                    <a:pt x="7620" y="3099"/>
                  </a:cubicBezTo>
                  <a:cubicBezTo>
                    <a:pt x="6287" y="5766"/>
                    <a:pt x="7287" y="9040"/>
                    <a:pt x="6382" y="11874"/>
                  </a:cubicBezTo>
                  <a:cubicBezTo>
                    <a:pt x="5227" y="15481"/>
                    <a:pt x="1191" y="17791"/>
                    <a:pt x="619" y="21542"/>
                  </a:cubicBezTo>
                  <a:cubicBezTo>
                    <a:pt x="0" y="25602"/>
                    <a:pt x="3679" y="28983"/>
                    <a:pt x="4655" y="32972"/>
                  </a:cubicBezTo>
                  <a:cubicBezTo>
                    <a:pt x="5548" y="36615"/>
                    <a:pt x="4108" y="40365"/>
                    <a:pt x="2822" y="43901"/>
                  </a:cubicBezTo>
                  <a:cubicBezTo>
                    <a:pt x="2310" y="45318"/>
                    <a:pt x="1810" y="46795"/>
                    <a:pt x="1810" y="48307"/>
                  </a:cubicBezTo>
                  <a:cubicBezTo>
                    <a:pt x="1810" y="50271"/>
                    <a:pt x="2667" y="52152"/>
                    <a:pt x="3870" y="53724"/>
                  </a:cubicBezTo>
                  <a:cubicBezTo>
                    <a:pt x="6282" y="56900"/>
                    <a:pt x="10111" y="58988"/>
                    <a:pt x="14062" y="58988"/>
                  </a:cubicBezTo>
                  <a:cubicBezTo>
                    <a:pt x="15532" y="58988"/>
                    <a:pt x="17018" y="58699"/>
                    <a:pt x="18455" y="58070"/>
                  </a:cubicBezTo>
                  <a:cubicBezTo>
                    <a:pt x="21539" y="56701"/>
                    <a:pt x="23777" y="53724"/>
                    <a:pt x="24575" y="50450"/>
                  </a:cubicBezTo>
                  <a:cubicBezTo>
                    <a:pt x="25372" y="47164"/>
                    <a:pt x="24801" y="43640"/>
                    <a:pt x="23348" y="40592"/>
                  </a:cubicBezTo>
                  <a:cubicBezTo>
                    <a:pt x="22598" y="39044"/>
                    <a:pt x="21634" y="37591"/>
                    <a:pt x="20967" y="36008"/>
                  </a:cubicBezTo>
                  <a:cubicBezTo>
                    <a:pt x="20300" y="34424"/>
                    <a:pt x="19943" y="32614"/>
                    <a:pt x="20491" y="30983"/>
                  </a:cubicBezTo>
                  <a:cubicBezTo>
                    <a:pt x="21027" y="29412"/>
                    <a:pt x="22301" y="28233"/>
                    <a:pt x="23098" y="26780"/>
                  </a:cubicBezTo>
                  <a:cubicBezTo>
                    <a:pt x="24063" y="25018"/>
                    <a:pt x="24277" y="22946"/>
                    <a:pt x="24289" y="20934"/>
                  </a:cubicBezTo>
                  <a:cubicBezTo>
                    <a:pt x="24289" y="19660"/>
                    <a:pt x="24206" y="18363"/>
                    <a:pt x="23694" y="17196"/>
                  </a:cubicBezTo>
                  <a:cubicBezTo>
                    <a:pt x="22824" y="15231"/>
                    <a:pt x="20848" y="13933"/>
                    <a:pt x="19895" y="12005"/>
                  </a:cubicBezTo>
                  <a:cubicBezTo>
                    <a:pt x="18645" y="9481"/>
                    <a:pt x="19360" y="6361"/>
                    <a:pt x="18276" y="3766"/>
                  </a:cubicBezTo>
                  <a:cubicBezTo>
                    <a:pt x="17419" y="1706"/>
                    <a:pt x="15359" y="170"/>
                    <a:pt x="13133" y="15"/>
                  </a:cubicBezTo>
                  <a:cubicBezTo>
                    <a:pt x="13000" y="5"/>
                    <a:pt x="12867" y="0"/>
                    <a:pt x="12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8523388" y="3349450"/>
              <a:ext cx="25" cy="1830325"/>
            </a:xfrm>
            <a:custGeom>
              <a:rect b="b" l="l" r="r" t="t"/>
              <a:pathLst>
                <a:path extrusionOk="0" fill="none" h="73213" w="1">
                  <a:moveTo>
                    <a:pt x="1" y="1"/>
                  </a:moveTo>
                  <a:lnTo>
                    <a:pt x="1" y="73212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8389763" y="3590575"/>
              <a:ext cx="133650" cy="130975"/>
            </a:xfrm>
            <a:custGeom>
              <a:rect b="b" l="l" r="r" t="t"/>
              <a:pathLst>
                <a:path extrusionOk="0" fill="none" h="5239" w="5346">
                  <a:moveTo>
                    <a:pt x="0" y="0"/>
                  </a:moveTo>
                  <a:lnTo>
                    <a:pt x="5346" y="5239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8351063" y="3656650"/>
              <a:ext cx="170875" cy="154200"/>
            </a:xfrm>
            <a:custGeom>
              <a:rect b="b" l="l" r="r" t="t"/>
              <a:pathLst>
                <a:path extrusionOk="0" fill="none" h="6168" w="6835">
                  <a:moveTo>
                    <a:pt x="0" y="0"/>
                  </a:moveTo>
                  <a:lnTo>
                    <a:pt x="6834" y="6168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8290638" y="3992700"/>
              <a:ext cx="231300" cy="143200"/>
            </a:xfrm>
            <a:custGeom>
              <a:rect b="b" l="l" r="r" t="t"/>
              <a:pathLst>
                <a:path extrusionOk="0" fill="none" h="5728" w="9252">
                  <a:moveTo>
                    <a:pt x="0" y="0"/>
                  </a:moveTo>
                  <a:lnTo>
                    <a:pt x="9251" y="5727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8305813" y="4392150"/>
              <a:ext cx="214625" cy="136350"/>
            </a:xfrm>
            <a:custGeom>
              <a:rect b="b" l="l" r="r" t="t"/>
              <a:pathLst>
                <a:path extrusionOk="0" fill="none" h="5454" w="8585">
                  <a:moveTo>
                    <a:pt x="0" y="0"/>
                  </a:moveTo>
                  <a:lnTo>
                    <a:pt x="8585" y="5454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8279613" y="4477575"/>
              <a:ext cx="240825" cy="159875"/>
            </a:xfrm>
            <a:custGeom>
              <a:rect b="b" l="l" r="r" t="t"/>
              <a:pathLst>
                <a:path extrusionOk="0" fill="none" h="6395" w="9633">
                  <a:moveTo>
                    <a:pt x="1" y="1"/>
                  </a:moveTo>
                  <a:lnTo>
                    <a:pt x="9633" y="6394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8523388" y="3753075"/>
              <a:ext cx="206600" cy="175050"/>
            </a:xfrm>
            <a:custGeom>
              <a:rect b="b" l="l" r="r" t="t"/>
              <a:pathLst>
                <a:path extrusionOk="0" fill="none" h="7002" w="8264">
                  <a:moveTo>
                    <a:pt x="1" y="7002"/>
                  </a:moveTo>
                  <a:lnTo>
                    <a:pt x="8264" y="1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8519238" y="4193900"/>
              <a:ext cx="205100" cy="108675"/>
            </a:xfrm>
            <a:custGeom>
              <a:rect b="b" l="l" r="r" t="t"/>
              <a:pathLst>
                <a:path extrusionOk="0" fill="none" h="4347" w="8204">
                  <a:moveTo>
                    <a:pt x="0" y="4347"/>
                  </a:moveTo>
                  <a:lnTo>
                    <a:pt x="8204" y="1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8521913" y="4248975"/>
              <a:ext cx="220275" cy="118500"/>
            </a:xfrm>
            <a:custGeom>
              <a:rect b="b" l="l" r="r" t="t"/>
              <a:pathLst>
                <a:path extrusionOk="0" fill="none" h="4740" w="8811">
                  <a:moveTo>
                    <a:pt x="0" y="4739"/>
                  </a:moveTo>
                  <a:lnTo>
                    <a:pt x="8811" y="1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15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717525" y="54275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86" name="Google Shape;286;p25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87" name="Google Shape;287;p25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USTOM_15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92" name="Google Shape;292;p26"/>
          <p:cNvGrpSpPr/>
          <p:nvPr/>
        </p:nvGrpSpPr>
        <p:grpSpPr>
          <a:xfrm rot="-3108865">
            <a:off x="377868" y="4286613"/>
            <a:ext cx="448943" cy="711247"/>
            <a:chOff x="-1904298" y="1056455"/>
            <a:chExt cx="581725" cy="921611"/>
          </a:xfrm>
        </p:grpSpPr>
        <p:sp>
          <p:nvSpPr>
            <p:cNvPr id="293" name="Google Shape;293;p26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26"/>
          <p:cNvGrpSpPr/>
          <p:nvPr/>
        </p:nvGrpSpPr>
        <p:grpSpPr>
          <a:xfrm rot="-2014239">
            <a:off x="604038" y="4210956"/>
            <a:ext cx="687216" cy="635164"/>
            <a:chOff x="-1855532" y="1600966"/>
            <a:chExt cx="890361" cy="822923"/>
          </a:xfrm>
        </p:grpSpPr>
        <p:sp>
          <p:nvSpPr>
            <p:cNvPr id="296" name="Google Shape;296;p26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6"/>
          <p:cNvSpPr/>
          <p:nvPr/>
        </p:nvSpPr>
        <p:spPr>
          <a:xfrm flipH="1">
            <a:off x="578963" y="4441778"/>
            <a:ext cx="2817107" cy="719102"/>
          </a:xfrm>
          <a:custGeom>
            <a:rect b="b" l="l" r="r" t="t"/>
            <a:pathLst>
              <a:path extrusionOk="0" h="22980" w="90025">
                <a:moveTo>
                  <a:pt x="45816" y="1"/>
                </a:moveTo>
                <a:cubicBezTo>
                  <a:pt x="39946" y="1"/>
                  <a:pt x="34946" y="4358"/>
                  <a:pt x="32934" y="10502"/>
                </a:cubicBezTo>
                <a:cubicBezTo>
                  <a:pt x="30469" y="8097"/>
                  <a:pt x="27100" y="6609"/>
                  <a:pt x="23373" y="6609"/>
                </a:cubicBezTo>
                <a:cubicBezTo>
                  <a:pt x="16634" y="6609"/>
                  <a:pt x="11038" y="11490"/>
                  <a:pt x="9907" y="17920"/>
                </a:cubicBezTo>
                <a:cubicBezTo>
                  <a:pt x="8990" y="17467"/>
                  <a:pt x="7966" y="17193"/>
                  <a:pt x="6871" y="17193"/>
                </a:cubicBezTo>
                <a:cubicBezTo>
                  <a:pt x="3430" y="17193"/>
                  <a:pt x="584" y="19694"/>
                  <a:pt x="1" y="22980"/>
                </a:cubicBezTo>
                <a:lnTo>
                  <a:pt x="90012" y="22980"/>
                </a:lnTo>
                <a:cubicBezTo>
                  <a:pt x="90012" y="22968"/>
                  <a:pt x="90024" y="22956"/>
                  <a:pt x="90024" y="22956"/>
                </a:cubicBezTo>
                <a:cubicBezTo>
                  <a:pt x="90024" y="17574"/>
                  <a:pt x="85655" y="13205"/>
                  <a:pt x="80273" y="13205"/>
                </a:cubicBezTo>
                <a:cubicBezTo>
                  <a:pt x="78916" y="13205"/>
                  <a:pt x="77618" y="13491"/>
                  <a:pt x="76439" y="14002"/>
                </a:cubicBezTo>
                <a:cubicBezTo>
                  <a:pt x="74879" y="8407"/>
                  <a:pt x="69772" y="4299"/>
                  <a:pt x="63688" y="4299"/>
                </a:cubicBezTo>
                <a:cubicBezTo>
                  <a:pt x="61116" y="4299"/>
                  <a:pt x="58723" y="5049"/>
                  <a:pt x="56699" y="6311"/>
                </a:cubicBezTo>
                <a:cubicBezTo>
                  <a:pt x="54163" y="2477"/>
                  <a:pt x="50233" y="1"/>
                  <a:pt x="458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 flipH="1">
            <a:off x="154419" y="4816944"/>
            <a:ext cx="1347267" cy="343936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 flipH="1">
            <a:off x="1797672" y="4877626"/>
            <a:ext cx="1109502" cy="283238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CUSTOM_15_1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/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rect b="b" l="l" r="r" t="t"/>
              <a:pathLst>
                <a:path extrusionOk="0" h="22980" w="90025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rect b="b" l="l" r="r" t="t"/>
              <a:pathLst>
                <a:path extrusionOk="0" h="36691" w="48156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CUSTOM_14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>
            <p:ph type="title"/>
          </p:nvPr>
        </p:nvSpPr>
        <p:spPr>
          <a:xfrm>
            <a:off x="5649575" y="631441"/>
            <a:ext cx="2776800" cy="9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0" name="Google Shape;310;p28"/>
          <p:cNvSpPr txBox="1"/>
          <p:nvPr>
            <p:ph idx="1" type="subTitle"/>
          </p:nvPr>
        </p:nvSpPr>
        <p:spPr>
          <a:xfrm>
            <a:off x="6041400" y="2125150"/>
            <a:ext cx="23850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11" name="Google Shape;311;p28"/>
          <p:cNvSpPr txBox="1"/>
          <p:nvPr>
            <p:ph idx="2" type="title"/>
          </p:nvPr>
        </p:nvSpPr>
        <p:spPr>
          <a:xfrm>
            <a:off x="5990200" y="1846425"/>
            <a:ext cx="2436300" cy="3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2" name="Google Shape;312;p28"/>
          <p:cNvSpPr txBox="1"/>
          <p:nvPr/>
        </p:nvSpPr>
        <p:spPr>
          <a:xfrm>
            <a:off x="717525" y="542750"/>
            <a:ext cx="2826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6">
    <p:bg>
      <p:bgPr>
        <a:solidFill>
          <a:schemeClr val="dk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6477575" y="-399350"/>
            <a:ext cx="3025272" cy="2584568"/>
          </a:xfrm>
          <a:custGeom>
            <a:rect b="b" l="l" r="r" t="t"/>
            <a:pathLst>
              <a:path extrusionOk="0" h="465688" w="545094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5"/>
          <p:cNvGrpSpPr/>
          <p:nvPr/>
        </p:nvGrpSpPr>
        <p:grpSpPr>
          <a:xfrm rot="-199848">
            <a:off x="6767746" y="3359501"/>
            <a:ext cx="581719" cy="921601"/>
            <a:chOff x="-1904298" y="1056455"/>
            <a:chExt cx="581725" cy="921611"/>
          </a:xfrm>
        </p:grpSpPr>
        <p:sp>
          <p:nvSpPr>
            <p:cNvPr id="23" name="Google Shape;23;p5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5"/>
          <p:cNvGrpSpPr/>
          <p:nvPr/>
        </p:nvGrpSpPr>
        <p:grpSpPr>
          <a:xfrm>
            <a:off x="6056239" y="3440533"/>
            <a:ext cx="878448" cy="863379"/>
            <a:chOff x="-5358445" y="839844"/>
            <a:chExt cx="1391711" cy="1367837"/>
          </a:xfrm>
        </p:grpSpPr>
        <p:sp>
          <p:nvSpPr>
            <p:cNvPr id="26" name="Google Shape;26;p5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5"/>
          <p:cNvGrpSpPr/>
          <p:nvPr/>
        </p:nvGrpSpPr>
        <p:grpSpPr>
          <a:xfrm rot="-1263781">
            <a:off x="7067107" y="3536395"/>
            <a:ext cx="890375" cy="822935"/>
            <a:chOff x="-1855532" y="1600966"/>
            <a:chExt cx="890361" cy="822923"/>
          </a:xfrm>
        </p:grpSpPr>
        <p:sp>
          <p:nvSpPr>
            <p:cNvPr id="29" name="Google Shape;29;p5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5"/>
          <p:cNvSpPr/>
          <p:nvPr/>
        </p:nvSpPr>
        <p:spPr>
          <a:xfrm>
            <a:off x="75" y="2753774"/>
            <a:ext cx="9143830" cy="2389672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7"/>
          <p:cNvGrpSpPr/>
          <p:nvPr/>
        </p:nvGrpSpPr>
        <p:grpSpPr>
          <a:xfrm>
            <a:off x="1663491" y="213118"/>
            <a:ext cx="5817010" cy="4856568"/>
            <a:chOff x="341100" y="783750"/>
            <a:chExt cx="6212100" cy="5186425"/>
          </a:xfrm>
        </p:grpSpPr>
        <p:sp>
          <p:nvSpPr>
            <p:cNvPr id="39" name="Google Shape;39;p7"/>
            <p:cNvSpPr/>
            <p:nvPr/>
          </p:nvSpPr>
          <p:spPr>
            <a:xfrm>
              <a:off x="341100" y="783750"/>
              <a:ext cx="6212100" cy="4828500"/>
            </a:xfrm>
            <a:custGeom>
              <a:rect b="b" l="l" r="r" t="t"/>
              <a:pathLst>
                <a:path extrusionOk="0" h="193140" w="248484">
                  <a:moveTo>
                    <a:pt x="193048" y="0"/>
                  </a:moveTo>
                  <a:cubicBezTo>
                    <a:pt x="172800" y="0"/>
                    <a:pt x="152013" y="12189"/>
                    <a:pt x="136422" y="15876"/>
                  </a:cubicBezTo>
                  <a:cubicBezTo>
                    <a:pt x="130552" y="17264"/>
                    <a:pt x="124754" y="17623"/>
                    <a:pt x="118977" y="17623"/>
                  </a:cubicBezTo>
                  <a:cubicBezTo>
                    <a:pt x="112798" y="17623"/>
                    <a:pt x="106643" y="17212"/>
                    <a:pt x="100452" y="17212"/>
                  </a:cubicBezTo>
                  <a:cubicBezTo>
                    <a:pt x="88065" y="17212"/>
                    <a:pt x="75531" y="18856"/>
                    <a:pt x="62354" y="28723"/>
                  </a:cubicBezTo>
                  <a:cubicBezTo>
                    <a:pt x="42042" y="43915"/>
                    <a:pt x="42137" y="61369"/>
                    <a:pt x="36196" y="73681"/>
                  </a:cubicBezTo>
                  <a:cubicBezTo>
                    <a:pt x="28611" y="89397"/>
                    <a:pt x="12728" y="100148"/>
                    <a:pt x="5787" y="116722"/>
                  </a:cubicBezTo>
                  <a:cubicBezTo>
                    <a:pt x="1132" y="127830"/>
                    <a:pt x="1" y="141379"/>
                    <a:pt x="4751" y="152654"/>
                  </a:cubicBezTo>
                  <a:cubicBezTo>
                    <a:pt x="13609" y="173705"/>
                    <a:pt x="35553" y="169133"/>
                    <a:pt x="63866" y="182265"/>
                  </a:cubicBezTo>
                  <a:cubicBezTo>
                    <a:pt x="78187" y="188911"/>
                    <a:pt x="85640" y="189269"/>
                    <a:pt x="95118" y="189269"/>
                  </a:cubicBezTo>
                  <a:cubicBezTo>
                    <a:pt x="96264" y="189269"/>
                    <a:pt x="97440" y="189264"/>
                    <a:pt x="98661" y="189264"/>
                  </a:cubicBezTo>
                  <a:cubicBezTo>
                    <a:pt x="106249" y="189264"/>
                    <a:pt x="115586" y="189466"/>
                    <a:pt x="130445" y="192386"/>
                  </a:cubicBezTo>
                  <a:cubicBezTo>
                    <a:pt x="131160" y="192646"/>
                    <a:pt x="135644" y="193140"/>
                    <a:pt x="141946" y="193140"/>
                  </a:cubicBezTo>
                  <a:cubicBezTo>
                    <a:pt x="152657" y="193140"/>
                    <a:pt x="168620" y="191713"/>
                    <a:pt x="180261" y="185289"/>
                  </a:cubicBezTo>
                  <a:cubicBezTo>
                    <a:pt x="214789" y="166216"/>
                    <a:pt x="207122" y="145987"/>
                    <a:pt x="214277" y="126187"/>
                  </a:cubicBezTo>
                  <a:cubicBezTo>
                    <a:pt x="218433" y="114721"/>
                    <a:pt x="227339" y="105994"/>
                    <a:pt x="234077" y="96076"/>
                  </a:cubicBezTo>
                  <a:cubicBezTo>
                    <a:pt x="248484" y="74883"/>
                    <a:pt x="246377" y="48987"/>
                    <a:pt x="234506" y="27913"/>
                  </a:cubicBezTo>
                  <a:cubicBezTo>
                    <a:pt x="222493" y="6573"/>
                    <a:pt x="207916" y="0"/>
                    <a:pt x="193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7"/>
            <p:cNvSpPr/>
            <p:nvPr/>
          </p:nvSpPr>
          <p:spPr>
            <a:xfrm>
              <a:off x="524750" y="855925"/>
              <a:ext cx="5839450" cy="4648425"/>
            </a:xfrm>
            <a:custGeom>
              <a:rect b="b" l="l" r="r" t="t"/>
              <a:pathLst>
                <a:path extrusionOk="0" h="185937" w="233578">
                  <a:moveTo>
                    <a:pt x="121779" y="0"/>
                  </a:moveTo>
                  <a:cubicBezTo>
                    <a:pt x="109175" y="0"/>
                    <a:pt x="96563" y="3745"/>
                    <a:pt x="85785" y="11250"/>
                  </a:cubicBezTo>
                  <a:cubicBezTo>
                    <a:pt x="76082" y="18013"/>
                    <a:pt x="74105" y="21668"/>
                    <a:pt x="58091" y="27753"/>
                  </a:cubicBezTo>
                  <a:cubicBezTo>
                    <a:pt x="39827" y="34694"/>
                    <a:pt x="14943" y="36361"/>
                    <a:pt x="6359" y="57578"/>
                  </a:cubicBezTo>
                  <a:cubicBezTo>
                    <a:pt x="1" y="73294"/>
                    <a:pt x="2644" y="100107"/>
                    <a:pt x="15038" y="121228"/>
                  </a:cubicBezTo>
                  <a:cubicBezTo>
                    <a:pt x="26290" y="140409"/>
                    <a:pt x="41982" y="141814"/>
                    <a:pt x="54067" y="146589"/>
                  </a:cubicBezTo>
                  <a:cubicBezTo>
                    <a:pt x="70891" y="153232"/>
                    <a:pt x="82225" y="165662"/>
                    <a:pt x="99561" y="173735"/>
                  </a:cubicBezTo>
                  <a:cubicBezTo>
                    <a:pt x="114733" y="180786"/>
                    <a:pt x="135375" y="185937"/>
                    <a:pt x="155204" y="185937"/>
                  </a:cubicBezTo>
                  <a:cubicBezTo>
                    <a:pt x="170496" y="185937"/>
                    <a:pt x="185305" y="182874"/>
                    <a:pt x="196752" y="175259"/>
                  </a:cubicBezTo>
                  <a:cubicBezTo>
                    <a:pt x="233578" y="150780"/>
                    <a:pt x="213194" y="117061"/>
                    <a:pt x="201347" y="87891"/>
                  </a:cubicBezTo>
                  <a:cubicBezTo>
                    <a:pt x="186560" y="51517"/>
                    <a:pt x="181512" y="36944"/>
                    <a:pt x="171296" y="24014"/>
                  </a:cubicBezTo>
                  <a:cubicBezTo>
                    <a:pt x="158656" y="8021"/>
                    <a:pt x="140226" y="0"/>
                    <a:pt x="121779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2342372" y="4406727"/>
              <a:ext cx="954900" cy="1456225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2410222" y="4669852"/>
              <a:ext cx="727175" cy="1249700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1167700" y="4550275"/>
              <a:ext cx="1247500" cy="1225725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1338200" y="4738950"/>
              <a:ext cx="1042675" cy="1037425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4343975" y="4619350"/>
              <a:ext cx="1461525" cy="1350825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4433000" y="4738825"/>
              <a:ext cx="1064425" cy="1104000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7"/>
          <p:cNvSpPr txBox="1"/>
          <p:nvPr>
            <p:ph type="title"/>
          </p:nvPr>
        </p:nvSpPr>
        <p:spPr>
          <a:xfrm>
            <a:off x="2672700" y="1304100"/>
            <a:ext cx="37989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2785275" y="2083550"/>
            <a:ext cx="3573600" cy="14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3773925" y="507470"/>
            <a:ext cx="46668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725694" y="2952300"/>
            <a:ext cx="2861400" cy="1132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type="title"/>
          </p:nvPr>
        </p:nvSpPr>
        <p:spPr>
          <a:xfrm>
            <a:off x="694981" y="1715725"/>
            <a:ext cx="1952700" cy="6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ctrTitle"/>
          </p:nvPr>
        </p:nvSpPr>
        <p:spPr>
          <a:xfrm>
            <a:off x="505200" y="920500"/>
            <a:ext cx="5357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 NILE VIRUS PREDICTIONS</a:t>
            </a:r>
            <a:endParaRPr/>
          </a:p>
        </p:txBody>
      </p:sp>
      <p:sp>
        <p:nvSpPr>
          <p:cNvPr id="319" name="Google Shape;319;p30"/>
          <p:cNvSpPr txBox="1"/>
          <p:nvPr>
            <p:ph idx="1" type="subTitle"/>
          </p:nvPr>
        </p:nvSpPr>
        <p:spPr>
          <a:xfrm>
            <a:off x="505200" y="2973103"/>
            <a:ext cx="39885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Prakash, Kevin, Chia ,Sim Yi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463" y="1280825"/>
            <a:ext cx="36671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Wnvpresent by street/area - scaled and sorted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475" y="1198840"/>
            <a:ext cx="7879379" cy="3713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0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Wnvpresent by traps - scaled and sorted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7" name="Google Shape;4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12" y="1395400"/>
            <a:ext cx="8424777" cy="33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"/>
          <p:cNvSpPr txBox="1"/>
          <p:nvPr>
            <p:ph type="title"/>
          </p:nvPr>
        </p:nvSpPr>
        <p:spPr>
          <a:xfrm>
            <a:off x="365600" y="66175"/>
            <a:ext cx="44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Wnvpresent by traps - by Year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** figure represents only a small subset of full data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41"/>
          <p:cNvGrpSpPr/>
          <p:nvPr/>
        </p:nvGrpSpPr>
        <p:grpSpPr>
          <a:xfrm>
            <a:off x="4241125" y="300800"/>
            <a:ext cx="4800400" cy="4755150"/>
            <a:chOff x="6619797" y="5021943"/>
            <a:chExt cx="2900193" cy="2954978"/>
          </a:xfrm>
        </p:grpSpPr>
        <p:pic>
          <p:nvPicPr>
            <p:cNvPr id="454" name="Google Shape;454;p41"/>
            <p:cNvPicPr preferRelativeResize="0"/>
            <p:nvPr/>
          </p:nvPicPr>
          <p:blipFill rotWithShape="1">
            <a:blip r:embed="rId3">
              <a:alphaModFix/>
            </a:blip>
            <a:srcRect b="4745" l="29698" r="57775" t="61832"/>
            <a:stretch/>
          </p:blipFill>
          <p:spPr>
            <a:xfrm>
              <a:off x="7372365" y="5021943"/>
              <a:ext cx="694825" cy="2954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41"/>
            <p:cNvPicPr preferRelativeResize="0"/>
            <p:nvPr/>
          </p:nvPicPr>
          <p:blipFill rotWithShape="1">
            <a:blip r:embed="rId3">
              <a:alphaModFix/>
            </a:blip>
            <a:srcRect b="4745" l="55413" r="30922" t="61832"/>
            <a:stretch/>
          </p:blipFill>
          <p:spPr>
            <a:xfrm>
              <a:off x="8067190" y="5021943"/>
              <a:ext cx="757989" cy="2954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6" name="Google Shape;456;p41"/>
            <p:cNvPicPr preferRelativeResize="0"/>
            <p:nvPr/>
          </p:nvPicPr>
          <p:blipFill rotWithShape="1">
            <a:blip r:embed="rId3">
              <a:alphaModFix/>
            </a:blip>
            <a:srcRect b="4745" l="83411" r="4063" t="61832"/>
            <a:stretch/>
          </p:blipFill>
          <p:spPr>
            <a:xfrm>
              <a:off x="8825165" y="5021943"/>
              <a:ext cx="694825" cy="2954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41"/>
            <p:cNvPicPr preferRelativeResize="0"/>
            <p:nvPr/>
          </p:nvPicPr>
          <p:blipFill rotWithShape="1">
            <a:blip r:embed="rId3">
              <a:alphaModFix/>
            </a:blip>
            <a:srcRect b="4745" l="1701" r="84635" t="61832"/>
            <a:stretch/>
          </p:blipFill>
          <p:spPr>
            <a:xfrm>
              <a:off x="6619797" y="5021943"/>
              <a:ext cx="757974" cy="29549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8" name="Google Shape;458;p41"/>
          <p:cNvSpPr txBox="1"/>
          <p:nvPr/>
        </p:nvSpPr>
        <p:spPr>
          <a:xfrm>
            <a:off x="4953993" y="0"/>
            <a:ext cx="622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2007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9" name="Google Shape;459;p41"/>
          <p:cNvSpPr txBox="1"/>
          <p:nvPr/>
        </p:nvSpPr>
        <p:spPr>
          <a:xfrm>
            <a:off x="6026818" y="0"/>
            <a:ext cx="622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2009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p41"/>
          <p:cNvSpPr txBox="1"/>
          <p:nvPr/>
        </p:nvSpPr>
        <p:spPr>
          <a:xfrm>
            <a:off x="7244006" y="0"/>
            <a:ext cx="622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2011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1" name="Google Shape;461;p41"/>
          <p:cNvSpPr txBox="1"/>
          <p:nvPr/>
        </p:nvSpPr>
        <p:spPr>
          <a:xfrm>
            <a:off x="8461175" y="0"/>
            <a:ext cx="622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2013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288750" y="1308425"/>
            <a:ext cx="3743700" cy="28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Inconsistent testing across the years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New traps added over the years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Almost all traps in 2007 and 2013 had presence of WNV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3" name="Google Shape;463;p41"/>
          <p:cNvPicPr preferRelativeResize="0"/>
          <p:nvPr/>
        </p:nvPicPr>
        <p:blipFill rotWithShape="1">
          <a:blip r:embed="rId3">
            <a:alphaModFix/>
          </a:blip>
          <a:srcRect b="0" l="1700" r="0" t="10329"/>
          <a:stretch/>
        </p:blipFill>
        <p:spPr>
          <a:xfrm>
            <a:off x="-889674" y="2029976"/>
            <a:ext cx="830200" cy="12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of features vs Wnvpresent (2007 &amp; 2009)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9" name="Google Shape;4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650" y="1043500"/>
            <a:ext cx="7758225" cy="37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of features vs Wnvpresent (2011 &amp; 2013)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5" name="Google Shape;4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25" y="1125690"/>
            <a:ext cx="7439621" cy="3713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8450" y="1125700"/>
            <a:ext cx="10858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4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Weather Condition on WnvPresent</a:t>
            </a:r>
            <a:r>
              <a:rPr lang="en"/>
              <a:t> (2007 &amp; 2009)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2" name="Google Shape;482;p44"/>
          <p:cNvPicPr preferRelativeResize="0"/>
          <p:nvPr/>
        </p:nvPicPr>
        <p:blipFill rotWithShape="1">
          <a:blip r:embed="rId3">
            <a:alphaModFix/>
          </a:blip>
          <a:srcRect b="51281" l="0" r="0" t="0"/>
          <a:stretch/>
        </p:blipFill>
        <p:spPr>
          <a:xfrm>
            <a:off x="1363150" y="1074250"/>
            <a:ext cx="6416526" cy="40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5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Weather Condition</a:t>
            </a:r>
            <a:r>
              <a:rPr lang="en"/>
              <a:t> on WnvPresent (2011 &amp; 2013)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45"/>
          <p:cNvPicPr preferRelativeResize="0"/>
          <p:nvPr/>
        </p:nvPicPr>
        <p:blipFill rotWithShape="1">
          <a:blip r:embed="rId3">
            <a:alphaModFix/>
          </a:blip>
          <a:srcRect b="0" l="0" r="0" t="48371"/>
          <a:stretch/>
        </p:blipFill>
        <p:spPr>
          <a:xfrm>
            <a:off x="1363150" y="1125700"/>
            <a:ext cx="6416526" cy="382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6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6"/>
          <p:cNvSpPr txBox="1"/>
          <p:nvPr>
            <p:ph idx="4294967295" type="body"/>
          </p:nvPr>
        </p:nvSpPr>
        <p:spPr>
          <a:xfrm>
            <a:off x="243450" y="1203177"/>
            <a:ext cx="362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Multi-Binarize of data: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Codecum [weather condition]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495" name="Google Shape;495;p46"/>
          <p:cNvGrpSpPr/>
          <p:nvPr/>
        </p:nvGrpSpPr>
        <p:grpSpPr>
          <a:xfrm>
            <a:off x="3759825" y="650650"/>
            <a:ext cx="5229299" cy="4126900"/>
            <a:chOff x="3759825" y="650650"/>
            <a:chExt cx="5229299" cy="4126900"/>
          </a:xfrm>
        </p:grpSpPr>
        <p:pic>
          <p:nvPicPr>
            <p:cNvPr id="496" name="Google Shape;496;p46"/>
            <p:cNvPicPr preferRelativeResize="0"/>
            <p:nvPr/>
          </p:nvPicPr>
          <p:blipFill rotWithShape="1">
            <a:blip r:embed="rId3">
              <a:alphaModFix/>
            </a:blip>
            <a:srcRect b="85935" l="0" r="0" t="0"/>
            <a:stretch/>
          </p:blipFill>
          <p:spPr>
            <a:xfrm>
              <a:off x="3759825" y="650650"/>
              <a:ext cx="5229299" cy="43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7" name="Google Shape;497;p46"/>
            <p:cNvPicPr preferRelativeResize="0"/>
            <p:nvPr/>
          </p:nvPicPr>
          <p:blipFill rotWithShape="1">
            <a:blip r:embed="rId3">
              <a:alphaModFix/>
            </a:blip>
            <a:srcRect b="0" l="0" r="0" t="31581"/>
            <a:stretch/>
          </p:blipFill>
          <p:spPr>
            <a:xfrm>
              <a:off x="3759825" y="1022947"/>
              <a:ext cx="5229299" cy="2119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8" name="Google Shape;498;p46"/>
            <p:cNvPicPr preferRelativeResize="0"/>
            <p:nvPr/>
          </p:nvPicPr>
          <p:blipFill rotWithShape="1">
            <a:blip r:embed="rId4">
              <a:alphaModFix/>
            </a:blip>
            <a:srcRect b="83760" l="0" r="0" t="0"/>
            <a:stretch/>
          </p:blipFill>
          <p:spPr>
            <a:xfrm>
              <a:off x="3759825" y="3281823"/>
              <a:ext cx="5159425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9" name="Google Shape;499;p46"/>
            <p:cNvPicPr preferRelativeResize="0"/>
            <p:nvPr/>
          </p:nvPicPr>
          <p:blipFill rotWithShape="1">
            <a:blip r:embed="rId4">
              <a:alphaModFix/>
            </a:blip>
            <a:srcRect b="0" l="0" r="0" t="73827"/>
            <a:stretch/>
          </p:blipFill>
          <p:spPr>
            <a:xfrm>
              <a:off x="3759825" y="3854526"/>
              <a:ext cx="5159425" cy="9230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7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7"/>
          <p:cNvSpPr txBox="1"/>
          <p:nvPr>
            <p:ph idx="4294967295" type="body"/>
          </p:nvPr>
        </p:nvSpPr>
        <p:spPr>
          <a:xfrm>
            <a:off x="717525" y="1177477"/>
            <a:ext cx="362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Ordinal Encoding: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lang="en" sz="1500"/>
              <a:t>Species</a:t>
            </a:r>
            <a:endParaRPr sz="15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506" name="Google Shape;506;p47"/>
          <p:cNvPicPr preferRelativeResize="0"/>
          <p:nvPr/>
        </p:nvPicPr>
        <p:blipFill rotWithShape="1">
          <a:blip r:embed="rId3">
            <a:alphaModFix/>
          </a:blip>
          <a:srcRect b="0" l="0" r="0" t="9453"/>
          <a:stretch/>
        </p:blipFill>
        <p:spPr>
          <a:xfrm>
            <a:off x="286425" y="1929701"/>
            <a:ext cx="8749100" cy="23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8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8"/>
          <p:cNvSpPr txBox="1"/>
          <p:nvPr>
            <p:ph idx="4294967295" type="body"/>
          </p:nvPr>
        </p:nvSpPr>
        <p:spPr>
          <a:xfrm>
            <a:off x="394900" y="1203177"/>
            <a:ext cx="362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One Hot Encoding: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lang="en" sz="1500"/>
              <a:t>Street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Traps</a:t>
            </a:r>
            <a:endParaRPr sz="15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513" name="Google Shape;51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600" y="1203174"/>
            <a:ext cx="6758625" cy="296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 txBox="1"/>
          <p:nvPr>
            <p:ph idx="1" type="body"/>
          </p:nvPr>
        </p:nvSpPr>
        <p:spPr>
          <a:xfrm>
            <a:off x="717450" y="1481774"/>
            <a:ext cx="77091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" sz="1950"/>
              <a:t>Overview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" sz="1950"/>
              <a:t>Problem Statement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" sz="1950"/>
              <a:t>Data Cleaning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" sz="1950"/>
              <a:t>EDA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" sz="1950"/>
              <a:t>Feature Engineering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" sz="1950"/>
              <a:t>Models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" sz="1950"/>
              <a:t>Limitations and further research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" sz="1950"/>
              <a:t>Cost Benefit Analysis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" sz="1950"/>
              <a:t>Conclusion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" sz="1950"/>
              <a:t>Recommendations</a:t>
            </a:r>
            <a:endParaRPr sz="1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  <p:grpSp>
        <p:nvGrpSpPr>
          <p:cNvPr id="327" name="Google Shape;327;p31"/>
          <p:cNvGrpSpPr/>
          <p:nvPr/>
        </p:nvGrpSpPr>
        <p:grpSpPr>
          <a:xfrm flipH="1">
            <a:off x="809989" y="1172656"/>
            <a:ext cx="446222" cy="77476"/>
            <a:chOff x="6146875" y="1767300"/>
            <a:chExt cx="331025" cy="57475"/>
          </a:xfrm>
        </p:grpSpPr>
        <p:sp>
          <p:nvSpPr>
            <p:cNvPr id="328" name="Google Shape;328;p31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9"/>
          <p:cNvSpPr txBox="1"/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Random Forest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XGBoost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AdaBoost</a:t>
            </a:r>
            <a:endParaRPr sz="2000"/>
          </a:p>
        </p:txBody>
      </p:sp>
      <p:pic>
        <p:nvPicPr>
          <p:cNvPr id="519" name="Google Shape;519;p49"/>
          <p:cNvPicPr preferRelativeResize="0"/>
          <p:nvPr/>
        </p:nvPicPr>
        <p:blipFill rotWithShape="1">
          <a:blip r:embed="rId3">
            <a:alphaModFix/>
          </a:blip>
          <a:srcRect b="891" l="17171" r="17086" t="15760"/>
          <a:stretch/>
        </p:blipFill>
        <p:spPr>
          <a:xfrm flipH="1" rot="5400000">
            <a:off x="4395024" y="396462"/>
            <a:ext cx="5147388" cy="4350564"/>
          </a:xfrm>
          <a:prstGeom prst="flowChartDocument">
            <a:avLst/>
          </a:prstGeom>
          <a:noFill/>
          <a:ln>
            <a:noFill/>
          </a:ln>
        </p:spPr>
      </p:pic>
      <p:grpSp>
        <p:nvGrpSpPr>
          <p:cNvPr id="520" name="Google Shape;520;p49"/>
          <p:cNvGrpSpPr/>
          <p:nvPr/>
        </p:nvGrpSpPr>
        <p:grpSpPr>
          <a:xfrm flipH="1">
            <a:off x="816814" y="1359118"/>
            <a:ext cx="446222" cy="77476"/>
            <a:chOff x="6146875" y="1767300"/>
            <a:chExt cx="331025" cy="57475"/>
          </a:xfrm>
        </p:grpSpPr>
        <p:sp>
          <p:nvSpPr>
            <p:cNvPr id="521" name="Google Shape;521;p49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9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9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0"/>
          <p:cNvSpPr txBox="1"/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- RandomForest</a:t>
            </a:r>
            <a:endParaRPr/>
          </a:p>
        </p:txBody>
      </p:sp>
      <p:pic>
        <p:nvPicPr>
          <p:cNvPr id="529" name="Google Shape;52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25" y="1202140"/>
            <a:ext cx="4162425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850" y="1826825"/>
            <a:ext cx="4517200" cy="28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50"/>
          <p:cNvSpPr txBox="1"/>
          <p:nvPr/>
        </p:nvSpPr>
        <p:spPr>
          <a:xfrm>
            <a:off x="5246500" y="386650"/>
            <a:ext cx="35748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Best Param 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sampling_k_neighbors: 10, </a:t>
            </a:r>
            <a:r>
              <a:rPr lang="en" sz="1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RF_max_depth: 4, RF_max_leaf_nodes: 5, RF_n_estimators: 20 </a:t>
            </a:r>
            <a:endParaRPr sz="1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MCC score:  0.2512</a:t>
            </a:r>
            <a:endParaRPr sz="1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Accuracy score:  0.8349</a:t>
            </a:r>
            <a:endParaRPr sz="1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"/>
          <p:cNvSpPr txBox="1"/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- XGBoost</a:t>
            </a:r>
            <a:endParaRPr/>
          </a:p>
        </p:txBody>
      </p:sp>
      <p:pic>
        <p:nvPicPr>
          <p:cNvPr id="537" name="Google Shape;53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25" y="1189290"/>
            <a:ext cx="4257675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100" y="1697435"/>
            <a:ext cx="4257676" cy="294944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1"/>
          <p:cNvSpPr txBox="1"/>
          <p:nvPr/>
        </p:nvSpPr>
        <p:spPr>
          <a:xfrm>
            <a:off x="5246500" y="234250"/>
            <a:ext cx="37923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Best Param 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sampling_k_neighbors: 10, xgb_learning_rate: 0.05, xgb_max_depth: 5, xgb_n_estimators: 50, xgb_subsample: 0.8, xgb_verbosity: 0</a:t>
            </a:r>
            <a:endParaRPr sz="1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MCC score:  0.2777</a:t>
            </a:r>
            <a:endParaRPr sz="1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Accuracy score:  0.8645</a:t>
            </a:r>
            <a:endParaRPr sz="1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2"/>
          <p:cNvSpPr txBox="1"/>
          <p:nvPr>
            <p:ph type="title"/>
          </p:nvPr>
        </p:nvSpPr>
        <p:spPr>
          <a:xfrm>
            <a:off x="563200" y="424415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- AdaBoost</a:t>
            </a:r>
            <a:endParaRPr/>
          </a:p>
        </p:txBody>
      </p:sp>
      <p:sp>
        <p:nvSpPr>
          <p:cNvPr id="545" name="Google Shape;545;p52"/>
          <p:cNvSpPr txBox="1"/>
          <p:nvPr/>
        </p:nvSpPr>
        <p:spPr>
          <a:xfrm>
            <a:off x="5246500" y="234250"/>
            <a:ext cx="36261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Best Param 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sampling_k_neighbors: 10, ada_learning_rate: 1, ada_n_estimators: 150</a:t>
            </a:r>
            <a:endParaRPr sz="1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MCC score:  0.1906</a:t>
            </a:r>
            <a:endParaRPr sz="1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Accuracy score:  0.8188</a:t>
            </a:r>
            <a:endParaRPr sz="1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46" name="Google Shape;54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00" y="1081100"/>
            <a:ext cx="4404800" cy="36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625" y="1839700"/>
            <a:ext cx="4310250" cy="28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3"/>
          <p:cNvSpPr txBox="1"/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Comparison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53"/>
          <p:cNvGrpSpPr/>
          <p:nvPr/>
        </p:nvGrpSpPr>
        <p:grpSpPr>
          <a:xfrm flipH="1">
            <a:off x="1214104" y="691202"/>
            <a:ext cx="516022" cy="1033602"/>
            <a:chOff x="8208488" y="3307425"/>
            <a:chExt cx="935500" cy="1873825"/>
          </a:xfrm>
        </p:grpSpPr>
        <p:sp>
          <p:nvSpPr>
            <p:cNvPr id="554" name="Google Shape;554;p53"/>
            <p:cNvSpPr/>
            <p:nvPr/>
          </p:nvSpPr>
          <p:spPr>
            <a:xfrm>
              <a:off x="8644188" y="3606050"/>
              <a:ext cx="499800" cy="1162300"/>
            </a:xfrm>
            <a:custGeom>
              <a:rect b="b" l="l" r="r" t="t"/>
              <a:pathLst>
                <a:path extrusionOk="0" h="46492" w="19992">
                  <a:moveTo>
                    <a:pt x="10035" y="0"/>
                  </a:moveTo>
                  <a:cubicBezTo>
                    <a:pt x="8386" y="0"/>
                    <a:pt x="6741" y="963"/>
                    <a:pt x="6002" y="2441"/>
                  </a:cubicBezTo>
                  <a:cubicBezTo>
                    <a:pt x="4954" y="4548"/>
                    <a:pt x="5740" y="7120"/>
                    <a:pt x="5025" y="9358"/>
                  </a:cubicBezTo>
                  <a:cubicBezTo>
                    <a:pt x="4120" y="12204"/>
                    <a:pt x="930" y="14026"/>
                    <a:pt x="489" y="16978"/>
                  </a:cubicBezTo>
                  <a:cubicBezTo>
                    <a:pt x="1" y="20181"/>
                    <a:pt x="2906" y="22848"/>
                    <a:pt x="3668" y="25991"/>
                  </a:cubicBezTo>
                  <a:cubicBezTo>
                    <a:pt x="4370" y="28861"/>
                    <a:pt x="3227" y="31814"/>
                    <a:pt x="2227" y="34600"/>
                  </a:cubicBezTo>
                  <a:cubicBezTo>
                    <a:pt x="1811" y="35719"/>
                    <a:pt x="1418" y="36874"/>
                    <a:pt x="1418" y="38076"/>
                  </a:cubicBezTo>
                  <a:cubicBezTo>
                    <a:pt x="1430" y="39624"/>
                    <a:pt x="2108" y="41112"/>
                    <a:pt x="3049" y="42339"/>
                  </a:cubicBezTo>
                  <a:cubicBezTo>
                    <a:pt x="4951" y="44839"/>
                    <a:pt x="7973" y="46492"/>
                    <a:pt x="11087" y="46492"/>
                  </a:cubicBezTo>
                  <a:cubicBezTo>
                    <a:pt x="12242" y="46492"/>
                    <a:pt x="13410" y="46264"/>
                    <a:pt x="14538" y="45768"/>
                  </a:cubicBezTo>
                  <a:cubicBezTo>
                    <a:pt x="16979" y="44696"/>
                    <a:pt x="18741" y="42351"/>
                    <a:pt x="19360" y="39755"/>
                  </a:cubicBezTo>
                  <a:cubicBezTo>
                    <a:pt x="19991" y="37171"/>
                    <a:pt x="19539" y="34397"/>
                    <a:pt x="18396" y="31992"/>
                  </a:cubicBezTo>
                  <a:cubicBezTo>
                    <a:pt x="17813" y="30766"/>
                    <a:pt x="17051" y="29635"/>
                    <a:pt x="16527" y="28385"/>
                  </a:cubicBezTo>
                  <a:cubicBezTo>
                    <a:pt x="15991" y="27134"/>
                    <a:pt x="15717" y="25706"/>
                    <a:pt x="16146" y="24420"/>
                  </a:cubicBezTo>
                  <a:cubicBezTo>
                    <a:pt x="16562" y="23182"/>
                    <a:pt x="17575" y="22253"/>
                    <a:pt x="18194" y="21110"/>
                  </a:cubicBezTo>
                  <a:cubicBezTo>
                    <a:pt x="18968" y="19717"/>
                    <a:pt x="19134" y="18086"/>
                    <a:pt x="19134" y="16502"/>
                  </a:cubicBezTo>
                  <a:cubicBezTo>
                    <a:pt x="19134" y="15502"/>
                    <a:pt x="19075" y="14478"/>
                    <a:pt x="18670" y="13561"/>
                  </a:cubicBezTo>
                  <a:cubicBezTo>
                    <a:pt x="17991" y="12002"/>
                    <a:pt x="16432" y="10990"/>
                    <a:pt x="15681" y="9466"/>
                  </a:cubicBezTo>
                  <a:cubicBezTo>
                    <a:pt x="14693" y="7477"/>
                    <a:pt x="15253" y="5013"/>
                    <a:pt x="14407" y="2977"/>
                  </a:cubicBezTo>
                  <a:cubicBezTo>
                    <a:pt x="13729" y="1346"/>
                    <a:pt x="12110" y="143"/>
                    <a:pt x="10347" y="12"/>
                  </a:cubicBezTo>
                  <a:cubicBezTo>
                    <a:pt x="10244" y="4"/>
                    <a:pt x="10139" y="0"/>
                    <a:pt x="10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53"/>
            <p:cNvSpPr/>
            <p:nvPr/>
          </p:nvSpPr>
          <p:spPr>
            <a:xfrm>
              <a:off x="8896613" y="3682825"/>
              <a:ext cx="25" cy="1498425"/>
            </a:xfrm>
            <a:custGeom>
              <a:rect b="b" l="l" r="r" t="t"/>
              <a:pathLst>
                <a:path extrusionOk="0" fill="none" h="59937" w="1">
                  <a:moveTo>
                    <a:pt x="0" y="1"/>
                  </a:moveTo>
                  <a:lnTo>
                    <a:pt x="0" y="59937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53"/>
            <p:cNvSpPr/>
            <p:nvPr/>
          </p:nvSpPr>
          <p:spPr>
            <a:xfrm>
              <a:off x="8896613" y="3917975"/>
              <a:ext cx="161650" cy="150650"/>
            </a:xfrm>
            <a:custGeom>
              <a:rect b="b" l="l" r="r" t="t"/>
              <a:pathLst>
                <a:path extrusionOk="0" fill="none" h="6026" w="6466">
                  <a:moveTo>
                    <a:pt x="6465" y="1"/>
                  </a:moveTo>
                  <a:lnTo>
                    <a:pt x="0" y="6025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53"/>
            <p:cNvSpPr/>
            <p:nvPr/>
          </p:nvSpPr>
          <p:spPr>
            <a:xfrm>
              <a:off x="8766238" y="4362375"/>
              <a:ext cx="130400" cy="108375"/>
            </a:xfrm>
            <a:custGeom>
              <a:rect b="b" l="l" r="r" t="t"/>
              <a:pathLst>
                <a:path extrusionOk="0" fill="none" h="4335" w="5216">
                  <a:moveTo>
                    <a:pt x="0" y="1"/>
                  </a:moveTo>
                  <a:lnTo>
                    <a:pt x="5215" y="4335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53"/>
            <p:cNvSpPr/>
            <p:nvPr/>
          </p:nvSpPr>
          <p:spPr>
            <a:xfrm>
              <a:off x="8896613" y="4544250"/>
              <a:ext cx="136050" cy="139325"/>
            </a:xfrm>
            <a:custGeom>
              <a:rect b="b" l="l" r="r" t="t"/>
              <a:pathLst>
                <a:path extrusionOk="0" fill="none" h="5573" w="5442">
                  <a:moveTo>
                    <a:pt x="5442" y="1"/>
                  </a:moveTo>
                  <a:lnTo>
                    <a:pt x="0" y="5573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53"/>
            <p:cNvSpPr/>
            <p:nvPr/>
          </p:nvSpPr>
          <p:spPr>
            <a:xfrm>
              <a:off x="8898388" y="4490975"/>
              <a:ext cx="114025" cy="110150"/>
            </a:xfrm>
            <a:custGeom>
              <a:rect b="b" l="l" r="r" t="t"/>
              <a:pathLst>
                <a:path extrusionOk="0" fill="none" h="4406" w="4561">
                  <a:moveTo>
                    <a:pt x="4561" y="0"/>
                  </a:moveTo>
                  <a:lnTo>
                    <a:pt x="1" y="4406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53"/>
            <p:cNvSpPr/>
            <p:nvPr/>
          </p:nvSpPr>
          <p:spPr>
            <a:xfrm>
              <a:off x="8208488" y="3307425"/>
              <a:ext cx="634325" cy="1474725"/>
            </a:xfrm>
            <a:custGeom>
              <a:rect b="b" l="l" r="r" t="t"/>
              <a:pathLst>
                <a:path extrusionOk="0" h="58989" w="25373">
                  <a:moveTo>
                    <a:pt x="12734" y="0"/>
                  </a:moveTo>
                  <a:cubicBezTo>
                    <a:pt x="10638" y="0"/>
                    <a:pt x="8561" y="1218"/>
                    <a:pt x="7620" y="3099"/>
                  </a:cubicBezTo>
                  <a:cubicBezTo>
                    <a:pt x="6287" y="5766"/>
                    <a:pt x="7287" y="9040"/>
                    <a:pt x="6382" y="11874"/>
                  </a:cubicBezTo>
                  <a:cubicBezTo>
                    <a:pt x="5227" y="15481"/>
                    <a:pt x="1191" y="17791"/>
                    <a:pt x="619" y="21542"/>
                  </a:cubicBezTo>
                  <a:cubicBezTo>
                    <a:pt x="0" y="25602"/>
                    <a:pt x="3679" y="28983"/>
                    <a:pt x="4655" y="32972"/>
                  </a:cubicBezTo>
                  <a:cubicBezTo>
                    <a:pt x="5548" y="36615"/>
                    <a:pt x="4108" y="40365"/>
                    <a:pt x="2822" y="43901"/>
                  </a:cubicBezTo>
                  <a:cubicBezTo>
                    <a:pt x="2310" y="45318"/>
                    <a:pt x="1810" y="46795"/>
                    <a:pt x="1810" y="48307"/>
                  </a:cubicBezTo>
                  <a:cubicBezTo>
                    <a:pt x="1810" y="50271"/>
                    <a:pt x="2667" y="52152"/>
                    <a:pt x="3870" y="53724"/>
                  </a:cubicBezTo>
                  <a:cubicBezTo>
                    <a:pt x="6282" y="56900"/>
                    <a:pt x="10111" y="58988"/>
                    <a:pt x="14062" y="58988"/>
                  </a:cubicBezTo>
                  <a:cubicBezTo>
                    <a:pt x="15532" y="58988"/>
                    <a:pt x="17018" y="58699"/>
                    <a:pt x="18455" y="58070"/>
                  </a:cubicBezTo>
                  <a:cubicBezTo>
                    <a:pt x="21539" y="56701"/>
                    <a:pt x="23777" y="53724"/>
                    <a:pt x="24575" y="50450"/>
                  </a:cubicBezTo>
                  <a:cubicBezTo>
                    <a:pt x="25372" y="47164"/>
                    <a:pt x="24801" y="43640"/>
                    <a:pt x="23348" y="40592"/>
                  </a:cubicBezTo>
                  <a:cubicBezTo>
                    <a:pt x="22598" y="39044"/>
                    <a:pt x="21634" y="37591"/>
                    <a:pt x="20967" y="36008"/>
                  </a:cubicBezTo>
                  <a:cubicBezTo>
                    <a:pt x="20300" y="34424"/>
                    <a:pt x="19943" y="32614"/>
                    <a:pt x="20491" y="30983"/>
                  </a:cubicBezTo>
                  <a:cubicBezTo>
                    <a:pt x="21027" y="29412"/>
                    <a:pt x="22301" y="28233"/>
                    <a:pt x="23098" y="26780"/>
                  </a:cubicBezTo>
                  <a:cubicBezTo>
                    <a:pt x="24063" y="25018"/>
                    <a:pt x="24277" y="22946"/>
                    <a:pt x="24289" y="20934"/>
                  </a:cubicBezTo>
                  <a:cubicBezTo>
                    <a:pt x="24289" y="19660"/>
                    <a:pt x="24206" y="18363"/>
                    <a:pt x="23694" y="17196"/>
                  </a:cubicBezTo>
                  <a:cubicBezTo>
                    <a:pt x="22824" y="15231"/>
                    <a:pt x="20848" y="13933"/>
                    <a:pt x="19895" y="12005"/>
                  </a:cubicBezTo>
                  <a:cubicBezTo>
                    <a:pt x="18645" y="9481"/>
                    <a:pt x="19360" y="6361"/>
                    <a:pt x="18276" y="3766"/>
                  </a:cubicBezTo>
                  <a:cubicBezTo>
                    <a:pt x="17419" y="1706"/>
                    <a:pt x="15359" y="170"/>
                    <a:pt x="13133" y="15"/>
                  </a:cubicBezTo>
                  <a:cubicBezTo>
                    <a:pt x="13000" y="5"/>
                    <a:pt x="12867" y="0"/>
                    <a:pt x="12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8523388" y="3349450"/>
              <a:ext cx="25" cy="1830325"/>
            </a:xfrm>
            <a:custGeom>
              <a:rect b="b" l="l" r="r" t="t"/>
              <a:pathLst>
                <a:path extrusionOk="0" fill="none" h="73213" w="1">
                  <a:moveTo>
                    <a:pt x="1" y="1"/>
                  </a:moveTo>
                  <a:lnTo>
                    <a:pt x="1" y="73212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53"/>
            <p:cNvSpPr/>
            <p:nvPr/>
          </p:nvSpPr>
          <p:spPr>
            <a:xfrm>
              <a:off x="8389763" y="3590575"/>
              <a:ext cx="133650" cy="130975"/>
            </a:xfrm>
            <a:custGeom>
              <a:rect b="b" l="l" r="r" t="t"/>
              <a:pathLst>
                <a:path extrusionOk="0" fill="none" h="5239" w="5346">
                  <a:moveTo>
                    <a:pt x="0" y="0"/>
                  </a:moveTo>
                  <a:lnTo>
                    <a:pt x="5346" y="5239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53"/>
            <p:cNvSpPr/>
            <p:nvPr/>
          </p:nvSpPr>
          <p:spPr>
            <a:xfrm>
              <a:off x="8351063" y="3656650"/>
              <a:ext cx="170875" cy="154200"/>
            </a:xfrm>
            <a:custGeom>
              <a:rect b="b" l="l" r="r" t="t"/>
              <a:pathLst>
                <a:path extrusionOk="0" fill="none" h="6168" w="6835">
                  <a:moveTo>
                    <a:pt x="0" y="0"/>
                  </a:moveTo>
                  <a:lnTo>
                    <a:pt x="6834" y="6168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53"/>
            <p:cNvSpPr/>
            <p:nvPr/>
          </p:nvSpPr>
          <p:spPr>
            <a:xfrm>
              <a:off x="8290638" y="3992700"/>
              <a:ext cx="231300" cy="143200"/>
            </a:xfrm>
            <a:custGeom>
              <a:rect b="b" l="l" r="r" t="t"/>
              <a:pathLst>
                <a:path extrusionOk="0" fill="none" h="5728" w="9252">
                  <a:moveTo>
                    <a:pt x="0" y="0"/>
                  </a:moveTo>
                  <a:lnTo>
                    <a:pt x="9251" y="5727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53"/>
            <p:cNvSpPr/>
            <p:nvPr/>
          </p:nvSpPr>
          <p:spPr>
            <a:xfrm>
              <a:off x="8305813" y="4392150"/>
              <a:ext cx="214625" cy="136350"/>
            </a:xfrm>
            <a:custGeom>
              <a:rect b="b" l="l" r="r" t="t"/>
              <a:pathLst>
                <a:path extrusionOk="0" fill="none" h="5454" w="8585">
                  <a:moveTo>
                    <a:pt x="0" y="0"/>
                  </a:moveTo>
                  <a:lnTo>
                    <a:pt x="8585" y="5454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53"/>
            <p:cNvSpPr/>
            <p:nvPr/>
          </p:nvSpPr>
          <p:spPr>
            <a:xfrm>
              <a:off x="8279613" y="4477575"/>
              <a:ext cx="240825" cy="159875"/>
            </a:xfrm>
            <a:custGeom>
              <a:rect b="b" l="l" r="r" t="t"/>
              <a:pathLst>
                <a:path extrusionOk="0" fill="none" h="6395" w="9633">
                  <a:moveTo>
                    <a:pt x="1" y="1"/>
                  </a:moveTo>
                  <a:lnTo>
                    <a:pt x="9633" y="6394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53"/>
            <p:cNvSpPr/>
            <p:nvPr/>
          </p:nvSpPr>
          <p:spPr>
            <a:xfrm>
              <a:off x="8523388" y="3753075"/>
              <a:ext cx="206600" cy="175050"/>
            </a:xfrm>
            <a:custGeom>
              <a:rect b="b" l="l" r="r" t="t"/>
              <a:pathLst>
                <a:path extrusionOk="0" fill="none" h="7002" w="8264">
                  <a:moveTo>
                    <a:pt x="1" y="7002"/>
                  </a:moveTo>
                  <a:lnTo>
                    <a:pt x="8264" y="1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53"/>
            <p:cNvSpPr/>
            <p:nvPr/>
          </p:nvSpPr>
          <p:spPr>
            <a:xfrm>
              <a:off x="8519238" y="4193900"/>
              <a:ext cx="205100" cy="108675"/>
            </a:xfrm>
            <a:custGeom>
              <a:rect b="b" l="l" r="r" t="t"/>
              <a:pathLst>
                <a:path extrusionOk="0" fill="none" h="4347" w="8204">
                  <a:moveTo>
                    <a:pt x="0" y="4347"/>
                  </a:moveTo>
                  <a:lnTo>
                    <a:pt x="8204" y="1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53"/>
            <p:cNvSpPr/>
            <p:nvPr/>
          </p:nvSpPr>
          <p:spPr>
            <a:xfrm>
              <a:off x="8521913" y="4248975"/>
              <a:ext cx="220275" cy="118500"/>
            </a:xfrm>
            <a:custGeom>
              <a:rect b="b" l="l" r="r" t="t"/>
              <a:pathLst>
                <a:path extrusionOk="0" fill="none" h="4740" w="8811">
                  <a:moveTo>
                    <a:pt x="0" y="4739"/>
                  </a:moveTo>
                  <a:lnTo>
                    <a:pt x="8811" y="1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570" name="Google Shape;570;p53"/>
          <p:cNvGraphicFramePr/>
          <p:nvPr/>
        </p:nvGraphicFramePr>
        <p:xfrm>
          <a:off x="1604013" y="188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{242F5894-3880-42AF-821F-9E8CDDBE9512}</a:tableStyleId>
              </a:tblPr>
              <a:tblGrid>
                <a:gridCol w="2274100"/>
                <a:gridCol w="2274100"/>
                <a:gridCol w="2274100"/>
              </a:tblGrid>
              <a:tr h="432875">
                <a:tc>
                  <a:txBody>
                    <a:bodyPr/>
                    <a:lstStyle/>
                    <a:p>
                      <a:pPr indent="0" lvl="0" marL="91440" marR="9144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RandomForest</a:t>
                      </a:r>
                      <a:endParaRPr sz="16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XGBoost</a:t>
                      </a:r>
                      <a:endParaRPr sz="16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ADAboost</a:t>
                      </a:r>
                      <a:endParaRPr sz="16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1275775">
                <a:tc>
                  <a:txBody>
                    <a:bodyPr/>
                    <a:lstStyle/>
                    <a:p>
                      <a:pPr indent="0" lvl="0" marL="91440" marR="9144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91440" marR="9144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ROC AUC: 0.83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91440" marR="9144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MCC: 0.2152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91440" marR="9144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91440" marR="9144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ROC AUC: 0.86</a:t>
                      </a:r>
                      <a:endParaRPr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91440" marR="9144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MCC: 0.2777</a:t>
                      </a:r>
                      <a:endParaRPr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9144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ROC AUC: 0.82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91440" marR="9144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MCC: 0.1906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91440" marR="9144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54"/>
          <p:cNvGrpSpPr/>
          <p:nvPr/>
        </p:nvGrpSpPr>
        <p:grpSpPr>
          <a:xfrm flipH="1" rot="1398551">
            <a:off x="1486968" y="531954"/>
            <a:ext cx="1522160" cy="1254196"/>
            <a:chOff x="698956" y="6526827"/>
            <a:chExt cx="1522132" cy="1254173"/>
          </a:xfrm>
        </p:grpSpPr>
        <p:grpSp>
          <p:nvGrpSpPr>
            <p:cNvPr id="576" name="Google Shape;576;p54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577" name="Google Shape;577;p54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8" name="Google Shape;578;p54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579" name="Google Shape;579;p54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54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54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82" name="Google Shape;582;p54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583" name="Google Shape;583;p54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4" name="Google Shape;584;p54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585" name="Google Shape;585;p54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54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54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54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89" name="Google Shape;589;p54"/>
          <p:cNvSpPr/>
          <p:nvPr/>
        </p:nvSpPr>
        <p:spPr>
          <a:xfrm rot="5400000">
            <a:off x="716950" y="619600"/>
            <a:ext cx="1407000" cy="2861400"/>
          </a:xfrm>
          <a:prstGeom prst="round2SameRect">
            <a:avLst>
              <a:gd fmla="val 10879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0" name="Google Shape;590;p54"/>
          <p:cNvGrpSpPr/>
          <p:nvPr/>
        </p:nvGrpSpPr>
        <p:grpSpPr>
          <a:xfrm flipH="1">
            <a:off x="834513" y="2469693"/>
            <a:ext cx="335038" cy="58176"/>
            <a:chOff x="3463225" y="2813875"/>
            <a:chExt cx="331000" cy="57475"/>
          </a:xfrm>
        </p:grpSpPr>
        <p:sp>
          <p:nvSpPr>
            <p:cNvPr id="591" name="Google Shape;591;p54"/>
            <p:cNvSpPr/>
            <p:nvPr/>
          </p:nvSpPr>
          <p:spPr>
            <a:xfrm>
              <a:off x="35936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0"/>
                  </a:moveTo>
                  <a:cubicBezTo>
                    <a:pt x="0" y="0"/>
                    <a:pt x="0" y="2298"/>
                    <a:pt x="1488" y="2298"/>
                  </a:cubicBezTo>
                  <a:cubicBezTo>
                    <a:pt x="2965" y="2298"/>
                    <a:pt x="2965" y="0"/>
                    <a:pt x="1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4"/>
            <p:cNvSpPr/>
            <p:nvPr/>
          </p:nvSpPr>
          <p:spPr>
            <a:xfrm>
              <a:off x="3463225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77" y="0"/>
                  </a:moveTo>
                  <a:cubicBezTo>
                    <a:pt x="0" y="0"/>
                    <a:pt x="0" y="2298"/>
                    <a:pt x="1477" y="2298"/>
                  </a:cubicBezTo>
                  <a:cubicBezTo>
                    <a:pt x="2965" y="2298"/>
                    <a:pt x="2965" y="0"/>
                    <a:pt x="1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4"/>
            <p:cNvSpPr/>
            <p:nvPr/>
          </p:nvSpPr>
          <p:spPr>
            <a:xfrm>
              <a:off x="3720100" y="2813875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9" y="0"/>
                  </a:moveTo>
                  <a:cubicBezTo>
                    <a:pt x="0" y="0"/>
                    <a:pt x="0" y="2298"/>
                    <a:pt x="1489" y="2298"/>
                  </a:cubicBezTo>
                  <a:cubicBezTo>
                    <a:pt x="2965" y="2298"/>
                    <a:pt x="2965" y="0"/>
                    <a:pt x="1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54"/>
          <p:cNvSpPr txBox="1"/>
          <p:nvPr>
            <p:ph type="title"/>
          </p:nvPr>
        </p:nvSpPr>
        <p:spPr>
          <a:xfrm>
            <a:off x="694981" y="1715725"/>
            <a:ext cx="19527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Score</a:t>
            </a:r>
            <a:endParaRPr/>
          </a:p>
        </p:txBody>
      </p:sp>
      <p:pic>
        <p:nvPicPr>
          <p:cNvPr id="595" name="Google Shape;59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025" y="1346800"/>
            <a:ext cx="5989999" cy="23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5"/>
          <p:cNvSpPr txBox="1"/>
          <p:nvPr>
            <p:ph type="title"/>
          </p:nvPr>
        </p:nvSpPr>
        <p:spPr>
          <a:xfrm>
            <a:off x="243875" y="224300"/>
            <a:ext cx="39672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Cost Benefit Analysis</a:t>
            </a:r>
            <a:endParaRPr sz="3600"/>
          </a:p>
        </p:txBody>
      </p:sp>
      <p:pic>
        <p:nvPicPr>
          <p:cNvPr id="601" name="Google Shape;60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450" y="362400"/>
            <a:ext cx="3741250" cy="30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55"/>
          <p:cNvSpPr txBox="1"/>
          <p:nvPr>
            <p:ph idx="4294967295" type="body"/>
          </p:nvPr>
        </p:nvSpPr>
        <p:spPr>
          <a:xfrm>
            <a:off x="291275" y="976900"/>
            <a:ext cx="3423900" cy="28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Total Medical Cost = $12.2M</a:t>
            </a:r>
            <a:endParaRPr sz="16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Total Cost of spray based on model = $42K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Potential Saving = $9.7M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Total Medical Cost of False Neg = 2.5M + </a:t>
            </a:r>
            <a:r>
              <a:rPr b="1" lang="en" sz="120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ϵ</a:t>
            </a:r>
            <a:endParaRPr b="1" sz="120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Total Cost of spay of False Neg = $1.5K</a:t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03" name="Google Shape;603;p55"/>
          <p:cNvSpPr txBox="1"/>
          <p:nvPr/>
        </p:nvSpPr>
        <p:spPr>
          <a:xfrm>
            <a:off x="396275" y="4245825"/>
            <a:ext cx="30861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latin typeface="Open Sans"/>
                <a:ea typeface="Open Sans"/>
                <a:cs typeface="Open Sans"/>
                <a:sym typeface="Open Sans"/>
              </a:rPr>
              <a:t>Assumption:</a:t>
            </a:r>
            <a:endParaRPr b="1" i="1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Cost of spray per case = $20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Medical cost per case = $33,413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4" name="Google Shape;604;p55"/>
          <p:cNvSpPr txBox="1"/>
          <p:nvPr/>
        </p:nvSpPr>
        <p:spPr>
          <a:xfrm>
            <a:off x="4211075" y="4437450"/>
            <a:ext cx="4632000" cy="6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55"/>
          <p:cNvSpPr txBox="1"/>
          <p:nvPr/>
        </p:nvSpPr>
        <p:spPr>
          <a:xfrm>
            <a:off x="4077950" y="4361250"/>
            <a:ext cx="43320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+ </a:t>
            </a:r>
            <a:r>
              <a:rPr b="1" lang="en" sz="1200">
                <a:solidFill>
                  <a:srgbClr val="980000"/>
                </a:solidFill>
              </a:rPr>
              <a:t>ϵ - intangible costs (public backlash, loss of reputation to city council, etc.) 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6"/>
          <p:cNvSpPr txBox="1"/>
          <p:nvPr>
            <p:ph type="title"/>
          </p:nvPr>
        </p:nvSpPr>
        <p:spPr>
          <a:xfrm>
            <a:off x="251275" y="130975"/>
            <a:ext cx="39672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611" name="Google Shape;611;p56"/>
          <p:cNvSpPr txBox="1"/>
          <p:nvPr>
            <p:ph idx="4294967295" type="body"/>
          </p:nvPr>
        </p:nvSpPr>
        <p:spPr>
          <a:xfrm>
            <a:off x="121050" y="794900"/>
            <a:ext cx="51309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Font typeface="Oswald"/>
              <a:buChar char="●"/>
            </a:pPr>
            <a:r>
              <a:rPr lang="en" sz="1500"/>
              <a:t>T</a:t>
            </a:r>
            <a:r>
              <a:rPr lang="en" sz="1500"/>
              <a:t>here is a slight upward trend in the presence of west nile virus at &gt;60% probability. </a:t>
            </a:r>
            <a:endParaRPr sz="1500"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Font typeface="Oswald"/>
              <a:buChar char="●"/>
            </a:pPr>
            <a:r>
              <a:rPr lang="en" sz="1500"/>
              <a:t>Recommendation is for local authorities to focus additional efforts on preventive measures where areas are predicted to have at least 60% probability of having West Nile Virus.</a:t>
            </a:r>
            <a:endParaRPr sz="15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Further preventive measure in conjunction with the spray will highly reduce the cases of West Nile Virus </a:t>
            </a:r>
            <a:endParaRPr sz="1500"/>
          </a:p>
        </p:txBody>
      </p:sp>
      <p:pic>
        <p:nvPicPr>
          <p:cNvPr id="612" name="Google Shape;61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950" y="545420"/>
            <a:ext cx="3811151" cy="27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7"/>
          <p:cNvSpPr txBox="1"/>
          <p:nvPr>
            <p:ph type="title"/>
          </p:nvPr>
        </p:nvSpPr>
        <p:spPr>
          <a:xfrm>
            <a:off x="243875" y="224300"/>
            <a:ext cx="39672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Recommendations</a:t>
            </a:r>
            <a:endParaRPr sz="3600"/>
          </a:p>
        </p:txBody>
      </p:sp>
      <p:sp>
        <p:nvSpPr>
          <p:cNvPr id="618" name="Google Shape;618;p57"/>
          <p:cNvSpPr txBox="1"/>
          <p:nvPr>
            <p:ph idx="4294967295" type="body"/>
          </p:nvPr>
        </p:nvSpPr>
        <p:spPr>
          <a:xfrm>
            <a:off x="291275" y="976900"/>
            <a:ext cx="6939000" cy="28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The study of seasonal weather patterns on mosquito behaviour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Understanding how WNV is transmitted through mosquitoes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Have more training data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Targeted mosquito spraying and data collection efforts</a:t>
            </a:r>
            <a:endParaRPr b="1"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8"/>
          <p:cNvSpPr txBox="1"/>
          <p:nvPr>
            <p:ph type="title"/>
          </p:nvPr>
        </p:nvSpPr>
        <p:spPr>
          <a:xfrm>
            <a:off x="5649575" y="631441"/>
            <a:ext cx="2776800" cy="9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624" name="Google Shape;624;p58"/>
          <p:cNvGrpSpPr/>
          <p:nvPr/>
        </p:nvGrpSpPr>
        <p:grpSpPr>
          <a:xfrm flipH="1">
            <a:off x="156" y="1516237"/>
            <a:ext cx="7781497" cy="3653191"/>
            <a:chOff x="1500607" y="1029675"/>
            <a:chExt cx="6216743" cy="2918584"/>
          </a:xfrm>
        </p:grpSpPr>
        <p:sp>
          <p:nvSpPr>
            <p:cNvPr id="625" name="Google Shape;625;p58"/>
            <p:cNvSpPr/>
            <p:nvPr/>
          </p:nvSpPr>
          <p:spPr>
            <a:xfrm rot="-245308">
              <a:off x="1551049" y="2246812"/>
              <a:ext cx="4043257" cy="1559295"/>
            </a:xfrm>
            <a:custGeom>
              <a:rect b="b" l="l" r="r" t="t"/>
              <a:pathLst>
                <a:path extrusionOk="0" h="62369" w="161723">
                  <a:moveTo>
                    <a:pt x="81754" y="1"/>
                  </a:moveTo>
                  <a:cubicBezTo>
                    <a:pt x="78087" y="1"/>
                    <a:pt x="74357" y="653"/>
                    <a:pt x="70723" y="2028"/>
                  </a:cubicBezTo>
                  <a:cubicBezTo>
                    <a:pt x="66640" y="3576"/>
                    <a:pt x="63056" y="5897"/>
                    <a:pt x="60103" y="8755"/>
                  </a:cubicBezTo>
                  <a:cubicBezTo>
                    <a:pt x="57365" y="11410"/>
                    <a:pt x="53697" y="12839"/>
                    <a:pt x="49899" y="13017"/>
                  </a:cubicBezTo>
                  <a:cubicBezTo>
                    <a:pt x="48161" y="13100"/>
                    <a:pt x="46423" y="13458"/>
                    <a:pt x="44708" y="14101"/>
                  </a:cubicBezTo>
                  <a:cubicBezTo>
                    <a:pt x="40612" y="15648"/>
                    <a:pt x="37457" y="18625"/>
                    <a:pt x="35612" y="22244"/>
                  </a:cubicBezTo>
                  <a:cubicBezTo>
                    <a:pt x="32049" y="19635"/>
                    <a:pt x="27706" y="18182"/>
                    <a:pt x="23226" y="18182"/>
                  </a:cubicBezTo>
                  <a:cubicBezTo>
                    <a:pt x="20491" y="18182"/>
                    <a:pt x="17704" y="18724"/>
                    <a:pt x="15014" y="19875"/>
                  </a:cubicBezTo>
                  <a:cubicBezTo>
                    <a:pt x="5084" y="24114"/>
                    <a:pt x="0" y="35448"/>
                    <a:pt x="3429" y="45676"/>
                  </a:cubicBezTo>
                  <a:cubicBezTo>
                    <a:pt x="6381" y="54486"/>
                    <a:pt x="14552" y="59951"/>
                    <a:pt x="23240" y="59951"/>
                  </a:cubicBezTo>
                  <a:cubicBezTo>
                    <a:pt x="25695" y="59951"/>
                    <a:pt x="28191" y="59515"/>
                    <a:pt x="30623" y="58594"/>
                  </a:cubicBezTo>
                  <a:cubicBezTo>
                    <a:pt x="36910" y="56213"/>
                    <a:pt x="41363" y="51141"/>
                    <a:pt x="43196" y="45188"/>
                  </a:cubicBezTo>
                  <a:cubicBezTo>
                    <a:pt x="45510" y="46329"/>
                    <a:pt x="48075" y="46940"/>
                    <a:pt x="50697" y="46940"/>
                  </a:cubicBezTo>
                  <a:cubicBezTo>
                    <a:pt x="51989" y="46940"/>
                    <a:pt x="53294" y="46792"/>
                    <a:pt x="54590" y="46486"/>
                  </a:cubicBezTo>
                  <a:cubicBezTo>
                    <a:pt x="60174" y="56417"/>
                    <a:pt x="70685" y="62368"/>
                    <a:pt x="81765" y="62368"/>
                  </a:cubicBezTo>
                  <a:cubicBezTo>
                    <a:pt x="85429" y="62368"/>
                    <a:pt x="89155" y="61717"/>
                    <a:pt x="92786" y="60344"/>
                  </a:cubicBezTo>
                  <a:cubicBezTo>
                    <a:pt x="98882" y="58046"/>
                    <a:pt x="103823" y="54034"/>
                    <a:pt x="107287" y="49081"/>
                  </a:cubicBezTo>
                  <a:cubicBezTo>
                    <a:pt x="110418" y="52024"/>
                    <a:pt x="114592" y="53700"/>
                    <a:pt x="118927" y="53700"/>
                  </a:cubicBezTo>
                  <a:cubicBezTo>
                    <a:pt x="120923" y="53700"/>
                    <a:pt x="122954" y="53344"/>
                    <a:pt x="124933" y="52593"/>
                  </a:cubicBezTo>
                  <a:cubicBezTo>
                    <a:pt x="127016" y="51808"/>
                    <a:pt x="128862" y="50641"/>
                    <a:pt x="130409" y="49224"/>
                  </a:cubicBezTo>
                  <a:cubicBezTo>
                    <a:pt x="132469" y="53791"/>
                    <a:pt x="137000" y="56571"/>
                    <a:pt x="141800" y="56571"/>
                  </a:cubicBezTo>
                  <a:cubicBezTo>
                    <a:pt x="143269" y="56571"/>
                    <a:pt x="144764" y="56310"/>
                    <a:pt x="146221" y="55760"/>
                  </a:cubicBezTo>
                  <a:cubicBezTo>
                    <a:pt x="152722" y="53296"/>
                    <a:pt x="161723" y="50593"/>
                    <a:pt x="159163" y="44092"/>
                  </a:cubicBezTo>
                  <a:cubicBezTo>
                    <a:pt x="157281" y="39306"/>
                    <a:pt x="153021" y="31180"/>
                    <a:pt x="143982" y="31180"/>
                  </a:cubicBezTo>
                  <a:cubicBezTo>
                    <a:pt x="142611" y="31180"/>
                    <a:pt x="141129" y="31367"/>
                    <a:pt x="139530" y="31781"/>
                  </a:cubicBezTo>
                  <a:cubicBezTo>
                    <a:pt x="138946" y="31936"/>
                    <a:pt x="138375" y="32031"/>
                    <a:pt x="137839" y="32222"/>
                  </a:cubicBezTo>
                  <a:cubicBezTo>
                    <a:pt x="137589" y="32303"/>
                    <a:pt x="137335" y="32342"/>
                    <a:pt x="137087" y="32342"/>
                  </a:cubicBezTo>
                  <a:cubicBezTo>
                    <a:pt x="136094" y="32342"/>
                    <a:pt x="135174" y="31726"/>
                    <a:pt x="134803" y="30746"/>
                  </a:cubicBezTo>
                  <a:cubicBezTo>
                    <a:pt x="134803" y="30734"/>
                    <a:pt x="134803" y="30734"/>
                    <a:pt x="134803" y="30722"/>
                  </a:cubicBezTo>
                  <a:cubicBezTo>
                    <a:pt x="132229" y="23933"/>
                    <a:pt x="125775" y="19752"/>
                    <a:pt x="118918" y="19752"/>
                  </a:cubicBezTo>
                  <a:cubicBezTo>
                    <a:pt x="116924" y="19752"/>
                    <a:pt x="114896" y="20106"/>
                    <a:pt x="112919" y="20851"/>
                  </a:cubicBezTo>
                  <a:cubicBezTo>
                    <a:pt x="112395" y="21054"/>
                    <a:pt x="111883" y="21280"/>
                    <a:pt x="111395" y="21518"/>
                  </a:cubicBezTo>
                  <a:cubicBezTo>
                    <a:pt x="111240" y="21066"/>
                    <a:pt x="111086" y="20613"/>
                    <a:pt x="110919" y="20149"/>
                  </a:cubicBezTo>
                  <a:cubicBezTo>
                    <a:pt x="106198" y="7683"/>
                    <a:pt x="94343" y="1"/>
                    <a:pt x="81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8"/>
            <p:cNvSpPr/>
            <p:nvPr/>
          </p:nvSpPr>
          <p:spPr>
            <a:xfrm>
              <a:off x="3224150" y="1029675"/>
              <a:ext cx="4493200" cy="2136025"/>
            </a:xfrm>
            <a:custGeom>
              <a:rect b="b" l="l" r="r" t="t"/>
              <a:pathLst>
                <a:path extrusionOk="0" h="85441" w="179728">
                  <a:moveTo>
                    <a:pt x="102203" y="0"/>
                  </a:moveTo>
                  <a:cubicBezTo>
                    <a:pt x="94916" y="0"/>
                    <a:pt x="87692" y="2005"/>
                    <a:pt x="81381" y="5929"/>
                  </a:cubicBezTo>
                  <a:cubicBezTo>
                    <a:pt x="76762" y="8799"/>
                    <a:pt x="72737" y="12585"/>
                    <a:pt x="69523" y="16966"/>
                  </a:cubicBezTo>
                  <a:cubicBezTo>
                    <a:pt x="68072" y="18944"/>
                    <a:pt x="63057" y="30729"/>
                    <a:pt x="61381" y="30729"/>
                  </a:cubicBezTo>
                  <a:cubicBezTo>
                    <a:pt x="61351" y="30729"/>
                    <a:pt x="61323" y="30725"/>
                    <a:pt x="61296" y="30718"/>
                  </a:cubicBezTo>
                  <a:cubicBezTo>
                    <a:pt x="58861" y="30055"/>
                    <a:pt x="56373" y="29676"/>
                    <a:pt x="53904" y="29676"/>
                  </a:cubicBezTo>
                  <a:cubicBezTo>
                    <a:pt x="50563" y="29676"/>
                    <a:pt x="47257" y="30369"/>
                    <a:pt x="44162" y="31992"/>
                  </a:cubicBezTo>
                  <a:cubicBezTo>
                    <a:pt x="40126" y="34111"/>
                    <a:pt x="37293" y="37100"/>
                    <a:pt x="35340" y="40731"/>
                  </a:cubicBezTo>
                  <a:cubicBezTo>
                    <a:pt x="33304" y="44493"/>
                    <a:pt x="29470" y="46994"/>
                    <a:pt x="25196" y="47279"/>
                  </a:cubicBezTo>
                  <a:cubicBezTo>
                    <a:pt x="24696" y="47315"/>
                    <a:pt x="24219" y="47375"/>
                    <a:pt x="23779" y="47458"/>
                  </a:cubicBezTo>
                  <a:cubicBezTo>
                    <a:pt x="21088" y="47970"/>
                    <a:pt x="18552" y="49303"/>
                    <a:pt x="16326" y="50863"/>
                  </a:cubicBezTo>
                  <a:cubicBezTo>
                    <a:pt x="10920" y="54649"/>
                    <a:pt x="5431" y="60483"/>
                    <a:pt x="3776" y="66877"/>
                  </a:cubicBezTo>
                  <a:cubicBezTo>
                    <a:pt x="1" y="81378"/>
                    <a:pt x="872" y="85441"/>
                    <a:pt x="3800" y="85441"/>
                  </a:cubicBezTo>
                  <a:cubicBezTo>
                    <a:pt x="7532" y="85441"/>
                    <a:pt x="14605" y="78839"/>
                    <a:pt x="19652" y="78839"/>
                  </a:cubicBezTo>
                  <a:cubicBezTo>
                    <a:pt x="20122" y="78839"/>
                    <a:pt x="20574" y="78896"/>
                    <a:pt x="21005" y="79021"/>
                  </a:cubicBezTo>
                  <a:cubicBezTo>
                    <a:pt x="22518" y="79460"/>
                    <a:pt x="24042" y="79669"/>
                    <a:pt x="25541" y="79669"/>
                  </a:cubicBezTo>
                  <a:cubicBezTo>
                    <a:pt x="32264" y="79669"/>
                    <a:pt x="38473" y="75465"/>
                    <a:pt x="40829" y="68913"/>
                  </a:cubicBezTo>
                  <a:cubicBezTo>
                    <a:pt x="42984" y="70592"/>
                    <a:pt x="45484" y="71913"/>
                    <a:pt x="48270" y="72723"/>
                  </a:cubicBezTo>
                  <a:cubicBezTo>
                    <a:pt x="50323" y="73318"/>
                    <a:pt x="52392" y="73601"/>
                    <a:pt x="54427" y="73601"/>
                  </a:cubicBezTo>
                  <a:cubicBezTo>
                    <a:pt x="60698" y="73601"/>
                    <a:pt x="66641" y="70908"/>
                    <a:pt x="70785" y="66341"/>
                  </a:cubicBezTo>
                  <a:cubicBezTo>
                    <a:pt x="75785" y="72413"/>
                    <a:pt x="82608" y="77093"/>
                    <a:pt x="90740" y="79450"/>
                  </a:cubicBezTo>
                  <a:cubicBezTo>
                    <a:pt x="94507" y="80543"/>
                    <a:pt x="98305" y="81063"/>
                    <a:pt x="102041" y="81063"/>
                  </a:cubicBezTo>
                  <a:cubicBezTo>
                    <a:pt x="117641" y="81063"/>
                    <a:pt x="132151" y="71983"/>
                    <a:pt x="138817" y="57554"/>
                  </a:cubicBezTo>
                  <a:cubicBezTo>
                    <a:pt x="139932" y="57726"/>
                    <a:pt x="141046" y="57809"/>
                    <a:pt x="142150" y="57809"/>
                  </a:cubicBezTo>
                  <a:cubicBezTo>
                    <a:pt x="146184" y="57809"/>
                    <a:pt x="150087" y="56695"/>
                    <a:pt x="153462" y="54685"/>
                  </a:cubicBezTo>
                  <a:cubicBezTo>
                    <a:pt x="156438" y="62210"/>
                    <a:pt x="162749" y="68330"/>
                    <a:pt x="171131" y="70770"/>
                  </a:cubicBezTo>
                  <a:cubicBezTo>
                    <a:pt x="173661" y="71495"/>
                    <a:pt x="176211" y="71849"/>
                    <a:pt x="178721" y="71849"/>
                  </a:cubicBezTo>
                  <a:cubicBezTo>
                    <a:pt x="179057" y="71849"/>
                    <a:pt x="179392" y="71843"/>
                    <a:pt x="179727" y="71830"/>
                  </a:cubicBezTo>
                  <a:lnTo>
                    <a:pt x="179727" y="17550"/>
                  </a:lnTo>
                  <a:cubicBezTo>
                    <a:pt x="179375" y="17536"/>
                    <a:pt x="179024" y="17529"/>
                    <a:pt x="178674" y="17529"/>
                  </a:cubicBezTo>
                  <a:cubicBezTo>
                    <a:pt x="176036" y="17529"/>
                    <a:pt x="173444" y="17921"/>
                    <a:pt x="170964" y="18657"/>
                  </a:cubicBezTo>
                  <a:cubicBezTo>
                    <a:pt x="168861" y="19285"/>
                    <a:pt x="166703" y="19590"/>
                    <a:pt x="164553" y="19590"/>
                  </a:cubicBezTo>
                  <a:cubicBezTo>
                    <a:pt x="160545" y="19590"/>
                    <a:pt x="156562" y="18529"/>
                    <a:pt x="152997" y="16514"/>
                  </a:cubicBezTo>
                  <a:cubicBezTo>
                    <a:pt x="151533" y="15704"/>
                    <a:pt x="149961" y="15037"/>
                    <a:pt x="148295" y="14549"/>
                  </a:cubicBezTo>
                  <a:cubicBezTo>
                    <a:pt x="146544" y="14037"/>
                    <a:pt x="144794" y="13763"/>
                    <a:pt x="143068" y="13692"/>
                  </a:cubicBezTo>
                  <a:cubicBezTo>
                    <a:pt x="136841" y="13430"/>
                    <a:pt x="130864" y="11346"/>
                    <a:pt x="125827" y="7691"/>
                  </a:cubicBezTo>
                  <a:cubicBezTo>
                    <a:pt x="122148" y="5012"/>
                    <a:pt x="117945" y="2917"/>
                    <a:pt x="113314" y="1583"/>
                  </a:cubicBezTo>
                  <a:cubicBezTo>
                    <a:pt x="109669" y="524"/>
                    <a:pt x="105928" y="0"/>
                    <a:pt x="102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8"/>
            <p:cNvSpPr/>
            <p:nvPr/>
          </p:nvSpPr>
          <p:spPr>
            <a:xfrm>
              <a:off x="3467075" y="1618950"/>
              <a:ext cx="3197150" cy="1442825"/>
            </a:xfrm>
            <a:custGeom>
              <a:rect b="b" l="l" r="r" t="t"/>
              <a:pathLst>
                <a:path extrusionOk="0" h="57713" w="127886">
                  <a:moveTo>
                    <a:pt x="89899" y="1"/>
                  </a:moveTo>
                  <a:cubicBezTo>
                    <a:pt x="89297" y="1"/>
                    <a:pt x="88668" y="44"/>
                    <a:pt x="88024" y="146"/>
                  </a:cubicBezTo>
                  <a:cubicBezTo>
                    <a:pt x="80701" y="1325"/>
                    <a:pt x="74915" y="9278"/>
                    <a:pt x="69998" y="12326"/>
                  </a:cubicBezTo>
                  <a:cubicBezTo>
                    <a:pt x="68542" y="13225"/>
                    <a:pt x="67312" y="13550"/>
                    <a:pt x="66173" y="13550"/>
                  </a:cubicBezTo>
                  <a:cubicBezTo>
                    <a:pt x="63466" y="13550"/>
                    <a:pt x="61279" y="11712"/>
                    <a:pt x="57817" y="11385"/>
                  </a:cubicBezTo>
                  <a:cubicBezTo>
                    <a:pt x="57711" y="11375"/>
                    <a:pt x="57604" y="11371"/>
                    <a:pt x="57497" y="11371"/>
                  </a:cubicBezTo>
                  <a:cubicBezTo>
                    <a:pt x="52599" y="11371"/>
                    <a:pt x="45820" y="21458"/>
                    <a:pt x="43304" y="21458"/>
                  </a:cubicBezTo>
                  <a:cubicBezTo>
                    <a:pt x="40732" y="21458"/>
                    <a:pt x="30433" y="33162"/>
                    <a:pt x="27385" y="35972"/>
                  </a:cubicBezTo>
                  <a:cubicBezTo>
                    <a:pt x="24609" y="38531"/>
                    <a:pt x="19513" y="44585"/>
                    <a:pt x="16503" y="44585"/>
                  </a:cubicBezTo>
                  <a:cubicBezTo>
                    <a:pt x="16207" y="44585"/>
                    <a:pt x="15932" y="44527"/>
                    <a:pt x="15681" y="44401"/>
                  </a:cubicBezTo>
                  <a:cubicBezTo>
                    <a:pt x="15553" y="44337"/>
                    <a:pt x="15404" y="44307"/>
                    <a:pt x="15237" y="44307"/>
                  </a:cubicBezTo>
                  <a:cubicBezTo>
                    <a:pt x="11725" y="44307"/>
                    <a:pt x="1" y="57713"/>
                    <a:pt x="1" y="57713"/>
                  </a:cubicBezTo>
                  <a:lnTo>
                    <a:pt x="95513" y="48616"/>
                  </a:lnTo>
                  <a:lnTo>
                    <a:pt x="127886" y="30662"/>
                  </a:lnTo>
                  <a:lnTo>
                    <a:pt x="110967" y="13029"/>
                  </a:lnTo>
                  <a:lnTo>
                    <a:pt x="95751" y="1325"/>
                  </a:lnTo>
                  <a:cubicBezTo>
                    <a:pt x="95751" y="1325"/>
                    <a:pt x="93231" y="1"/>
                    <a:pt x="89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8"/>
            <p:cNvSpPr/>
            <p:nvPr/>
          </p:nvSpPr>
          <p:spPr>
            <a:xfrm>
              <a:off x="3835575" y="1652050"/>
              <a:ext cx="2266675" cy="1369550"/>
            </a:xfrm>
            <a:custGeom>
              <a:rect b="b" l="l" r="r" t="t"/>
              <a:pathLst>
                <a:path extrusionOk="0" h="54782" w="90667">
                  <a:moveTo>
                    <a:pt x="81011" y="1"/>
                  </a:moveTo>
                  <a:cubicBezTo>
                    <a:pt x="81011" y="1"/>
                    <a:pt x="71236" y="1406"/>
                    <a:pt x="68593" y="7371"/>
                  </a:cubicBezTo>
                  <a:cubicBezTo>
                    <a:pt x="65961" y="13336"/>
                    <a:pt x="61925" y="14014"/>
                    <a:pt x="57532" y="16407"/>
                  </a:cubicBezTo>
                  <a:cubicBezTo>
                    <a:pt x="53150" y="18789"/>
                    <a:pt x="48364" y="27135"/>
                    <a:pt x="45113" y="27206"/>
                  </a:cubicBezTo>
                  <a:cubicBezTo>
                    <a:pt x="41863" y="27290"/>
                    <a:pt x="35410" y="33707"/>
                    <a:pt x="30147" y="38803"/>
                  </a:cubicBezTo>
                  <a:cubicBezTo>
                    <a:pt x="28724" y="40175"/>
                    <a:pt x="27541" y="40661"/>
                    <a:pt x="26505" y="40661"/>
                  </a:cubicBezTo>
                  <a:cubicBezTo>
                    <a:pt x="23991" y="40661"/>
                    <a:pt x="22338" y="37800"/>
                    <a:pt x="20193" y="37800"/>
                  </a:cubicBezTo>
                  <a:cubicBezTo>
                    <a:pt x="19946" y="37800"/>
                    <a:pt x="19693" y="37838"/>
                    <a:pt x="19432" y="37922"/>
                  </a:cubicBezTo>
                  <a:cubicBezTo>
                    <a:pt x="8430" y="41482"/>
                    <a:pt x="1" y="54781"/>
                    <a:pt x="1" y="54781"/>
                  </a:cubicBezTo>
                  <a:cubicBezTo>
                    <a:pt x="1" y="54781"/>
                    <a:pt x="32600" y="54424"/>
                    <a:pt x="36291" y="53019"/>
                  </a:cubicBezTo>
                  <a:cubicBezTo>
                    <a:pt x="39982" y="51614"/>
                    <a:pt x="79415" y="39148"/>
                    <a:pt x="79415" y="39148"/>
                  </a:cubicBezTo>
                  <a:cubicBezTo>
                    <a:pt x="79415" y="39148"/>
                    <a:pt x="89417" y="33088"/>
                    <a:pt x="89488" y="31778"/>
                  </a:cubicBezTo>
                  <a:cubicBezTo>
                    <a:pt x="89559" y="30469"/>
                    <a:pt x="90667" y="10014"/>
                    <a:pt x="86714" y="4382"/>
                  </a:cubicBezTo>
                  <a:cubicBezTo>
                    <a:pt x="85166" y="2180"/>
                    <a:pt x="81011" y="1"/>
                    <a:pt x="810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8"/>
            <p:cNvSpPr/>
            <p:nvPr/>
          </p:nvSpPr>
          <p:spPr>
            <a:xfrm>
              <a:off x="5061325" y="1247825"/>
              <a:ext cx="2656000" cy="1751750"/>
            </a:xfrm>
            <a:custGeom>
              <a:rect b="b" l="l" r="r" t="t"/>
              <a:pathLst>
                <a:path extrusionOk="0" h="70070" w="106240">
                  <a:moveTo>
                    <a:pt x="71785" y="1"/>
                  </a:moveTo>
                  <a:cubicBezTo>
                    <a:pt x="66349" y="1"/>
                    <a:pt x="54946" y="14020"/>
                    <a:pt x="52864" y="17348"/>
                  </a:cubicBezTo>
                  <a:cubicBezTo>
                    <a:pt x="51160" y="20088"/>
                    <a:pt x="49696" y="22326"/>
                    <a:pt x="47755" y="22326"/>
                  </a:cubicBezTo>
                  <a:cubicBezTo>
                    <a:pt x="47039" y="22326"/>
                    <a:pt x="46258" y="22021"/>
                    <a:pt x="45375" y="21325"/>
                  </a:cubicBezTo>
                  <a:cubicBezTo>
                    <a:pt x="44572" y="20694"/>
                    <a:pt x="43679" y="20286"/>
                    <a:pt x="42635" y="20286"/>
                  </a:cubicBezTo>
                  <a:cubicBezTo>
                    <a:pt x="39424" y="20286"/>
                    <a:pt x="34780" y="24149"/>
                    <a:pt x="26909" y="37268"/>
                  </a:cubicBezTo>
                  <a:cubicBezTo>
                    <a:pt x="24563" y="41173"/>
                    <a:pt x="9716" y="50757"/>
                    <a:pt x="5739" y="51662"/>
                  </a:cubicBezTo>
                  <a:cubicBezTo>
                    <a:pt x="1751" y="52579"/>
                    <a:pt x="1" y="70069"/>
                    <a:pt x="1" y="70069"/>
                  </a:cubicBezTo>
                  <a:lnTo>
                    <a:pt x="92905" y="67688"/>
                  </a:lnTo>
                  <a:lnTo>
                    <a:pt x="106240" y="58949"/>
                  </a:lnTo>
                  <a:lnTo>
                    <a:pt x="106240" y="37196"/>
                  </a:lnTo>
                  <a:cubicBezTo>
                    <a:pt x="104430" y="33088"/>
                    <a:pt x="101204" y="26278"/>
                    <a:pt x="98525" y="23433"/>
                  </a:cubicBezTo>
                  <a:cubicBezTo>
                    <a:pt x="96976" y="21796"/>
                    <a:pt x="96064" y="21396"/>
                    <a:pt x="95268" y="21396"/>
                  </a:cubicBezTo>
                  <a:cubicBezTo>
                    <a:pt x="94508" y="21396"/>
                    <a:pt x="93853" y="21761"/>
                    <a:pt x="92848" y="21761"/>
                  </a:cubicBezTo>
                  <a:cubicBezTo>
                    <a:pt x="92195" y="21761"/>
                    <a:pt x="91394" y="21607"/>
                    <a:pt x="90321" y="21099"/>
                  </a:cubicBezTo>
                  <a:cubicBezTo>
                    <a:pt x="85880" y="18991"/>
                    <a:pt x="77689" y="5180"/>
                    <a:pt x="73534" y="727"/>
                  </a:cubicBezTo>
                  <a:cubicBezTo>
                    <a:pt x="73067" y="226"/>
                    <a:pt x="72474" y="1"/>
                    <a:pt x="71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]]</a:t>
              </a:r>
              <a:endParaRPr/>
            </a:p>
          </p:txBody>
        </p:sp>
        <p:sp>
          <p:nvSpPr>
            <p:cNvPr id="630" name="Google Shape;630;p58"/>
            <p:cNvSpPr/>
            <p:nvPr/>
          </p:nvSpPr>
          <p:spPr>
            <a:xfrm>
              <a:off x="5394400" y="1325825"/>
              <a:ext cx="2322925" cy="1665100"/>
            </a:xfrm>
            <a:custGeom>
              <a:rect b="b" l="l" r="r" t="t"/>
              <a:pathLst>
                <a:path extrusionOk="0" h="66604" w="92917">
                  <a:moveTo>
                    <a:pt x="62187" y="0"/>
                  </a:moveTo>
                  <a:cubicBezTo>
                    <a:pt x="60103" y="679"/>
                    <a:pt x="57877" y="2263"/>
                    <a:pt x="56151" y="6061"/>
                  </a:cubicBezTo>
                  <a:cubicBezTo>
                    <a:pt x="52638" y="13788"/>
                    <a:pt x="53126" y="15181"/>
                    <a:pt x="46733" y="18693"/>
                  </a:cubicBezTo>
                  <a:cubicBezTo>
                    <a:pt x="40351" y="22206"/>
                    <a:pt x="43530" y="26420"/>
                    <a:pt x="38255" y="29587"/>
                  </a:cubicBezTo>
                  <a:cubicBezTo>
                    <a:pt x="32969" y="32743"/>
                    <a:pt x="21277" y="30730"/>
                    <a:pt x="19575" y="38053"/>
                  </a:cubicBezTo>
                  <a:cubicBezTo>
                    <a:pt x="17872" y="45387"/>
                    <a:pt x="17598" y="54864"/>
                    <a:pt x="11585" y="58031"/>
                  </a:cubicBezTo>
                  <a:cubicBezTo>
                    <a:pt x="7561" y="60151"/>
                    <a:pt x="2668" y="62556"/>
                    <a:pt x="1" y="66604"/>
                  </a:cubicBezTo>
                  <a:lnTo>
                    <a:pt x="79582" y="64568"/>
                  </a:lnTo>
                  <a:lnTo>
                    <a:pt x="92917" y="55829"/>
                  </a:lnTo>
                  <a:lnTo>
                    <a:pt x="92917" y="34076"/>
                  </a:lnTo>
                  <a:cubicBezTo>
                    <a:pt x="91107" y="29968"/>
                    <a:pt x="87881" y="23158"/>
                    <a:pt x="85202" y="20313"/>
                  </a:cubicBezTo>
                  <a:cubicBezTo>
                    <a:pt x="83653" y="18676"/>
                    <a:pt x="82741" y="18276"/>
                    <a:pt x="81945" y="18276"/>
                  </a:cubicBezTo>
                  <a:cubicBezTo>
                    <a:pt x="81185" y="18276"/>
                    <a:pt x="80530" y="18641"/>
                    <a:pt x="79525" y="18641"/>
                  </a:cubicBezTo>
                  <a:cubicBezTo>
                    <a:pt x="78872" y="18641"/>
                    <a:pt x="78071" y="18487"/>
                    <a:pt x="76998" y="17979"/>
                  </a:cubicBezTo>
                  <a:cubicBezTo>
                    <a:pt x="73188" y="16169"/>
                    <a:pt x="66604" y="5727"/>
                    <a:pt x="621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8"/>
            <p:cNvSpPr/>
            <p:nvPr/>
          </p:nvSpPr>
          <p:spPr>
            <a:xfrm>
              <a:off x="5507225" y="2083350"/>
              <a:ext cx="1454375" cy="632850"/>
            </a:xfrm>
            <a:custGeom>
              <a:rect b="b" l="l" r="r" t="t"/>
              <a:pathLst>
                <a:path extrusionOk="0" h="25314" w="58175">
                  <a:moveTo>
                    <a:pt x="47470" y="1"/>
                  </a:moveTo>
                  <a:lnTo>
                    <a:pt x="46792" y="11217"/>
                  </a:lnTo>
                  <a:lnTo>
                    <a:pt x="44815" y="4656"/>
                  </a:lnTo>
                  <a:lnTo>
                    <a:pt x="44232" y="14038"/>
                  </a:lnTo>
                  <a:lnTo>
                    <a:pt x="44220" y="14038"/>
                  </a:lnTo>
                  <a:lnTo>
                    <a:pt x="42172" y="7240"/>
                  </a:lnTo>
                  <a:lnTo>
                    <a:pt x="41767" y="13860"/>
                  </a:lnTo>
                  <a:lnTo>
                    <a:pt x="40517" y="9716"/>
                  </a:lnTo>
                  <a:lnTo>
                    <a:pt x="40386" y="11788"/>
                  </a:lnTo>
                  <a:lnTo>
                    <a:pt x="37517" y="2287"/>
                  </a:lnTo>
                  <a:lnTo>
                    <a:pt x="36826" y="13693"/>
                  </a:lnTo>
                  <a:lnTo>
                    <a:pt x="34802" y="7002"/>
                  </a:lnTo>
                  <a:lnTo>
                    <a:pt x="34731" y="8204"/>
                  </a:lnTo>
                  <a:lnTo>
                    <a:pt x="33492" y="4585"/>
                  </a:lnTo>
                  <a:lnTo>
                    <a:pt x="32576" y="13812"/>
                  </a:lnTo>
                  <a:lnTo>
                    <a:pt x="30730" y="8466"/>
                  </a:lnTo>
                  <a:lnTo>
                    <a:pt x="30016" y="15705"/>
                  </a:lnTo>
                  <a:lnTo>
                    <a:pt x="29790" y="15729"/>
                  </a:lnTo>
                  <a:lnTo>
                    <a:pt x="28039" y="10645"/>
                  </a:lnTo>
                  <a:lnTo>
                    <a:pt x="27515" y="15991"/>
                  </a:lnTo>
                  <a:lnTo>
                    <a:pt x="27468" y="16003"/>
                  </a:lnTo>
                  <a:lnTo>
                    <a:pt x="26337" y="12717"/>
                  </a:lnTo>
                  <a:lnTo>
                    <a:pt x="26170" y="14419"/>
                  </a:lnTo>
                  <a:lnTo>
                    <a:pt x="23515" y="6680"/>
                  </a:lnTo>
                  <a:lnTo>
                    <a:pt x="22574" y="16062"/>
                  </a:lnTo>
                  <a:lnTo>
                    <a:pt x="20705" y="10609"/>
                  </a:lnTo>
                  <a:lnTo>
                    <a:pt x="20693" y="10633"/>
                  </a:lnTo>
                  <a:lnTo>
                    <a:pt x="17883" y="2465"/>
                  </a:lnTo>
                  <a:lnTo>
                    <a:pt x="16716" y="14288"/>
                  </a:lnTo>
                  <a:lnTo>
                    <a:pt x="14359" y="7442"/>
                  </a:lnTo>
                  <a:lnTo>
                    <a:pt x="13371" y="17384"/>
                  </a:lnTo>
                  <a:lnTo>
                    <a:pt x="10906" y="10228"/>
                  </a:lnTo>
                  <a:lnTo>
                    <a:pt x="10216" y="17217"/>
                  </a:lnTo>
                  <a:lnTo>
                    <a:pt x="8727" y="12883"/>
                  </a:lnTo>
                  <a:lnTo>
                    <a:pt x="8513" y="15062"/>
                  </a:lnTo>
                  <a:lnTo>
                    <a:pt x="5096" y="5132"/>
                  </a:lnTo>
                  <a:lnTo>
                    <a:pt x="3905" y="17170"/>
                  </a:lnTo>
                  <a:lnTo>
                    <a:pt x="1500" y="10181"/>
                  </a:lnTo>
                  <a:lnTo>
                    <a:pt x="0" y="25313"/>
                  </a:lnTo>
                  <a:lnTo>
                    <a:pt x="3310" y="24932"/>
                  </a:lnTo>
                  <a:lnTo>
                    <a:pt x="6441" y="24563"/>
                  </a:lnTo>
                  <a:lnTo>
                    <a:pt x="7584" y="24432"/>
                  </a:lnTo>
                  <a:lnTo>
                    <a:pt x="12502" y="23861"/>
                  </a:lnTo>
                  <a:lnTo>
                    <a:pt x="58174" y="18527"/>
                  </a:lnTo>
                  <a:lnTo>
                    <a:pt x="57472" y="12502"/>
                  </a:lnTo>
                  <a:lnTo>
                    <a:pt x="56817" y="12574"/>
                  </a:lnTo>
                  <a:lnTo>
                    <a:pt x="53745" y="2406"/>
                  </a:lnTo>
                  <a:lnTo>
                    <a:pt x="53138" y="12252"/>
                  </a:lnTo>
                  <a:lnTo>
                    <a:pt x="50768" y="4382"/>
                  </a:lnTo>
                  <a:lnTo>
                    <a:pt x="50435" y="9800"/>
                  </a:lnTo>
                  <a:lnTo>
                    <a:pt x="474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8"/>
            <p:cNvSpPr/>
            <p:nvPr/>
          </p:nvSpPr>
          <p:spPr>
            <a:xfrm>
              <a:off x="3861175" y="2566450"/>
              <a:ext cx="1465675" cy="377450"/>
            </a:xfrm>
            <a:custGeom>
              <a:rect b="b" l="l" r="r" t="t"/>
              <a:pathLst>
                <a:path extrusionOk="0" h="15098" w="58627">
                  <a:moveTo>
                    <a:pt x="20658" y="1"/>
                  </a:moveTo>
                  <a:lnTo>
                    <a:pt x="17991" y="8097"/>
                  </a:lnTo>
                  <a:lnTo>
                    <a:pt x="16526" y="3108"/>
                  </a:lnTo>
                  <a:lnTo>
                    <a:pt x="14276" y="9907"/>
                  </a:lnTo>
                  <a:lnTo>
                    <a:pt x="12752" y="4704"/>
                  </a:lnTo>
                  <a:lnTo>
                    <a:pt x="11169" y="9478"/>
                  </a:lnTo>
                  <a:lnTo>
                    <a:pt x="10252" y="6335"/>
                  </a:lnTo>
                  <a:lnTo>
                    <a:pt x="9752" y="7823"/>
                  </a:lnTo>
                  <a:lnTo>
                    <a:pt x="7632" y="608"/>
                  </a:lnTo>
                  <a:lnTo>
                    <a:pt x="4918" y="8835"/>
                  </a:lnTo>
                  <a:lnTo>
                    <a:pt x="3418" y="3751"/>
                  </a:lnTo>
                  <a:lnTo>
                    <a:pt x="1" y="14098"/>
                  </a:lnTo>
                  <a:lnTo>
                    <a:pt x="3334" y="14145"/>
                  </a:lnTo>
                  <a:lnTo>
                    <a:pt x="6489" y="14205"/>
                  </a:lnTo>
                  <a:lnTo>
                    <a:pt x="7632" y="14229"/>
                  </a:lnTo>
                  <a:lnTo>
                    <a:pt x="12585" y="14312"/>
                  </a:lnTo>
                  <a:lnTo>
                    <a:pt x="58555" y="15098"/>
                  </a:lnTo>
                  <a:lnTo>
                    <a:pt x="58627" y="10847"/>
                  </a:lnTo>
                  <a:lnTo>
                    <a:pt x="57972" y="10835"/>
                  </a:lnTo>
                  <a:lnTo>
                    <a:pt x="56222" y="3489"/>
                  </a:lnTo>
                  <a:lnTo>
                    <a:pt x="54364" y="10252"/>
                  </a:lnTo>
                  <a:lnTo>
                    <a:pt x="53019" y="4573"/>
                  </a:lnTo>
                  <a:lnTo>
                    <a:pt x="51995" y="8287"/>
                  </a:lnTo>
                  <a:lnTo>
                    <a:pt x="50316" y="1203"/>
                  </a:lnTo>
                  <a:lnTo>
                    <a:pt x="48209" y="8906"/>
                  </a:lnTo>
                  <a:lnTo>
                    <a:pt x="47078" y="4168"/>
                  </a:lnTo>
                  <a:lnTo>
                    <a:pt x="45316" y="10621"/>
                  </a:lnTo>
                  <a:lnTo>
                    <a:pt x="45304" y="10621"/>
                  </a:lnTo>
                  <a:lnTo>
                    <a:pt x="44125" y="5704"/>
                  </a:lnTo>
                  <a:lnTo>
                    <a:pt x="42887" y="10252"/>
                  </a:lnTo>
                  <a:lnTo>
                    <a:pt x="42172" y="7263"/>
                  </a:lnTo>
                  <a:lnTo>
                    <a:pt x="41780" y="8680"/>
                  </a:lnTo>
                  <a:lnTo>
                    <a:pt x="40148" y="1810"/>
                  </a:lnTo>
                  <a:lnTo>
                    <a:pt x="38005" y="9657"/>
                  </a:lnTo>
                  <a:lnTo>
                    <a:pt x="36862" y="4823"/>
                  </a:lnTo>
                  <a:lnTo>
                    <a:pt x="36636" y="5644"/>
                  </a:lnTo>
                  <a:lnTo>
                    <a:pt x="35862" y="3013"/>
                  </a:lnTo>
                  <a:lnTo>
                    <a:pt x="33779" y="9323"/>
                  </a:lnTo>
                  <a:lnTo>
                    <a:pt x="32636" y="5430"/>
                  </a:lnTo>
                  <a:lnTo>
                    <a:pt x="30993" y="10371"/>
                  </a:lnTo>
                  <a:lnTo>
                    <a:pt x="30766" y="10371"/>
                  </a:lnTo>
                  <a:lnTo>
                    <a:pt x="29683" y="6680"/>
                  </a:lnTo>
                  <a:lnTo>
                    <a:pt x="28480" y="10335"/>
                  </a:lnTo>
                  <a:lnTo>
                    <a:pt x="28433" y="10335"/>
                  </a:lnTo>
                  <a:lnTo>
                    <a:pt x="27730" y="7942"/>
                  </a:lnTo>
                  <a:lnTo>
                    <a:pt x="27349" y="9109"/>
                  </a:lnTo>
                  <a:lnTo>
                    <a:pt x="25694" y="3477"/>
                  </a:lnTo>
                  <a:lnTo>
                    <a:pt x="23575" y="9895"/>
                  </a:lnTo>
                  <a:lnTo>
                    <a:pt x="22408" y="5930"/>
                  </a:lnTo>
                  <a:lnTo>
                    <a:pt x="22408" y="5954"/>
                  </a:lnTo>
                  <a:lnTo>
                    <a:pt x="206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8"/>
            <p:cNvSpPr/>
            <p:nvPr/>
          </p:nvSpPr>
          <p:spPr>
            <a:xfrm>
              <a:off x="2290150" y="2307825"/>
              <a:ext cx="5427175" cy="1548400"/>
            </a:xfrm>
            <a:custGeom>
              <a:rect b="b" l="l" r="r" t="t"/>
              <a:pathLst>
                <a:path extrusionOk="0" h="61936" w="217087">
                  <a:moveTo>
                    <a:pt x="188163" y="1"/>
                  </a:moveTo>
                  <a:cubicBezTo>
                    <a:pt x="183575" y="1"/>
                    <a:pt x="177693" y="1282"/>
                    <a:pt x="170260" y="4047"/>
                  </a:cubicBezTo>
                  <a:cubicBezTo>
                    <a:pt x="154746" y="9822"/>
                    <a:pt x="137041" y="7750"/>
                    <a:pt x="128147" y="12274"/>
                  </a:cubicBezTo>
                  <a:cubicBezTo>
                    <a:pt x="105883" y="23621"/>
                    <a:pt x="83201" y="22026"/>
                    <a:pt x="76284" y="22966"/>
                  </a:cubicBezTo>
                  <a:cubicBezTo>
                    <a:pt x="69366" y="23907"/>
                    <a:pt x="64592" y="24895"/>
                    <a:pt x="54602" y="27681"/>
                  </a:cubicBezTo>
                  <a:cubicBezTo>
                    <a:pt x="8478" y="40552"/>
                    <a:pt x="0" y="58649"/>
                    <a:pt x="0" y="58649"/>
                  </a:cubicBezTo>
                  <a:lnTo>
                    <a:pt x="25682" y="59423"/>
                  </a:lnTo>
                  <a:lnTo>
                    <a:pt x="61830" y="61935"/>
                  </a:lnTo>
                  <a:lnTo>
                    <a:pt x="118718" y="59745"/>
                  </a:lnTo>
                  <a:lnTo>
                    <a:pt x="183142" y="59745"/>
                  </a:lnTo>
                  <a:lnTo>
                    <a:pt x="217087" y="55292"/>
                  </a:lnTo>
                  <a:lnTo>
                    <a:pt x="217087" y="16549"/>
                  </a:lnTo>
                  <a:cubicBezTo>
                    <a:pt x="217087" y="16549"/>
                    <a:pt x="199204" y="2857"/>
                    <a:pt x="194179" y="964"/>
                  </a:cubicBezTo>
                  <a:cubicBezTo>
                    <a:pt x="192485" y="330"/>
                    <a:pt x="190490" y="1"/>
                    <a:pt x="188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8"/>
            <p:cNvSpPr/>
            <p:nvPr/>
          </p:nvSpPr>
          <p:spPr>
            <a:xfrm>
              <a:off x="5018475" y="2742250"/>
              <a:ext cx="1901150" cy="312675"/>
            </a:xfrm>
            <a:custGeom>
              <a:rect b="b" l="l" r="r" t="t"/>
              <a:pathLst>
                <a:path extrusionOk="0" h="12507" w="76046">
                  <a:moveTo>
                    <a:pt x="55315" y="1"/>
                  </a:moveTo>
                  <a:cubicBezTo>
                    <a:pt x="44015" y="1"/>
                    <a:pt x="34873" y="5142"/>
                    <a:pt x="30290" y="6458"/>
                  </a:cubicBezTo>
                  <a:cubicBezTo>
                    <a:pt x="25275" y="7907"/>
                    <a:pt x="18289" y="9554"/>
                    <a:pt x="13256" y="9554"/>
                  </a:cubicBezTo>
                  <a:cubicBezTo>
                    <a:pt x="12912" y="9554"/>
                    <a:pt x="12576" y="9546"/>
                    <a:pt x="12252" y="9530"/>
                  </a:cubicBezTo>
                  <a:cubicBezTo>
                    <a:pt x="12062" y="9521"/>
                    <a:pt x="11870" y="9516"/>
                    <a:pt x="11676" y="9516"/>
                  </a:cubicBezTo>
                  <a:cubicBezTo>
                    <a:pt x="7490" y="9516"/>
                    <a:pt x="2169" y="11594"/>
                    <a:pt x="515" y="12286"/>
                  </a:cubicBezTo>
                  <a:lnTo>
                    <a:pt x="515" y="12286"/>
                  </a:lnTo>
                  <a:cubicBezTo>
                    <a:pt x="1612" y="11873"/>
                    <a:pt x="2873" y="11742"/>
                    <a:pt x="4316" y="11742"/>
                  </a:cubicBezTo>
                  <a:cubicBezTo>
                    <a:pt x="6782" y="11742"/>
                    <a:pt x="9782" y="12123"/>
                    <a:pt x="13413" y="12123"/>
                  </a:cubicBezTo>
                  <a:cubicBezTo>
                    <a:pt x="17378" y="12123"/>
                    <a:pt x="22096" y="11669"/>
                    <a:pt x="27694" y="9768"/>
                  </a:cubicBezTo>
                  <a:cubicBezTo>
                    <a:pt x="39753" y="5678"/>
                    <a:pt x="52163" y="3644"/>
                    <a:pt x="59219" y="3644"/>
                  </a:cubicBezTo>
                  <a:cubicBezTo>
                    <a:pt x="60482" y="3644"/>
                    <a:pt x="61573" y="3709"/>
                    <a:pt x="62460" y="3839"/>
                  </a:cubicBezTo>
                  <a:cubicBezTo>
                    <a:pt x="68306" y="4708"/>
                    <a:pt x="76045" y="6661"/>
                    <a:pt x="76045" y="6661"/>
                  </a:cubicBezTo>
                  <a:cubicBezTo>
                    <a:pt x="76045" y="6661"/>
                    <a:pt x="66235" y="1315"/>
                    <a:pt x="61127" y="470"/>
                  </a:cubicBezTo>
                  <a:cubicBezTo>
                    <a:pt x="59137" y="143"/>
                    <a:pt x="57196" y="1"/>
                    <a:pt x="55315" y="1"/>
                  </a:cubicBezTo>
                  <a:close/>
                  <a:moveTo>
                    <a:pt x="515" y="12286"/>
                  </a:moveTo>
                  <a:lnTo>
                    <a:pt x="515" y="12286"/>
                  </a:lnTo>
                  <a:cubicBezTo>
                    <a:pt x="339" y="12352"/>
                    <a:pt x="167" y="12425"/>
                    <a:pt x="0" y="12507"/>
                  </a:cubicBezTo>
                  <a:cubicBezTo>
                    <a:pt x="0" y="12507"/>
                    <a:pt x="184" y="12424"/>
                    <a:pt x="515" y="122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8"/>
            <p:cNvSpPr/>
            <p:nvPr/>
          </p:nvSpPr>
          <p:spPr>
            <a:xfrm>
              <a:off x="4752350" y="3066225"/>
              <a:ext cx="558725" cy="142600"/>
            </a:xfrm>
            <a:custGeom>
              <a:rect b="b" l="l" r="r" t="t"/>
              <a:pathLst>
                <a:path extrusionOk="0" h="5704" w="22349">
                  <a:moveTo>
                    <a:pt x="11371" y="0"/>
                  </a:moveTo>
                  <a:cubicBezTo>
                    <a:pt x="9919" y="0"/>
                    <a:pt x="8681" y="1084"/>
                    <a:pt x="8180" y="2608"/>
                  </a:cubicBezTo>
                  <a:cubicBezTo>
                    <a:pt x="7561" y="2012"/>
                    <a:pt x="6728" y="1643"/>
                    <a:pt x="5799" y="1643"/>
                  </a:cubicBezTo>
                  <a:cubicBezTo>
                    <a:pt x="4120" y="1643"/>
                    <a:pt x="2739" y="2858"/>
                    <a:pt x="2454" y="4453"/>
                  </a:cubicBezTo>
                  <a:cubicBezTo>
                    <a:pt x="2227" y="4334"/>
                    <a:pt x="1977" y="4275"/>
                    <a:pt x="1703" y="4275"/>
                  </a:cubicBezTo>
                  <a:cubicBezTo>
                    <a:pt x="846" y="4275"/>
                    <a:pt x="144" y="4894"/>
                    <a:pt x="1" y="5703"/>
                  </a:cubicBezTo>
                  <a:lnTo>
                    <a:pt x="22349" y="5703"/>
                  </a:lnTo>
                  <a:cubicBezTo>
                    <a:pt x="22349" y="4370"/>
                    <a:pt x="21265" y="3286"/>
                    <a:pt x="19932" y="3286"/>
                  </a:cubicBezTo>
                  <a:cubicBezTo>
                    <a:pt x="19599" y="3286"/>
                    <a:pt x="19277" y="3346"/>
                    <a:pt x="18979" y="3477"/>
                  </a:cubicBezTo>
                  <a:cubicBezTo>
                    <a:pt x="18598" y="2084"/>
                    <a:pt x="17324" y="1072"/>
                    <a:pt x="15812" y="1072"/>
                  </a:cubicBezTo>
                  <a:cubicBezTo>
                    <a:pt x="15181" y="1072"/>
                    <a:pt x="14586" y="1250"/>
                    <a:pt x="14074" y="1572"/>
                  </a:cubicBezTo>
                  <a:cubicBezTo>
                    <a:pt x="13443" y="619"/>
                    <a:pt x="12479" y="0"/>
                    <a:pt x="11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8"/>
            <p:cNvSpPr/>
            <p:nvPr/>
          </p:nvSpPr>
          <p:spPr>
            <a:xfrm>
              <a:off x="4967575" y="2996275"/>
              <a:ext cx="833750" cy="212550"/>
            </a:xfrm>
            <a:custGeom>
              <a:rect b="b" l="l" r="r" t="t"/>
              <a:pathLst>
                <a:path extrusionOk="0" h="8502" w="33350">
                  <a:moveTo>
                    <a:pt x="16978" y="0"/>
                  </a:moveTo>
                  <a:cubicBezTo>
                    <a:pt x="14800" y="0"/>
                    <a:pt x="12942" y="1608"/>
                    <a:pt x="12204" y="3882"/>
                  </a:cubicBezTo>
                  <a:cubicBezTo>
                    <a:pt x="11287" y="2989"/>
                    <a:pt x="10037" y="2441"/>
                    <a:pt x="8656" y="2441"/>
                  </a:cubicBezTo>
                  <a:cubicBezTo>
                    <a:pt x="6168" y="2441"/>
                    <a:pt x="4096" y="4251"/>
                    <a:pt x="3679" y="6632"/>
                  </a:cubicBezTo>
                  <a:cubicBezTo>
                    <a:pt x="3334" y="6465"/>
                    <a:pt x="2953" y="6358"/>
                    <a:pt x="2548" y="6358"/>
                  </a:cubicBezTo>
                  <a:cubicBezTo>
                    <a:pt x="1274" y="6358"/>
                    <a:pt x="214" y="7287"/>
                    <a:pt x="0" y="8501"/>
                  </a:cubicBezTo>
                  <a:lnTo>
                    <a:pt x="33349" y="8501"/>
                  </a:lnTo>
                  <a:cubicBezTo>
                    <a:pt x="33349" y="6501"/>
                    <a:pt x="31730" y="4882"/>
                    <a:pt x="29730" y="4882"/>
                  </a:cubicBezTo>
                  <a:cubicBezTo>
                    <a:pt x="29230" y="4882"/>
                    <a:pt x="28754" y="4989"/>
                    <a:pt x="28313" y="5179"/>
                  </a:cubicBezTo>
                  <a:cubicBezTo>
                    <a:pt x="27742" y="3108"/>
                    <a:pt x="25849" y="1584"/>
                    <a:pt x="23586" y="1584"/>
                  </a:cubicBezTo>
                  <a:cubicBezTo>
                    <a:pt x="22634" y="1584"/>
                    <a:pt x="21753" y="1858"/>
                    <a:pt x="21003" y="2334"/>
                  </a:cubicBezTo>
                  <a:cubicBezTo>
                    <a:pt x="20062" y="917"/>
                    <a:pt x="18610" y="0"/>
                    <a:pt x="16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8"/>
            <p:cNvSpPr/>
            <p:nvPr/>
          </p:nvSpPr>
          <p:spPr>
            <a:xfrm>
              <a:off x="5471500" y="2831950"/>
              <a:ext cx="195575" cy="150950"/>
            </a:xfrm>
            <a:custGeom>
              <a:rect b="b" l="l" r="r" t="t"/>
              <a:pathLst>
                <a:path extrusionOk="0" h="6038" w="7823">
                  <a:moveTo>
                    <a:pt x="1715" y="1"/>
                  </a:moveTo>
                  <a:lnTo>
                    <a:pt x="0" y="287"/>
                  </a:lnTo>
                  <a:lnTo>
                    <a:pt x="6132" y="6037"/>
                  </a:lnTo>
                  <a:lnTo>
                    <a:pt x="7823" y="5847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8"/>
            <p:cNvSpPr/>
            <p:nvPr/>
          </p:nvSpPr>
          <p:spPr>
            <a:xfrm>
              <a:off x="5373875" y="2839100"/>
              <a:ext cx="263450" cy="441150"/>
            </a:xfrm>
            <a:custGeom>
              <a:rect b="b" l="l" r="r" t="t"/>
              <a:pathLst>
                <a:path extrusionOk="0" h="17646" w="10538">
                  <a:moveTo>
                    <a:pt x="4917" y="1"/>
                  </a:moveTo>
                  <a:lnTo>
                    <a:pt x="0" y="6323"/>
                  </a:lnTo>
                  <a:lnTo>
                    <a:pt x="0" y="17646"/>
                  </a:lnTo>
                  <a:lnTo>
                    <a:pt x="10537" y="15919"/>
                  </a:lnTo>
                  <a:lnTo>
                    <a:pt x="10537" y="5180"/>
                  </a:lnTo>
                  <a:lnTo>
                    <a:pt x="491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8"/>
            <p:cNvSpPr/>
            <p:nvPr/>
          </p:nvSpPr>
          <p:spPr>
            <a:xfrm>
              <a:off x="5373875" y="2839100"/>
              <a:ext cx="263450" cy="441150"/>
            </a:xfrm>
            <a:custGeom>
              <a:rect b="b" l="l" r="r" t="t"/>
              <a:pathLst>
                <a:path extrusionOk="0" h="17646" w="10538">
                  <a:moveTo>
                    <a:pt x="4917" y="1"/>
                  </a:moveTo>
                  <a:lnTo>
                    <a:pt x="0" y="6323"/>
                  </a:lnTo>
                  <a:lnTo>
                    <a:pt x="0" y="17646"/>
                  </a:lnTo>
                  <a:lnTo>
                    <a:pt x="10537" y="15919"/>
                  </a:lnTo>
                  <a:lnTo>
                    <a:pt x="10537" y="5180"/>
                  </a:lnTo>
                  <a:lnTo>
                    <a:pt x="49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8"/>
            <p:cNvSpPr/>
            <p:nvPr/>
          </p:nvSpPr>
          <p:spPr>
            <a:xfrm>
              <a:off x="5155100" y="2954300"/>
              <a:ext cx="218800" cy="324475"/>
            </a:xfrm>
            <a:custGeom>
              <a:rect b="b" l="l" r="r" t="t"/>
              <a:pathLst>
                <a:path extrusionOk="0" h="12979" w="8752">
                  <a:moveTo>
                    <a:pt x="0" y="0"/>
                  </a:moveTo>
                  <a:lnTo>
                    <a:pt x="0" y="10680"/>
                  </a:lnTo>
                  <a:lnTo>
                    <a:pt x="8751" y="12978"/>
                  </a:lnTo>
                  <a:lnTo>
                    <a:pt x="8751" y="2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8"/>
            <p:cNvSpPr/>
            <p:nvPr/>
          </p:nvSpPr>
          <p:spPr>
            <a:xfrm>
              <a:off x="5125325" y="2839100"/>
              <a:ext cx="389050" cy="206600"/>
            </a:xfrm>
            <a:custGeom>
              <a:rect b="b" l="l" r="r" t="t"/>
              <a:pathLst>
                <a:path extrusionOk="0" h="8264" w="15562">
                  <a:moveTo>
                    <a:pt x="15562" y="1"/>
                  </a:moveTo>
                  <a:lnTo>
                    <a:pt x="0" y="5763"/>
                  </a:lnTo>
                  <a:lnTo>
                    <a:pt x="0" y="6049"/>
                  </a:lnTo>
                  <a:lnTo>
                    <a:pt x="9978" y="8264"/>
                  </a:lnTo>
                  <a:lnTo>
                    <a:pt x="155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8"/>
            <p:cNvSpPr/>
            <p:nvPr/>
          </p:nvSpPr>
          <p:spPr>
            <a:xfrm>
              <a:off x="5125325" y="2804875"/>
              <a:ext cx="389050" cy="233675"/>
            </a:xfrm>
            <a:custGeom>
              <a:rect b="b" l="l" r="r" t="t"/>
              <a:pathLst>
                <a:path extrusionOk="0" h="9347" w="15562">
                  <a:moveTo>
                    <a:pt x="6251" y="1"/>
                  </a:moveTo>
                  <a:lnTo>
                    <a:pt x="0" y="7132"/>
                  </a:lnTo>
                  <a:lnTo>
                    <a:pt x="9978" y="9347"/>
                  </a:lnTo>
                  <a:lnTo>
                    <a:pt x="15562" y="1084"/>
                  </a:lnTo>
                  <a:lnTo>
                    <a:pt x="62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8"/>
            <p:cNvSpPr/>
            <p:nvPr/>
          </p:nvSpPr>
          <p:spPr>
            <a:xfrm>
              <a:off x="5173250" y="3046875"/>
              <a:ext cx="36325" cy="88125"/>
            </a:xfrm>
            <a:custGeom>
              <a:rect b="b" l="l" r="r" t="t"/>
              <a:pathLst>
                <a:path extrusionOk="0" h="3525" w="1453">
                  <a:moveTo>
                    <a:pt x="0" y="0"/>
                  </a:moveTo>
                  <a:lnTo>
                    <a:pt x="0" y="3203"/>
                  </a:lnTo>
                  <a:lnTo>
                    <a:pt x="1453" y="3525"/>
                  </a:lnTo>
                  <a:lnTo>
                    <a:pt x="1453" y="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8"/>
            <p:cNvSpPr/>
            <p:nvPr/>
          </p:nvSpPr>
          <p:spPr>
            <a:xfrm>
              <a:off x="5310475" y="3080500"/>
              <a:ext cx="36325" cy="87850"/>
            </a:xfrm>
            <a:custGeom>
              <a:rect b="b" l="l" r="r" t="t"/>
              <a:pathLst>
                <a:path extrusionOk="0" h="3514" w="1453">
                  <a:moveTo>
                    <a:pt x="0" y="1"/>
                  </a:moveTo>
                  <a:lnTo>
                    <a:pt x="0" y="3203"/>
                  </a:lnTo>
                  <a:lnTo>
                    <a:pt x="1453" y="3513"/>
                  </a:lnTo>
                  <a:lnTo>
                    <a:pt x="1453" y="3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8"/>
            <p:cNvSpPr/>
            <p:nvPr/>
          </p:nvSpPr>
          <p:spPr>
            <a:xfrm>
              <a:off x="5242900" y="3066825"/>
              <a:ext cx="36325" cy="187250"/>
            </a:xfrm>
            <a:custGeom>
              <a:rect b="b" l="l" r="r" t="t"/>
              <a:pathLst>
                <a:path extrusionOk="0" h="7490" w="1453">
                  <a:moveTo>
                    <a:pt x="0" y="0"/>
                  </a:moveTo>
                  <a:lnTo>
                    <a:pt x="0" y="7084"/>
                  </a:lnTo>
                  <a:lnTo>
                    <a:pt x="1453" y="7489"/>
                  </a:lnTo>
                  <a:lnTo>
                    <a:pt x="1453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8"/>
            <p:cNvSpPr/>
            <p:nvPr/>
          </p:nvSpPr>
          <p:spPr>
            <a:xfrm>
              <a:off x="5442625" y="2976325"/>
              <a:ext cx="57775" cy="72050"/>
            </a:xfrm>
            <a:custGeom>
              <a:rect b="b" l="l" r="r" t="t"/>
              <a:pathLst>
                <a:path extrusionOk="0" h="2882" w="2311">
                  <a:moveTo>
                    <a:pt x="2310" y="1"/>
                  </a:moveTo>
                  <a:lnTo>
                    <a:pt x="0" y="524"/>
                  </a:lnTo>
                  <a:lnTo>
                    <a:pt x="0" y="2882"/>
                  </a:lnTo>
                  <a:lnTo>
                    <a:pt x="2310" y="2358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8"/>
            <p:cNvSpPr/>
            <p:nvPr/>
          </p:nvSpPr>
          <p:spPr>
            <a:xfrm>
              <a:off x="5442625" y="3070975"/>
              <a:ext cx="151525" cy="89325"/>
            </a:xfrm>
            <a:custGeom>
              <a:rect b="b" l="l" r="r" t="t"/>
              <a:pathLst>
                <a:path extrusionOk="0" h="3573" w="6061">
                  <a:moveTo>
                    <a:pt x="6061" y="1"/>
                  </a:moveTo>
                  <a:lnTo>
                    <a:pt x="0" y="1215"/>
                  </a:lnTo>
                  <a:lnTo>
                    <a:pt x="0" y="3573"/>
                  </a:lnTo>
                  <a:lnTo>
                    <a:pt x="6061" y="2358"/>
                  </a:lnTo>
                  <a:lnTo>
                    <a:pt x="6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8"/>
            <p:cNvSpPr/>
            <p:nvPr/>
          </p:nvSpPr>
          <p:spPr>
            <a:xfrm>
              <a:off x="5521800" y="2962050"/>
              <a:ext cx="57475" cy="71750"/>
            </a:xfrm>
            <a:custGeom>
              <a:rect b="b" l="l" r="r" t="t"/>
              <a:pathLst>
                <a:path extrusionOk="0" h="2870" w="2299">
                  <a:moveTo>
                    <a:pt x="2298" y="0"/>
                  </a:moveTo>
                  <a:lnTo>
                    <a:pt x="1" y="512"/>
                  </a:lnTo>
                  <a:lnTo>
                    <a:pt x="1" y="2869"/>
                  </a:lnTo>
                  <a:lnTo>
                    <a:pt x="2298" y="2357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8"/>
            <p:cNvSpPr/>
            <p:nvPr/>
          </p:nvSpPr>
          <p:spPr>
            <a:xfrm>
              <a:off x="6198075" y="2817075"/>
              <a:ext cx="238450" cy="125350"/>
            </a:xfrm>
            <a:custGeom>
              <a:rect b="b" l="l" r="r" t="t"/>
              <a:pathLst>
                <a:path extrusionOk="0" h="5014" w="9538">
                  <a:moveTo>
                    <a:pt x="2096" y="1"/>
                  </a:moveTo>
                  <a:lnTo>
                    <a:pt x="1" y="239"/>
                  </a:lnTo>
                  <a:lnTo>
                    <a:pt x="7478" y="5013"/>
                  </a:lnTo>
                  <a:lnTo>
                    <a:pt x="9537" y="4847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8"/>
            <p:cNvSpPr/>
            <p:nvPr/>
          </p:nvSpPr>
          <p:spPr>
            <a:xfrm>
              <a:off x="6079025" y="2823025"/>
              <a:ext cx="321475" cy="366450"/>
            </a:xfrm>
            <a:custGeom>
              <a:rect b="b" l="l" r="r" t="t"/>
              <a:pathLst>
                <a:path extrusionOk="0" h="14658" w="12859">
                  <a:moveTo>
                    <a:pt x="6001" y="1"/>
                  </a:moveTo>
                  <a:lnTo>
                    <a:pt x="0" y="5251"/>
                  </a:lnTo>
                  <a:lnTo>
                    <a:pt x="0" y="14657"/>
                  </a:lnTo>
                  <a:lnTo>
                    <a:pt x="12859" y="13217"/>
                  </a:lnTo>
                  <a:lnTo>
                    <a:pt x="12859" y="4299"/>
                  </a:lnTo>
                  <a:lnTo>
                    <a:pt x="600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8"/>
            <p:cNvSpPr/>
            <p:nvPr/>
          </p:nvSpPr>
          <p:spPr>
            <a:xfrm>
              <a:off x="6079025" y="2823025"/>
              <a:ext cx="321475" cy="366450"/>
            </a:xfrm>
            <a:custGeom>
              <a:rect b="b" l="l" r="r" t="t"/>
              <a:pathLst>
                <a:path extrusionOk="0" h="14658" w="12859">
                  <a:moveTo>
                    <a:pt x="6001" y="1"/>
                  </a:moveTo>
                  <a:lnTo>
                    <a:pt x="0" y="5251"/>
                  </a:lnTo>
                  <a:lnTo>
                    <a:pt x="0" y="14657"/>
                  </a:lnTo>
                  <a:lnTo>
                    <a:pt x="12859" y="13217"/>
                  </a:lnTo>
                  <a:lnTo>
                    <a:pt x="12859" y="4299"/>
                  </a:lnTo>
                  <a:lnTo>
                    <a:pt x="60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8"/>
            <p:cNvSpPr/>
            <p:nvPr/>
          </p:nvSpPr>
          <p:spPr>
            <a:xfrm>
              <a:off x="5812025" y="2918575"/>
              <a:ext cx="267000" cy="269700"/>
            </a:xfrm>
            <a:custGeom>
              <a:rect b="b" l="l" r="r" t="t"/>
              <a:pathLst>
                <a:path extrusionOk="0" h="10788" w="10680">
                  <a:moveTo>
                    <a:pt x="0" y="1"/>
                  </a:moveTo>
                  <a:lnTo>
                    <a:pt x="0" y="8871"/>
                  </a:lnTo>
                  <a:lnTo>
                    <a:pt x="10680" y="10788"/>
                  </a:lnTo>
                  <a:lnTo>
                    <a:pt x="10680" y="16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8"/>
            <p:cNvSpPr/>
            <p:nvPr/>
          </p:nvSpPr>
          <p:spPr>
            <a:xfrm>
              <a:off x="5775700" y="2823025"/>
              <a:ext cx="474775" cy="171475"/>
            </a:xfrm>
            <a:custGeom>
              <a:rect b="b" l="l" r="r" t="t"/>
              <a:pathLst>
                <a:path extrusionOk="0" h="6859" w="18991">
                  <a:moveTo>
                    <a:pt x="18991" y="1"/>
                  </a:moveTo>
                  <a:lnTo>
                    <a:pt x="1" y="4787"/>
                  </a:lnTo>
                  <a:lnTo>
                    <a:pt x="1" y="5025"/>
                  </a:lnTo>
                  <a:lnTo>
                    <a:pt x="12181" y="6859"/>
                  </a:lnTo>
                  <a:lnTo>
                    <a:pt x="189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8"/>
            <p:cNvSpPr/>
            <p:nvPr/>
          </p:nvSpPr>
          <p:spPr>
            <a:xfrm>
              <a:off x="5775700" y="2794750"/>
              <a:ext cx="474775" cy="193800"/>
            </a:xfrm>
            <a:custGeom>
              <a:rect b="b" l="l" r="r" t="t"/>
              <a:pathLst>
                <a:path extrusionOk="0" h="7752" w="18991">
                  <a:moveTo>
                    <a:pt x="7621" y="1"/>
                  </a:moveTo>
                  <a:lnTo>
                    <a:pt x="1" y="5918"/>
                  </a:lnTo>
                  <a:lnTo>
                    <a:pt x="12181" y="7752"/>
                  </a:lnTo>
                  <a:lnTo>
                    <a:pt x="18991" y="894"/>
                  </a:lnTo>
                  <a:lnTo>
                    <a:pt x="7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8"/>
            <p:cNvSpPr/>
            <p:nvPr/>
          </p:nvSpPr>
          <p:spPr>
            <a:xfrm>
              <a:off x="5834050" y="2995675"/>
              <a:ext cx="44375" cy="78900"/>
            </a:xfrm>
            <a:custGeom>
              <a:rect b="b" l="l" r="r" t="t"/>
              <a:pathLst>
                <a:path extrusionOk="0" h="3156" w="1775">
                  <a:moveTo>
                    <a:pt x="0" y="0"/>
                  </a:moveTo>
                  <a:lnTo>
                    <a:pt x="0" y="2894"/>
                  </a:lnTo>
                  <a:lnTo>
                    <a:pt x="1774" y="3156"/>
                  </a:lnTo>
                  <a:lnTo>
                    <a:pt x="1774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8"/>
            <p:cNvSpPr/>
            <p:nvPr/>
          </p:nvSpPr>
          <p:spPr>
            <a:xfrm>
              <a:off x="6001625" y="3023350"/>
              <a:ext cx="44375" cy="79200"/>
            </a:xfrm>
            <a:custGeom>
              <a:rect b="b" l="l" r="r" t="t"/>
              <a:pathLst>
                <a:path extrusionOk="0" h="3168" w="1775">
                  <a:moveTo>
                    <a:pt x="0" y="1"/>
                  </a:moveTo>
                  <a:lnTo>
                    <a:pt x="0" y="2906"/>
                  </a:lnTo>
                  <a:lnTo>
                    <a:pt x="1774" y="3168"/>
                  </a:lnTo>
                  <a:lnTo>
                    <a:pt x="1774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8"/>
            <p:cNvSpPr/>
            <p:nvPr/>
          </p:nvSpPr>
          <p:spPr>
            <a:xfrm>
              <a:off x="5919175" y="3012050"/>
              <a:ext cx="44375" cy="155400"/>
            </a:xfrm>
            <a:custGeom>
              <a:rect b="b" l="l" r="r" t="t"/>
              <a:pathLst>
                <a:path extrusionOk="0" h="6216" w="1775">
                  <a:moveTo>
                    <a:pt x="0" y="0"/>
                  </a:moveTo>
                  <a:lnTo>
                    <a:pt x="0" y="5882"/>
                  </a:lnTo>
                  <a:lnTo>
                    <a:pt x="1774" y="6215"/>
                  </a:lnTo>
                  <a:lnTo>
                    <a:pt x="1774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8"/>
            <p:cNvSpPr/>
            <p:nvPr/>
          </p:nvSpPr>
          <p:spPr>
            <a:xfrm>
              <a:off x="6135575" y="3015625"/>
              <a:ext cx="52700" cy="73525"/>
            </a:xfrm>
            <a:custGeom>
              <a:rect b="b" l="l" r="r" t="t"/>
              <a:pathLst>
                <a:path extrusionOk="0" h="2941" w="2108">
                  <a:moveTo>
                    <a:pt x="2108" y="0"/>
                  </a:moveTo>
                  <a:lnTo>
                    <a:pt x="0" y="286"/>
                  </a:lnTo>
                  <a:lnTo>
                    <a:pt x="0" y="2941"/>
                  </a:lnTo>
                  <a:lnTo>
                    <a:pt x="2108" y="2655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8"/>
            <p:cNvSpPr/>
            <p:nvPr/>
          </p:nvSpPr>
          <p:spPr>
            <a:xfrm>
              <a:off x="6225750" y="3004300"/>
              <a:ext cx="52725" cy="73550"/>
            </a:xfrm>
            <a:custGeom>
              <a:rect b="b" l="l" r="r" t="t"/>
              <a:pathLst>
                <a:path extrusionOk="0" h="2942" w="2109">
                  <a:moveTo>
                    <a:pt x="2108" y="1"/>
                  </a:moveTo>
                  <a:lnTo>
                    <a:pt x="1" y="286"/>
                  </a:lnTo>
                  <a:lnTo>
                    <a:pt x="1" y="2942"/>
                  </a:lnTo>
                  <a:lnTo>
                    <a:pt x="2108" y="2656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8"/>
            <p:cNvSpPr/>
            <p:nvPr/>
          </p:nvSpPr>
          <p:spPr>
            <a:xfrm>
              <a:off x="6310875" y="2994775"/>
              <a:ext cx="52725" cy="73550"/>
            </a:xfrm>
            <a:custGeom>
              <a:rect b="b" l="l" r="r" t="t"/>
              <a:pathLst>
                <a:path extrusionOk="0" h="2942" w="2109">
                  <a:moveTo>
                    <a:pt x="2108" y="1"/>
                  </a:moveTo>
                  <a:lnTo>
                    <a:pt x="1" y="286"/>
                  </a:lnTo>
                  <a:lnTo>
                    <a:pt x="1" y="2942"/>
                  </a:lnTo>
                  <a:lnTo>
                    <a:pt x="2108" y="2656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8"/>
            <p:cNvSpPr/>
            <p:nvPr/>
          </p:nvSpPr>
          <p:spPr>
            <a:xfrm>
              <a:off x="5982875" y="3122475"/>
              <a:ext cx="353325" cy="90225"/>
            </a:xfrm>
            <a:custGeom>
              <a:rect b="b" l="l" r="r" t="t"/>
              <a:pathLst>
                <a:path extrusionOk="0" h="3609" w="14133">
                  <a:moveTo>
                    <a:pt x="7192" y="0"/>
                  </a:moveTo>
                  <a:cubicBezTo>
                    <a:pt x="6275" y="0"/>
                    <a:pt x="5489" y="679"/>
                    <a:pt x="5168" y="1644"/>
                  </a:cubicBezTo>
                  <a:cubicBezTo>
                    <a:pt x="4787" y="1263"/>
                    <a:pt x="4251" y="1036"/>
                    <a:pt x="3667" y="1036"/>
                  </a:cubicBezTo>
                  <a:cubicBezTo>
                    <a:pt x="2608" y="1036"/>
                    <a:pt x="1727" y="1798"/>
                    <a:pt x="1548" y="2810"/>
                  </a:cubicBezTo>
                  <a:cubicBezTo>
                    <a:pt x="1405" y="2739"/>
                    <a:pt x="1250" y="2691"/>
                    <a:pt x="1072" y="2691"/>
                  </a:cubicBezTo>
                  <a:cubicBezTo>
                    <a:pt x="536" y="2691"/>
                    <a:pt x="84" y="3084"/>
                    <a:pt x="0" y="3608"/>
                  </a:cubicBezTo>
                  <a:lnTo>
                    <a:pt x="14133" y="3608"/>
                  </a:lnTo>
                  <a:cubicBezTo>
                    <a:pt x="14133" y="3608"/>
                    <a:pt x="14133" y="3596"/>
                    <a:pt x="14133" y="3596"/>
                  </a:cubicBezTo>
                  <a:cubicBezTo>
                    <a:pt x="14133" y="2751"/>
                    <a:pt x="13454" y="2072"/>
                    <a:pt x="12609" y="2072"/>
                  </a:cubicBezTo>
                  <a:cubicBezTo>
                    <a:pt x="12395" y="2072"/>
                    <a:pt x="12192" y="2120"/>
                    <a:pt x="12002" y="2191"/>
                  </a:cubicBezTo>
                  <a:cubicBezTo>
                    <a:pt x="11752" y="1322"/>
                    <a:pt x="10954" y="667"/>
                    <a:pt x="10002" y="667"/>
                  </a:cubicBezTo>
                  <a:cubicBezTo>
                    <a:pt x="9597" y="667"/>
                    <a:pt x="9216" y="786"/>
                    <a:pt x="8906" y="989"/>
                  </a:cubicBezTo>
                  <a:cubicBezTo>
                    <a:pt x="8501" y="381"/>
                    <a:pt x="7882" y="0"/>
                    <a:pt x="7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8"/>
            <p:cNvSpPr/>
            <p:nvPr/>
          </p:nvSpPr>
          <p:spPr>
            <a:xfrm>
              <a:off x="6149550" y="3167425"/>
              <a:ext cx="285175" cy="72950"/>
            </a:xfrm>
            <a:custGeom>
              <a:rect b="b" l="l" r="r" t="t"/>
              <a:pathLst>
                <a:path extrusionOk="0" h="2918" w="11407">
                  <a:moveTo>
                    <a:pt x="5811" y="0"/>
                  </a:moveTo>
                  <a:cubicBezTo>
                    <a:pt x="5061" y="0"/>
                    <a:pt x="4430" y="560"/>
                    <a:pt x="4168" y="1334"/>
                  </a:cubicBezTo>
                  <a:cubicBezTo>
                    <a:pt x="3858" y="1024"/>
                    <a:pt x="3430" y="834"/>
                    <a:pt x="2965" y="834"/>
                  </a:cubicBezTo>
                  <a:cubicBezTo>
                    <a:pt x="2108" y="834"/>
                    <a:pt x="1394" y="1453"/>
                    <a:pt x="1251" y="2274"/>
                  </a:cubicBezTo>
                  <a:cubicBezTo>
                    <a:pt x="1132" y="2215"/>
                    <a:pt x="1013" y="2179"/>
                    <a:pt x="870" y="2179"/>
                  </a:cubicBezTo>
                  <a:cubicBezTo>
                    <a:pt x="429" y="2179"/>
                    <a:pt x="72" y="2501"/>
                    <a:pt x="1" y="2917"/>
                  </a:cubicBezTo>
                  <a:lnTo>
                    <a:pt x="11407" y="2917"/>
                  </a:lnTo>
                  <a:cubicBezTo>
                    <a:pt x="11407" y="2917"/>
                    <a:pt x="11407" y="2917"/>
                    <a:pt x="11407" y="2905"/>
                  </a:cubicBezTo>
                  <a:cubicBezTo>
                    <a:pt x="11407" y="2227"/>
                    <a:pt x="10859" y="1679"/>
                    <a:pt x="10169" y="1679"/>
                  </a:cubicBezTo>
                  <a:cubicBezTo>
                    <a:pt x="10002" y="1679"/>
                    <a:pt x="9835" y="1715"/>
                    <a:pt x="9681" y="1774"/>
                  </a:cubicBezTo>
                  <a:cubicBezTo>
                    <a:pt x="9490" y="1072"/>
                    <a:pt x="8835" y="548"/>
                    <a:pt x="8073" y="548"/>
                  </a:cubicBezTo>
                  <a:cubicBezTo>
                    <a:pt x="7740" y="548"/>
                    <a:pt x="7442" y="643"/>
                    <a:pt x="7180" y="798"/>
                  </a:cubicBezTo>
                  <a:cubicBezTo>
                    <a:pt x="6859" y="310"/>
                    <a:pt x="6371" y="0"/>
                    <a:pt x="5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8"/>
            <p:cNvSpPr/>
            <p:nvPr/>
          </p:nvSpPr>
          <p:spPr>
            <a:xfrm>
              <a:off x="3146200" y="3199875"/>
              <a:ext cx="613200" cy="156575"/>
            </a:xfrm>
            <a:custGeom>
              <a:rect b="b" l="l" r="r" t="t"/>
              <a:pathLst>
                <a:path extrusionOk="0" h="6263" w="24528">
                  <a:moveTo>
                    <a:pt x="12478" y="0"/>
                  </a:moveTo>
                  <a:cubicBezTo>
                    <a:pt x="10883" y="0"/>
                    <a:pt x="9514" y="1191"/>
                    <a:pt x="8966" y="2858"/>
                  </a:cubicBezTo>
                  <a:cubicBezTo>
                    <a:pt x="8299" y="2203"/>
                    <a:pt x="7383" y="1798"/>
                    <a:pt x="6371" y="1798"/>
                  </a:cubicBezTo>
                  <a:cubicBezTo>
                    <a:pt x="4525" y="1798"/>
                    <a:pt x="3001" y="3131"/>
                    <a:pt x="2692" y="4882"/>
                  </a:cubicBezTo>
                  <a:cubicBezTo>
                    <a:pt x="2442" y="4763"/>
                    <a:pt x="2168" y="4679"/>
                    <a:pt x="1870" y="4679"/>
                  </a:cubicBezTo>
                  <a:cubicBezTo>
                    <a:pt x="929" y="4679"/>
                    <a:pt x="156" y="5358"/>
                    <a:pt x="1" y="6263"/>
                  </a:cubicBezTo>
                  <a:lnTo>
                    <a:pt x="24528" y="6263"/>
                  </a:lnTo>
                  <a:cubicBezTo>
                    <a:pt x="24528" y="6251"/>
                    <a:pt x="24528" y="6251"/>
                    <a:pt x="24528" y="6251"/>
                  </a:cubicBezTo>
                  <a:cubicBezTo>
                    <a:pt x="24528" y="4786"/>
                    <a:pt x="23337" y="3596"/>
                    <a:pt x="21873" y="3596"/>
                  </a:cubicBezTo>
                  <a:cubicBezTo>
                    <a:pt x="21503" y="3596"/>
                    <a:pt x="21146" y="3679"/>
                    <a:pt x="20825" y="3810"/>
                  </a:cubicBezTo>
                  <a:cubicBezTo>
                    <a:pt x="20396" y="2286"/>
                    <a:pt x="19003" y="1167"/>
                    <a:pt x="17348" y="1167"/>
                  </a:cubicBezTo>
                  <a:cubicBezTo>
                    <a:pt x="16646" y="1167"/>
                    <a:pt x="16003" y="1369"/>
                    <a:pt x="15443" y="1715"/>
                  </a:cubicBezTo>
                  <a:cubicBezTo>
                    <a:pt x="14753" y="667"/>
                    <a:pt x="13681" y="0"/>
                    <a:pt x="12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8"/>
            <p:cNvSpPr/>
            <p:nvPr/>
          </p:nvSpPr>
          <p:spPr>
            <a:xfrm>
              <a:off x="3404875" y="2910250"/>
              <a:ext cx="130975" cy="175050"/>
            </a:xfrm>
            <a:custGeom>
              <a:rect b="b" l="l" r="r" t="t"/>
              <a:pathLst>
                <a:path extrusionOk="0" h="7002" w="5239">
                  <a:moveTo>
                    <a:pt x="5239" y="0"/>
                  </a:moveTo>
                  <a:lnTo>
                    <a:pt x="0" y="7001"/>
                  </a:lnTo>
                  <a:lnTo>
                    <a:pt x="4906" y="6870"/>
                  </a:lnTo>
                  <a:lnTo>
                    <a:pt x="5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8"/>
            <p:cNvSpPr/>
            <p:nvPr/>
          </p:nvSpPr>
          <p:spPr>
            <a:xfrm>
              <a:off x="3633175" y="3064725"/>
              <a:ext cx="570625" cy="375375"/>
            </a:xfrm>
            <a:custGeom>
              <a:rect b="b" l="l" r="r" t="t"/>
              <a:pathLst>
                <a:path extrusionOk="0" h="15015" w="22825">
                  <a:moveTo>
                    <a:pt x="22825" y="1"/>
                  </a:moveTo>
                  <a:lnTo>
                    <a:pt x="0" y="2811"/>
                  </a:lnTo>
                  <a:lnTo>
                    <a:pt x="0" y="15014"/>
                  </a:lnTo>
                  <a:lnTo>
                    <a:pt x="22825" y="12205"/>
                  </a:lnTo>
                  <a:lnTo>
                    <a:pt x="228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8"/>
            <p:cNvSpPr/>
            <p:nvPr/>
          </p:nvSpPr>
          <p:spPr>
            <a:xfrm>
              <a:off x="3434050" y="2910250"/>
              <a:ext cx="199150" cy="529850"/>
            </a:xfrm>
            <a:custGeom>
              <a:rect b="b" l="l" r="r" t="t"/>
              <a:pathLst>
                <a:path extrusionOk="0" h="21194" w="7966">
                  <a:moveTo>
                    <a:pt x="4072" y="0"/>
                  </a:moveTo>
                  <a:lnTo>
                    <a:pt x="0" y="6799"/>
                  </a:lnTo>
                  <a:lnTo>
                    <a:pt x="0" y="17598"/>
                  </a:lnTo>
                  <a:lnTo>
                    <a:pt x="7965" y="21193"/>
                  </a:lnTo>
                  <a:lnTo>
                    <a:pt x="7965" y="8990"/>
                  </a:lnTo>
                  <a:lnTo>
                    <a:pt x="4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8"/>
            <p:cNvSpPr/>
            <p:nvPr/>
          </p:nvSpPr>
          <p:spPr>
            <a:xfrm>
              <a:off x="3633175" y="3064725"/>
              <a:ext cx="570625" cy="375375"/>
            </a:xfrm>
            <a:custGeom>
              <a:rect b="b" l="l" r="r" t="t"/>
              <a:pathLst>
                <a:path extrusionOk="0" h="15015" w="22825">
                  <a:moveTo>
                    <a:pt x="22825" y="1"/>
                  </a:moveTo>
                  <a:lnTo>
                    <a:pt x="0" y="2811"/>
                  </a:lnTo>
                  <a:lnTo>
                    <a:pt x="0" y="15014"/>
                  </a:lnTo>
                  <a:lnTo>
                    <a:pt x="22825" y="12205"/>
                  </a:lnTo>
                  <a:lnTo>
                    <a:pt x="228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8"/>
            <p:cNvSpPr/>
            <p:nvPr/>
          </p:nvSpPr>
          <p:spPr>
            <a:xfrm>
              <a:off x="3535850" y="2910250"/>
              <a:ext cx="705750" cy="244700"/>
            </a:xfrm>
            <a:custGeom>
              <a:rect b="b" l="l" r="r" t="t"/>
              <a:pathLst>
                <a:path extrusionOk="0" h="9788" w="28230">
                  <a:moveTo>
                    <a:pt x="0" y="0"/>
                  </a:moveTo>
                  <a:lnTo>
                    <a:pt x="3858" y="9787"/>
                  </a:lnTo>
                  <a:lnTo>
                    <a:pt x="28230" y="7227"/>
                  </a:lnTo>
                  <a:lnTo>
                    <a:pt x="28230" y="6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8"/>
            <p:cNvSpPr/>
            <p:nvPr/>
          </p:nvSpPr>
          <p:spPr>
            <a:xfrm>
              <a:off x="3747475" y="3201950"/>
              <a:ext cx="73550" cy="119675"/>
            </a:xfrm>
            <a:custGeom>
              <a:rect b="b" l="l" r="r" t="t"/>
              <a:pathLst>
                <a:path extrusionOk="0" h="4787" w="2942">
                  <a:moveTo>
                    <a:pt x="2941" y="0"/>
                  </a:moveTo>
                  <a:lnTo>
                    <a:pt x="0" y="274"/>
                  </a:lnTo>
                  <a:lnTo>
                    <a:pt x="0" y="4787"/>
                  </a:lnTo>
                  <a:lnTo>
                    <a:pt x="2941" y="4441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8"/>
            <p:cNvSpPr/>
            <p:nvPr/>
          </p:nvSpPr>
          <p:spPr>
            <a:xfrm>
              <a:off x="3881725" y="3192125"/>
              <a:ext cx="73525" cy="216425"/>
            </a:xfrm>
            <a:custGeom>
              <a:rect b="b" l="l" r="r" t="t"/>
              <a:pathLst>
                <a:path extrusionOk="0" h="8657" w="2941">
                  <a:moveTo>
                    <a:pt x="2941" y="1"/>
                  </a:moveTo>
                  <a:lnTo>
                    <a:pt x="0" y="274"/>
                  </a:lnTo>
                  <a:lnTo>
                    <a:pt x="0" y="8656"/>
                  </a:lnTo>
                  <a:lnTo>
                    <a:pt x="2941" y="8299"/>
                  </a:lnTo>
                  <a:lnTo>
                    <a:pt x="2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8"/>
            <p:cNvSpPr/>
            <p:nvPr/>
          </p:nvSpPr>
          <p:spPr>
            <a:xfrm>
              <a:off x="4015950" y="3182300"/>
              <a:ext cx="73550" cy="119675"/>
            </a:xfrm>
            <a:custGeom>
              <a:rect b="b" l="l" r="r" t="t"/>
              <a:pathLst>
                <a:path extrusionOk="0" h="4787" w="2942">
                  <a:moveTo>
                    <a:pt x="2942" y="1"/>
                  </a:moveTo>
                  <a:lnTo>
                    <a:pt x="1" y="286"/>
                  </a:lnTo>
                  <a:lnTo>
                    <a:pt x="1" y="4787"/>
                  </a:lnTo>
                  <a:lnTo>
                    <a:pt x="2942" y="4442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8"/>
            <p:cNvSpPr/>
            <p:nvPr/>
          </p:nvSpPr>
          <p:spPr>
            <a:xfrm>
              <a:off x="3487925" y="3140925"/>
              <a:ext cx="63425" cy="111050"/>
            </a:xfrm>
            <a:custGeom>
              <a:rect b="b" l="l" r="r" t="t"/>
              <a:pathLst>
                <a:path extrusionOk="0" h="4442" w="2537">
                  <a:moveTo>
                    <a:pt x="0" y="1"/>
                  </a:moveTo>
                  <a:lnTo>
                    <a:pt x="0" y="4049"/>
                  </a:lnTo>
                  <a:lnTo>
                    <a:pt x="2536" y="4442"/>
                  </a:lnTo>
                  <a:lnTo>
                    <a:pt x="2536" y="3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8"/>
            <p:cNvSpPr/>
            <p:nvPr/>
          </p:nvSpPr>
          <p:spPr>
            <a:xfrm>
              <a:off x="3535850" y="2866200"/>
              <a:ext cx="705750" cy="274750"/>
            </a:xfrm>
            <a:custGeom>
              <a:rect b="b" l="l" r="r" t="t"/>
              <a:pathLst>
                <a:path extrusionOk="0" h="10990" w="28230">
                  <a:moveTo>
                    <a:pt x="22253" y="0"/>
                  </a:moveTo>
                  <a:lnTo>
                    <a:pt x="0" y="1762"/>
                  </a:lnTo>
                  <a:lnTo>
                    <a:pt x="3893" y="10990"/>
                  </a:lnTo>
                  <a:lnTo>
                    <a:pt x="28230" y="8632"/>
                  </a:lnTo>
                  <a:lnTo>
                    <a:pt x="22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8"/>
            <p:cNvSpPr/>
            <p:nvPr/>
          </p:nvSpPr>
          <p:spPr>
            <a:xfrm>
              <a:off x="4027275" y="3230825"/>
              <a:ext cx="613200" cy="156575"/>
            </a:xfrm>
            <a:custGeom>
              <a:rect b="b" l="l" r="r" t="t"/>
              <a:pathLst>
                <a:path extrusionOk="0" h="6263" w="24528">
                  <a:moveTo>
                    <a:pt x="12478" y="0"/>
                  </a:moveTo>
                  <a:cubicBezTo>
                    <a:pt x="10883" y="0"/>
                    <a:pt x="9525" y="1191"/>
                    <a:pt x="8966" y="2858"/>
                  </a:cubicBezTo>
                  <a:cubicBezTo>
                    <a:pt x="8299" y="2203"/>
                    <a:pt x="7382" y="1798"/>
                    <a:pt x="6370" y="1798"/>
                  </a:cubicBezTo>
                  <a:cubicBezTo>
                    <a:pt x="4525" y="1798"/>
                    <a:pt x="3001" y="3132"/>
                    <a:pt x="2703" y="4882"/>
                  </a:cubicBezTo>
                  <a:cubicBezTo>
                    <a:pt x="2441" y="4763"/>
                    <a:pt x="2167" y="4679"/>
                    <a:pt x="1870" y="4679"/>
                  </a:cubicBezTo>
                  <a:cubicBezTo>
                    <a:pt x="929" y="4679"/>
                    <a:pt x="155" y="5358"/>
                    <a:pt x="0" y="6263"/>
                  </a:cubicBezTo>
                  <a:lnTo>
                    <a:pt x="24527" y="6263"/>
                  </a:lnTo>
                  <a:cubicBezTo>
                    <a:pt x="24527" y="6251"/>
                    <a:pt x="24527" y="6251"/>
                    <a:pt x="24527" y="6251"/>
                  </a:cubicBezTo>
                  <a:cubicBezTo>
                    <a:pt x="24527" y="4787"/>
                    <a:pt x="23336" y="3596"/>
                    <a:pt x="21872" y="3596"/>
                  </a:cubicBezTo>
                  <a:cubicBezTo>
                    <a:pt x="21503" y="3596"/>
                    <a:pt x="21146" y="3679"/>
                    <a:pt x="20824" y="3810"/>
                  </a:cubicBezTo>
                  <a:cubicBezTo>
                    <a:pt x="20408" y="2286"/>
                    <a:pt x="19015" y="1167"/>
                    <a:pt x="17348" y="1167"/>
                  </a:cubicBezTo>
                  <a:cubicBezTo>
                    <a:pt x="16645" y="1167"/>
                    <a:pt x="16002" y="1370"/>
                    <a:pt x="15443" y="1715"/>
                  </a:cubicBezTo>
                  <a:cubicBezTo>
                    <a:pt x="14752" y="667"/>
                    <a:pt x="13681" y="0"/>
                    <a:pt x="12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8"/>
            <p:cNvSpPr/>
            <p:nvPr/>
          </p:nvSpPr>
          <p:spPr>
            <a:xfrm>
              <a:off x="4027275" y="3332625"/>
              <a:ext cx="386075" cy="98550"/>
            </a:xfrm>
            <a:custGeom>
              <a:rect b="b" l="l" r="r" t="t"/>
              <a:pathLst>
                <a:path extrusionOk="0" h="3942" w="15443">
                  <a:moveTo>
                    <a:pt x="7858" y="0"/>
                  </a:moveTo>
                  <a:cubicBezTo>
                    <a:pt x="6858" y="0"/>
                    <a:pt x="5989" y="750"/>
                    <a:pt x="5644" y="1798"/>
                  </a:cubicBezTo>
                  <a:cubicBezTo>
                    <a:pt x="5227" y="1393"/>
                    <a:pt x="4644" y="1131"/>
                    <a:pt x="4013" y="1131"/>
                  </a:cubicBezTo>
                  <a:cubicBezTo>
                    <a:pt x="2846" y="1131"/>
                    <a:pt x="1893" y="1977"/>
                    <a:pt x="1703" y="3072"/>
                  </a:cubicBezTo>
                  <a:cubicBezTo>
                    <a:pt x="1536" y="3001"/>
                    <a:pt x="1369" y="2953"/>
                    <a:pt x="1179" y="2953"/>
                  </a:cubicBezTo>
                  <a:cubicBezTo>
                    <a:pt x="584" y="2953"/>
                    <a:pt x="95" y="3382"/>
                    <a:pt x="0" y="3941"/>
                  </a:cubicBezTo>
                  <a:lnTo>
                    <a:pt x="15443" y="3941"/>
                  </a:lnTo>
                  <a:cubicBezTo>
                    <a:pt x="15443" y="3013"/>
                    <a:pt x="14693" y="2262"/>
                    <a:pt x="13776" y="2262"/>
                  </a:cubicBezTo>
                  <a:cubicBezTo>
                    <a:pt x="13538" y="2262"/>
                    <a:pt x="13311" y="2310"/>
                    <a:pt x="13121" y="2405"/>
                  </a:cubicBezTo>
                  <a:cubicBezTo>
                    <a:pt x="12847" y="1441"/>
                    <a:pt x="11966" y="738"/>
                    <a:pt x="10930" y="738"/>
                  </a:cubicBezTo>
                  <a:cubicBezTo>
                    <a:pt x="10490" y="738"/>
                    <a:pt x="10073" y="869"/>
                    <a:pt x="9728" y="1084"/>
                  </a:cubicBezTo>
                  <a:cubicBezTo>
                    <a:pt x="9287" y="429"/>
                    <a:pt x="8620" y="0"/>
                    <a:pt x="7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8"/>
            <p:cNvSpPr/>
            <p:nvPr/>
          </p:nvSpPr>
          <p:spPr>
            <a:xfrm>
              <a:off x="6480550" y="1938400"/>
              <a:ext cx="32175" cy="1017700"/>
            </a:xfrm>
            <a:custGeom>
              <a:rect b="b" l="l" r="r" t="t"/>
              <a:pathLst>
                <a:path extrusionOk="0" h="40708" w="1287">
                  <a:moveTo>
                    <a:pt x="1" y="1"/>
                  </a:moveTo>
                  <a:lnTo>
                    <a:pt x="1" y="40708"/>
                  </a:lnTo>
                  <a:lnTo>
                    <a:pt x="1286" y="40708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8"/>
            <p:cNvSpPr/>
            <p:nvPr/>
          </p:nvSpPr>
          <p:spPr>
            <a:xfrm>
              <a:off x="6502575" y="1938400"/>
              <a:ext cx="10150" cy="1017700"/>
            </a:xfrm>
            <a:custGeom>
              <a:rect b="b" l="l" r="r" t="t"/>
              <a:pathLst>
                <a:path extrusionOk="0" h="40708" w="406">
                  <a:moveTo>
                    <a:pt x="1" y="1"/>
                  </a:moveTo>
                  <a:lnTo>
                    <a:pt x="1" y="40708"/>
                  </a:lnTo>
                  <a:lnTo>
                    <a:pt x="405" y="4070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8"/>
            <p:cNvSpPr/>
            <p:nvPr/>
          </p:nvSpPr>
          <p:spPr>
            <a:xfrm>
              <a:off x="6449000" y="1438350"/>
              <a:ext cx="89925" cy="472700"/>
            </a:xfrm>
            <a:custGeom>
              <a:rect b="b" l="l" r="r" t="t"/>
              <a:pathLst>
                <a:path extrusionOk="0" h="18908" w="3597">
                  <a:moveTo>
                    <a:pt x="751" y="0"/>
                  </a:moveTo>
                  <a:lnTo>
                    <a:pt x="0" y="16788"/>
                  </a:lnTo>
                  <a:lnTo>
                    <a:pt x="1751" y="18907"/>
                  </a:lnTo>
                  <a:lnTo>
                    <a:pt x="3596" y="16407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8"/>
            <p:cNvSpPr/>
            <p:nvPr/>
          </p:nvSpPr>
          <p:spPr>
            <a:xfrm>
              <a:off x="6490975" y="1902675"/>
              <a:ext cx="469425" cy="139925"/>
            </a:xfrm>
            <a:custGeom>
              <a:rect b="b" l="l" r="r" t="t"/>
              <a:pathLst>
                <a:path extrusionOk="0" h="5597" w="18777">
                  <a:moveTo>
                    <a:pt x="2405" y="1"/>
                  </a:moveTo>
                  <a:lnTo>
                    <a:pt x="0" y="1346"/>
                  </a:lnTo>
                  <a:lnTo>
                    <a:pt x="2131" y="3620"/>
                  </a:lnTo>
                  <a:lnTo>
                    <a:pt x="18443" y="5597"/>
                  </a:lnTo>
                  <a:lnTo>
                    <a:pt x="18776" y="3799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8"/>
            <p:cNvSpPr/>
            <p:nvPr/>
          </p:nvSpPr>
          <p:spPr>
            <a:xfrm>
              <a:off x="6442750" y="1438350"/>
              <a:ext cx="89925" cy="472700"/>
            </a:xfrm>
            <a:custGeom>
              <a:rect b="b" l="l" r="r" t="t"/>
              <a:pathLst>
                <a:path extrusionOk="0" h="18908" w="3597">
                  <a:moveTo>
                    <a:pt x="762" y="0"/>
                  </a:moveTo>
                  <a:lnTo>
                    <a:pt x="0" y="16788"/>
                  </a:lnTo>
                  <a:lnTo>
                    <a:pt x="1763" y="18907"/>
                  </a:lnTo>
                  <a:lnTo>
                    <a:pt x="3596" y="16407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8"/>
            <p:cNvSpPr/>
            <p:nvPr/>
          </p:nvSpPr>
          <p:spPr>
            <a:xfrm>
              <a:off x="6490975" y="1894050"/>
              <a:ext cx="469425" cy="139625"/>
            </a:xfrm>
            <a:custGeom>
              <a:rect b="b" l="l" r="r" t="t"/>
              <a:pathLst>
                <a:path extrusionOk="0" h="5585" w="18777">
                  <a:moveTo>
                    <a:pt x="2405" y="0"/>
                  </a:moveTo>
                  <a:lnTo>
                    <a:pt x="0" y="1346"/>
                  </a:lnTo>
                  <a:lnTo>
                    <a:pt x="2131" y="3608"/>
                  </a:lnTo>
                  <a:lnTo>
                    <a:pt x="18443" y="5584"/>
                  </a:lnTo>
                  <a:lnTo>
                    <a:pt x="18776" y="3799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8"/>
            <p:cNvSpPr/>
            <p:nvPr/>
          </p:nvSpPr>
          <p:spPr>
            <a:xfrm>
              <a:off x="6070375" y="1919650"/>
              <a:ext cx="421800" cy="263750"/>
            </a:xfrm>
            <a:custGeom>
              <a:rect b="b" l="l" r="r" t="t"/>
              <a:pathLst>
                <a:path extrusionOk="0" h="10550" w="16872">
                  <a:moveTo>
                    <a:pt x="13788" y="0"/>
                  </a:moveTo>
                  <a:lnTo>
                    <a:pt x="1" y="8966"/>
                  </a:lnTo>
                  <a:lnTo>
                    <a:pt x="906" y="10549"/>
                  </a:lnTo>
                  <a:lnTo>
                    <a:pt x="15896" y="2953"/>
                  </a:lnTo>
                  <a:lnTo>
                    <a:pt x="16872" y="381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8"/>
            <p:cNvSpPr/>
            <p:nvPr/>
          </p:nvSpPr>
          <p:spPr>
            <a:xfrm>
              <a:off x="6066225" y="1911025"/>
              <a:ext cx="421500" cy="263750"/>
            </a:xfrm>
            <a:custGeom>
              <a:rect b="b" l="l" r="r" t="t"/>
              <a:pathLst>
                <a:path extrusionOk="0" h="10550" w="16860">
                  <a:moveTo>
                    <a:pt x="13776" y="0"/>
                  </a:moveTo>
                  <a:lnTo>
                    <a:pt x="0" y="8966"/>
                  </a:lnTo>
                  <a:lnTo>
                    <a:pt x="893" y="10549"/>
                  </a:lnTo>
                  <a:lnTo>
                    <a:pt x="15883" y="2941"/>
                  </a:lnTo>
                  <a:lnTo>
                    <a:pt x="16859" y="369"/>
                  </a:lnTo>
                  <a:lnTo>
                    <a:pt x="13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8"/>
            <p:cNvSpPr/>
            <p:nvPr/>
          </p:nvSpPr>
          <p:spPr>
            <a:xfrm>
              <a:off x="6445725" y="1872925"/>
              <a:ext cx="90800" cy="90800"/>
            </a:xfrm>
            <a:custGeom>
              <a:rect b="b" l="l" r="r" t="t"/>
              <a:pathLst>
                <a:path extrusionOk="0" h="3632" w="3632">
                  <a:moveTo>
                    <a:pt x="1810" y="0"/>
                  </a:moveTo>
                  <a:cubicBezTo>
                    <a:pt x="810" y="0"/>
                    <a:pt x="1" y="810"/>
                    <a:pt x="1" y="1822"/>
                  </a:cubicBezTo>
                  <a:cubicBezTo>
                    <a:pt x="1" y="2822"/>
                    <a:pt x="810" y="3632"/>
                    <a:pt x="1810" y="3632"/>
                  </a:cubicBezTo>
                  <a:cubicBezTo>
                    <a:pt x="2822" y="3632"/>
                    <a:pt x="3632" y="2822"/>
                    <a:pt x="3632" y="1822"/>
                  </a:cubicBezTo>
                  <a:cubicBezTo>
                    <a:pt x="3632" y="810"/>
                    <a:pt x="2822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8"/>
            <p:cNvSpPr/>
            <p:nvPr/>
          </p:nvSpPr>
          <p:spPr>
            <a:xfrm>
              <a:off x="4370175" y="2501850"/>
              <a:ext cx="16975" cy="535525"/>
            </a:xfrm>
            <a:custGeom>
              <a:rect b="b" l="l" r="r" t="t"/>
              <a:pathLst>
                <a:path extrusionOk="0" h="21421" w="679">
                  <a:moveTo>
                    <a:pt x="0" y="1"/>
                  </a:moveTo>
                  <a:lnTo>
                    <a:pt x="0" y="21420"/>
                  </a:lnTo>
                  <a:lnTo>
                    <a:pt x="679" y="21420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8"/>
            <p:cNvSpPr/>
            <p:nvPr/>
          </p:nvSpPr>
          <p:spPr>
            <a:xfrm>
              <a:off x="4381775" y="2501850"/>
              <a:ext cx="5375" cy="535525"/>
            </a:xfrm>
            <a:custGeom>
              <a:rect b="b" l="l" r="r" t="t"/>
              <a:pathLst>
                <a:path extrusionOk="0" h="21421" w="215">
                  <a:moveTo>
                    <a:pt x="1" y="1"/>
                  </a:moveTo>
                  <a:lnTo>
                    <a:pt x="1" y="21420"/>
                  </a:lnTo>
                  <a:lnTo>
                    <a:pt x="215" y="2142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8"/>
            <p:cNvSpPr/>
            <p:nvPr/>
          </p:nvSpPr>
          <p:spPr>
            <a:xfrm>
              <a:off x="4364800" y="2250950"/>
              <a:ext cx="105400" cy="238725"/>
            </a:xfrm>
            <a:custGeom>
              <a:rect b="b" l="l" r="r" t="t"/>
              <a:pathLst>
                <a:path extrusionOk="0" h="9549" w="4216">
                  <a:moveTo>
                    <a:pt x="3311" y="0"/>
                  </a:moveTo>
                  <a:lnTo>
                    <a:pt x="1" y="8192"/>
                  </a:lnTo>
                  <a:lnTo>
                    <a:pt x="501" y="9549"/>
                  </a:lnTo>
                  <a:lnTo>
                    <a:pt x="1846" y="8632"/>
                  </a:lnTo>
                  <a:lnTo>
                    <a:pt x="4216" y="310"/>
                  </a:lnTo>
                  <a:lnTo>
                    <a:pt x="33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8"/>
            <p:cNvSpPr/>
            <p:nvPr/>
          </p:nvSpPr>
          <p:spPr>
            <a:xfrm>
              <a:off x="4371950" y="2495900"/>
              <a:ext cx="222075" cy="139325"/>
            </a:xfrm>
            <a:custGeom>
              <a:rect b="b" l="l" r="r" t="t"/>
              <a:pathLst>
                <a:path extrusionOk="0" h="5573" w="8883">
                  <a:moveTo>
                    <a:pt x="1429" y="1"/>
                  </a:moveTo>
                  <a:lnTo>
                    <a:pt x="1" y="239"/>
                  </a:lnTo>
                  <a:lnTo>
                    <a:pt x="656" y="1739"/>
                  </a:lnTo>
                  <a:lnTo>
                    <a:pt x="8406" y="5573"/>
                  </a:lnTo>
                  <a:lnTo>
                    <a:pt x="8883" y="47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8"/>
            <p:cNvSpPr/>
            <p:nvPr/>
          </p:nvSpPr>
          <p:spPr>
            <a:xfrm>
              <a:off x="4361525" y="2249750"/>
              <a:ext cx="105700" cy="239050"/>
            </a:xfrm>
            <a:custGeom>
              <a:rect b="b" l="l" r="r" t="t"/>
              <a:pathLst>
                <a:path extrusionOk="0" h="9562" w="4228">
                  <a:moveTo>
                    <a:pt x="3323" y="0"/>
                  </a:moveTo>
                  <a:lnTo>
                    <a:pt x="1" y="8204"/>
                  </a:lnTo>
                  <a:lnTo>
                    <a:pt x="513" y="9561"/>
                  </a:lnTo>
                  <a:lnTo>
                    <a:pt x="1858" y="8632"/>
                  </a:lnTo>
                  <a:lnTo>
                    <a:pt x="4228" y="322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8"/>
            <p:cNvSpPr/>
            <p:nvPr/>
          </p:nvSpPr>
          <p:spPr>
            <a:xfrm>
              <a:off x="4373450" y="2491450"/>
              <a:ext cx="222075" cy="139625"/>
            </a:xfrm>
            <a:custGeom>
              <a:rect b="b" l="l" r="r" t="t"/>
              <a:pathLst>
                <a:path extrusionOk="0" h="5585" w="8883">
                  <a:moveTo>
                    <a:pt x="1429" y="0"/>
                  </a:moveTo>
                  <a:lnTo>
                    <a:pt x="0" y="250"/>
                  </a:lnTo>
                  <a:lnTo>
                    <a:pt x="655" y="1739"/>
                  </a:lnTo>
                  <a:lnTo>
                    <a:pt x="8406" y="5584"/>
                  </a:lnTo>
                  <a:lnTo>
                    <a:pt x="8882" y="47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8"/>
            <p:cNvSpPr/>
            <p:nvPr/>
          </p:nvSpPr>
          <p:spPr>
            <a:xfrm>
              <a:off x="4126975" y="2480425"/>
              <a:ext cx="246800" cy="74450"/>
            </a:xfrm>
            <a:custGeom>
              <a:rect b="b" l="l" r="r" t="t"/>
              <a:pathLst>
                <a:path extrusionOk="0" h="2978" w="9872">
                  <a:moveTo>
                    <a:pt x="8407" y="1"/>
                  </a:moveTo>
                  <a:lnTo>
                    <a:pt x="1" y="2037"/>
                  </a:lnTo>
                  <a:lnTo>
                    <a:pt x="168" y="2977"/>
                  </a:lnTo>
                  <a:lnTo>
                    <a:pt x="8942" y="1834"/>
                  </a:lnTo>
                  <a:lnTo>
                    <a:pt x="9871" y="727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8"/>
            <p:cNvSpPr/>
            <p:nvPr/>
          </p:nvSpPr>
          <p:spPr>
            <a:xfrm>
              <a:off x="4126400" y="2475375"/>
              <a:ext cx="246775" cy="74425"/>
            </a:xfrm>
            <a:custGeom>
              <a:rect b="b" l="l" r="r" t="t"/>
              <a:pathLst>
                <a:path extrusionOk="0" h="2977" w="9871">
                  <a:moveTo>
                    <a:pt x="8406" y="0"/>
                  </a:moveTo>
                  <a:lnTo>
                    <a:pt x="0" y="2036"/>
                  </a:lnTo>
                  <a:lnTo>
                    <a:pt x="167" y="2977"/>
                  </a:lnTo>
                  <a:lnTo>
                    <a:pt x="8930" y="1822"/>
                  </a:lnTo>
                  <a:lnTo>
                    <a:pt x="9870" y="727"/>
                  </a:lnTo>
                  <a:lnTo>
                    <a:pt x="8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8"/>
            <p:cNvSpPr/>
            <p:nvPr/>
          </p:nvSpPr>
          <p:spPr>
            <a:xfrm>
              <a:off x="4351125" y="2469125"/>
              <a:ext cx="47950" cy="47950"/>
            </a:xfrm>
            <a:custGeom>
              <a:rect b="b" l="l" r="r" t="t"/>
              <a:pathLst>
                <a:path extrusionOk="0" h="1918" w="1918">
                  <a:moveTo>
                    <a:pt x="965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489" y="1917"/>
                    <a:pt x="1917" y="1489"/>
                    <a:pt x="1917" y="953"/>
                  </a:cubicBezTo>
                  <a:cubicBezTo>
                    <a:pt x="1917" y="429"/>
                    <a:pt x="1489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8"/>
            <p:cNvSpPr/>
            <p:nvPr/>
          </p:nvSpPr>
          <p:spPr>
            <a:xfrm>
              <a:off x="5916800" y="2292325"/>
              <a:ext cx="11625" cy="365225"/>
            </a:xfrm>
            <a:custGeom>
              <a:rect b="b" l="l" r="r" t="t"/>
              <a:pathLst>
                <a:path extrusionOk="0" h="14609" w="465">
                  <a:moveTo>
                    <a:pt x="0" y="0"/>
                  </a:moveTo>
                  <a:lnTo>
                    <a:pt x="0" y="14609"/>
                  </a:lnTo>
                  <a:lnTo>
                    <a:pt x="464" y="1460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8"/>
            <p:cNvSpPr/>
            <p:nvPr/>
          </p:nvSpPr>
          <p:spPr>
            <a:xfrm>
              <a:off x="5924525" y="2292325"/>
              <a:ext cx="3900" cy="365225"/>
            </a:xfrm>
            <a:custGeom>
              <a:rect b="b" l="l" r="r" t="t"/>
              <a:pathLst>
                <a:path extrusionOk="0" h="14609" w="156">
                  <a:moveTo>
                    <a:pt x="1" y="0"/>
                  </a:moveTo>
                  <a:lnTo>
                    <a:pt x="1" y="14609"/>
                  </a:lnTo>
                  <a:lnTo>
                    <a:pt x="155" y="1460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8"/>
            <p:cNvSpPr/>
            <p:nvPr/>
          </p:nvSpPr>
          <p:spPr>
            <a:xfrm>
              <a:off x="5912925" y="2120875"/>
              <a:ext cx="72050" cy="163125"/>
            </a:xfrm>
            <a:custGeom>
              <a:rect b="b" l="l" r="r" t="t"/>
              <a:pathLst>
                <a:path extrusionOk="0" h="6525" w="2882">
                  <a:moveTo>
                    <a:pt x="2263" y="0"/>
                  </a:moveTo>
                  <a:lnTo>
                    <a:pt x="0" y="5596"/>
                  </a:lnTo>
                  <a:lnTo>
                    <a:pt x="346" y="6525"/>
                  </a:lnTo>
                  <a:lnTo>
                    <a:pt x="1274" y="5894"/>
                  </a:lnTo>
                  <a:lnTo>
                    <a:pt x="2882" y="214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8"/>
            <p:cNvSpPr/>
            <p:nvPr/>
          </p:nvSpPr>
          <p:spPr>
            <a:xfrm>
              <a:off x="5917975" y="2288150"/>
              <a:ext cx="151525" cy="95275"/>
            </a:xfrm>
            <a:custGeom>
              <a:rect b="b" l="l" r="r" t="t"/>
              <a:pathLst>
                <a:path extrusionOk="0" h="3811" w="6061">
                  <a:moveTo>
                    <a:pt x="977" y="0"/>
                  </a:moveTo>
                  <a:lnTo>
                    <a:pt x="1" y="167"/>
                  </a:lnTo>
                  <a:lnTo>
                    <a:pt x="453" y="1191"/>
                  </a:lnTo>
                  <a:lnTo>
                    <a:pt x="5740" y="3810"/>
                  </a:lnTo>
                  <a:lnTo>
                    <a:pt x="6061" y="323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8"/>
            <p:cNvSpPr/>
            <p:nvPr/>
          </p:nvSpPr>
          <p:spPr>
            <a:xfrm>
              <a:off x="5910825" y="2120275"/>
              <a:ext cx="72075" cy="162825"/>
            </a:xfrm>
            <a:custGeom>
              <a:rect b="b" l="l" r="r" t="t"/>
              <a:pathLst>
                <a:path extrusionOk="0" h="6513" w="2883">
                  <a:moveTo>
                    <a:pt x="2263" y="0"/>
                  </a:moveTo>
                  <a:lnTo>
                    <a:pt x="1" y="5596"/>
                  </a:lnTo>
                  <a:lnTo>
                    <a:pt x="346" y="6513"/>
                  </a:lnTo>
                  <a:lnTo>
                    <a:pt x="1275" y="5894"/>
                  </a:lnTo>
                  <a:lnTo>
                    <a:pt x="2882" y="215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8"/>
            <p:cNvSpPr/>
            <p:nvPr/>
          </p:nvSpPr>
          <p:spPr>
            <a:xfrm>
              <a:off x="5918875" y="2285175"/>
              <a:ext cx="151525" cy="95275"/>
            </a:xfrm>
            <a:custGeom>
              <a:rect b="b" l="l" r="r" t="t"/>
              <a:pathLst>
                <a:path extrusionOk="0" h="3811" w="6061">
                  <a:moveTo>
                    <a:pt x="977" y="0"/>
                  </a:moveTo>
                  <a:lnTo>
                    <a:pt x="0" y="167"/>
                  </a:lnTo>
                  <a:lnTo>
                    <a:pt x="453" y="1191"/>
                  </a:lnTo>
                  <a:lnTo>
                    <a:pt x="5739" y="3810"/>
                  </a:lnTo>
                  <a:lnTo>
                    <a:pt x="6061" y="323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8"/>
            <p:cNvSpPr/>
            <p:nvPr/>
          </p:nvSpPr>
          <p:spPr>
            <a:xfrm>
              <a:off x="5750700" y="2277725"/>
              <a:ext cx="168500" cy="50625"/>
            </a:xfrm>
            <a:custGeom>
              <a:rect b="b" l="l" r="r" t="t"/>
              <a:pathLst>
                <a:path extrusionOk="0" h="2025" w="6740">
                  <a:moveTo>
                    <a:pt x="5739" y="1"/>
                  </a:moveTo>
                  <a:lnTo>
                    <a:pt x="0" y="1382"/>
                  </a:lnTo>
                  <a:lnTo>
                    <a:pt x="119" y="2025"/>
                  </a:lnTo>
                  <a:lnTo>
                    <a:pt x="6096" y="1239"/>
                  </a:lnTo>
                  <a:lnTo>
                    <a:pt x="6739" y="489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8"/>
            <p:cNvSpPr/>
            <p:nvPr/>
          </p:nvSpPr>
          <p:spPr>
            <a:xfrm>
              <a:off x="5750400" y="2274150"/>
              <a:ext cx="168200" cy="50625"/>
            </a:xfrm>
            <a:custGeom>
              <a:rect b="b" l="l" r="r" t="t"/>
              <a:pathLst>
                <a:path extrusionOk="0" h="2025" w="6728">
                  <a:moveTo>
                    <a:pt x="5739" y="1"/>
                  </a:moveTo>
                  <a:lnTo>
                    <a:pt x="1" y="1382"/>
                  </a:lnTo>
                  <a:lnTo>
                    <a:pt x="108" y="2025"/>
                  </a:lnTo>
                  <a:lnTo>
                    <a:pt x="6097" y="1251"/>
                  </a:lnTo>
                  <a:lnTo>
                    <a:pt x="6728" y="489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8"/>
            <p:cNvSpPr/>
            <p:nvPr/>
          </p:nvSpPr>
          <p:spPr>
            <a:xfrm>
              <a:off x="5903700" y="2270000"/>
              <a:ext cx="32750" cy="32450"/>
            </a:xfrm>
            <a:custGeom>
              <a:rect b="b" l="l" r="r" t="t"/>
              <a:pathLst>
                <a:path extrusionOk="0" h="1298" w="1310">
                  <a:moveTo>
                    <a:pt x="655" y="0"/>
                  </a:moveTo>
                  <a:cubicBezTo>
                    <a:pt x="298" y="0"/>
                    <a:pt x="0" y="286"/>
                    <a:pt x="0" y="643"/>
                  </a:cubicBezTo>
                  <a:cubicBezTo>
                    <a:pt x="0" y="1012"/>
                    <a:pt x="298" y="1298"/>
                    <a:pt x="655" y="1298"/>
                  </a:cubicBezTo>
                  <a:cubicBezTo>
                    <a:pt x="1012" y="1298"/>
                    <a:pt x="1310" y="1012"/>
                    <a:pt x="1310" y="643"/>
                  </a:cubicBezTo>
                  <a:cubicBezTo>
                    <a:pt x="1310" y="286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8"/>
            <p:cNvSpPr/>
            <p:nvPr/>
          </p:nvSpPr>
          <p:spPr>
            <a:xfrm>
              <a:off x="5400050" y="2039600"/>
              <a:ext cx="23250" cy="728700"/>
            </a:xfrm>
            <a:custGeom>
              <a:rect b="b" l="l" r="r" t="t"/>
              <a:pathLst>
                <a:path extrusionOk="0" h="29148" w="930">
                  <a:moveTo>
                    <a:pt x="1" y="1"/>
                  </a:moveTo>
                  <a:lnTo>
                    <a:pt x="1" y="29147"/>
                  </a:lnTo>
                  <a:lnTo>
                    <a:pt x="930" y="29147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8"/>
            <p:cNvSpPr/>
            <p:nvPr/>
          </p:nvSpPr>
          <p:spPr>
            <a:xfrm>
              <a:off x="5417847" y="2039600"/>
              <a:ext cx="7475" cy="728700"/>
            </a:xfrm>
            <a:custGeom>
              <a:rect b="b" l="l" r="r" t="t"/>
              <a:pathLst>
                <a:path extrusionOk="0" h="29148" w="299">
                  <a:moveTo>
                    <a:pt x="1" y="1"/>
                  </a:moveTo>
                  <a:lnTo>
                    <a:pt x="1" y="29147"/>
                  </a:lnTo>
                  <a:lnTo>
                    <a:pt x="299" y="29147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8"/>
            <p:cNvSpPr/>
            <p:nvPr/>
          </p:nvSpPr>
          <p:spPr>
            <a:xfrm>
              <a:off x="5198250" y="1783325"/>
              <a:ext cx="213150" cy="283100"/>
            </a:xfrm>
            <a:custGeom>
              <a:rect b="b" l="l" r="r" t="t"/>
              <a:pathLst>
                <a:path extrusionOk="0" h="11324" w="8526">
                  <a:moveTo>
                    <a:pt x="1060" y="0"/>
                  </a:moveTo>
                  <a:lnTo>
                    <a:pt x="0" y="762"/>
                  </a:lnTo>
                  <a:lnTo>
                    <a:pt x="6596" y="10835"/>
                  </a:lnTo>
                  <a:lnTo>
                    <a:pt x="8501" y="11323"/>
                  </a:lnTo>
                  <a:lnTo>
                    <a:pt x="8525" y="9097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8"/>
            <p:cNvSpPr/>
            <p:nvPr/>
          </p:nvSpPr>
          <p:spPr>
            <a:xfrm>
              <a:off x="5420300" y="1920850"/>
              <a:ext cx="312275" cy="171750"/>
            </a:xfrm>
            <a:custGeom>
              <a:rect b="b" l="l" r="r" t="t"/>
              <a:pathLst>
                <a:path extrusionOk="0" h="6870" w="12491">
                  <a:moveTo>
                    <a:pt x="11931" y="0"/>
                  </a:moveTo>
                  <a:lnTo>
                    <a:pt x="834" y="4655"/>
                  </a:lnTo>
                  <a:lnTo>
                    <a:pt x="0" y="6441"/>
                  </a:lnTo>
                  <a:lnTo>
                    <a:pt x="2191" y="6870"/>
                  </a:lnTo>
                  <a:lnTo>
                    <a:pt x="12490" y="117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8"/>
            <p:cNvSpPr/>
            <p:nvPr/>
          </p:nvSpPr>
          <p:spPr>
            <a:xfrm>
              <a:off x="5194675" y="1786000"/>
              <a:ext cx="213150" cy="283100"/>
            </a:xfrm>
            <a:custGeom>
              <a:rect b="b" l="l" r="r" t="t"/>
              <a:pathLst>
                <a:path extrusionOk="0" h="11324" w="8526">
                  <a:moveTo>
                    <a:pt x="1060" y="1"/>
                  </a:moveTo>
                  <a:lnTo>
                    <a:pt x="1" y="763"/>
                  </a:lnTo>
                  <a:lnTo>
                    <a:pt x="6597" y="10835"/>
                  </a:lnTo>
                  <a:lnTo>
                    <a:pt x="8502" y="11323"/>
                  </a:lnTo>
                  <a:lnTo>
                    <a:pt x="8525" y="9097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8"/>
            <p:cNvSpPr/>
            <p:nvPr/>
          </p:nvSpPr>
          <p:spPr>
            <a:xfrm>
              <a:off x="5416725" y="1915775"/>
              <a:ext cx="312275" cy="171775"/>
            </a:xfrm>
            <a:custGeom>
              <a:rect b="b" l="l" r="r" t="t"/>
              <a:pathLst>
                <a:path extrusionOk="0" h="6871" w="12491">
                  <a:moveTo>
                    <a:pt x="11931" y="1"/>
                  </a:moveTo>
                  <a:lnTo>
                    <a:pt x="834" y="4656"/>
                  </a:lnTo>
                  <a:lnTo>
                    <a:pt x="1" y="6442"/>
                  </a:lnTo>
                  <a:lnTo>
                    <a:pt x="2179" y="6871"/>
                  </a:lnTo>
                  <a:lnTo>
                    <a:pt x="12490" y="1179"/>
                  </a:lnTo>
                  <a:lnTo>
                    <a:pt x="11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8"/>
            <p:cNvSpPr/>
            <p:nvPr/>
          </p:nvSpPr>
          <p:spPr>
            <a:xfrm>
              <a:off x="5263125" y="2077400"/>
              <a:ext cx="167625" cy="314950"/>
            </a:xfrm>
            <a:custGeom>
              <a:rect b="b" l="l" r="r" t="t"/>
              <a:pathLst>
                <a:path extrusionOk="0" h="12598" w="6705">
                  <a:moveTo>
                    <a:pt x="6192" y="1"/>
                  </a:moveTo>
                  <a:lnTo>
                    <a:pt x="4252" y="1072"/>
                  </a:lnTo>
                  <a:lnTo>
                    <a:pt x="1" y="12050"/>
                  </a:lnTo>
                  <a:lnTo>
                    <a:pt x="1180" y="12598"/>
                  </a:lnTo>
                  <a:lnTo>
                    <a:pt x="6704" y="1894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8"/>
            <p:cNvSpPr/>
            <p:nvPr/>
          </p:nvSpPr>
          <p:spPr>
            <a:xfrm>
              <a:off x="5256875" y="2074125"/>
              <a:ext cx="167625" cy="314950"/>
            </a:xfrm>
            <a:custGeom>
              <a:rect b="b" l="l" r="r" t="t"/>
              <a:pathLst>
                <a:path extrusionOk="0" h="12598" w="6705">
                  <a:moveTo>
                    <a:pt x="6192" y="1"/>
                  </a:moveTo>
                  <a:lnTo>
                    <a:pt x="4251" y="1072"/>
                  </a:lnTo>
                  <a:lnTo>
                    <a:pt x="1" y="12050"/>
                  </a:lnTo>
                  <a:lnTo>
                    <a:pt x="1180" y="12598"/>
                  </a:lnTo>
                  <a:lnTo>
                    <a:pt x="6704" y="1894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8"/>
            <p:cNvSpPr/>
            <p:nvPr/>
          </p:nvSpPr>
          <p:spPr>
            <a:xfrm>
              <a:off x="5380125" y="2039000"/>
              <a:ext cx="65200" cy="64925"/>
            </a:xfrm>
            <a:custGeom>
              <a:rect b="b" l="l" r="r" t="t"/>
              <a:pathLst>
                <a:path extrusionOk="0" h="2597" w="2608">
                  <a:moveTo>
                    <a:pt x="1310" y="1"/>
                  </a:moveTo>
                  <a:cubicBezTo>
                    <a:pt x="584" y="1"/>
                    <a:pt x="0" y="584"/>
                    <a:pt x="0" y="1299"/>
                  </a:cubicBezTo>
                  <a:cubicBezTo>
                    <a:pt x="0" y="2013"/>
                    <a:pt x="584" y="2596"/>
                    <a:pt x="1310" y="2596"/>
                  </a:cubicBezTo>
                  <a:cubicBezTo>
                    <a:pt x="2024" y="2596"/>
                    <a:pt x="2608" y="2013"/>
                    <a:pt x="2608" y="1299"/>
                  </a:cubicBezTo>
                  <a:cubicBezTo>
                    <a:pt x="2608" y="584"/>
                    <a:pt x="2024" y="1"/>
                    <a:pt x="1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8"/>
            <p:cNvSpPr/>
            <p:nvPr/>
          </p:nvSpPr>
          <p:spPr>
            <a:xfrm>
              <a:off x="7405375" y="3059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285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8"/>
            <p:cNvSpPr/>
            <p:nvPr/>
          </p:nvSpPr>
          <p:spPr>
            <a:xfrm>
              <a:off x="4008525" y="3049550"/>
              <a:ext cx="3708800" cy="809200"/>
            </a:xfrm>
            <a:custGeom>
              <a:rect b="b" l="l" r="r" t="t"/>
              <a:pathLst>
                <a:path extrusionOk="0" h="32368" w="148352">
                  <a:moveTo>
                    <a:pt x="128403" y="1"/>
                  </a:moveTo>
                  <a:cubicBezTo>
                    <a:pt x="126146" y="1"/>
                    <a:pt x="123944" y="496"/>
                    <a:pt x="122027" y="1780"/>
                  </a:cubicBezTo>
                  <a:cubicBezTo>
                    <a:pt x="113657" y="7400"/>
                    <a:pt x="108359" y="12281"/>
                    <a:pt x="91535" y="12496"/>
                  </a:cubicBezTo>
                  <a:cubicBezTo>
                    <a:pt x="74712" y="12722"/>
                    <a:pt x="55388" y="17187"/>
                    <a:pt x="47780" y="22247"/>
                  </a:cubicBezTo>
                  <a:cubicBezTo>
                    <a:pt x="40803" y="26902"/>
                    <a:pt x="12764" y="26235"/>
                    <a:pt x="0" y="32367"/>
                  </a:cubicBezTo>
                  <a:lnTo>
                    <a:pt x="148352" y="32367"/>
                  </a:lnTo>
                  <a:lnTo>
                    <a:pt x="148352" y="9555"/>
                  </a:lnTo>
                  <a:lnTo>
                    <a:pt x="144221" y="5614"/>
                  </a:lnTo>
                  <a:cubicBezTo>
                    <a:pt x="144221" y="5614"/>
                    <a:pt x="136003" y="1"/>
                    <a:pt x="128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8"/>
            <p:cNvSpPr/>
            <p:nvPr/>
          </p:nvSpPr>
          <p:spPr>
            <a:xfrm>
              <a:off x="1655813" y="3473125"/>
              <a:ext cx="1529975" cy="390550"/>
            </a:xfrm>
            <a:custGeom>
              <a:rect b="b" l="l" r="r" t="t"/>
              <a:pathLst>
                <a:path extrusionOk="0" h="15622" w="61199">
                  <a:moveTo>
                    <a:pt x="31147" y="1"/>
                  </a:moveTo>
                  <a:cubicBezTo>
                    <a:pt x="27159" y="1"/>
                    <a:pt x="23753" y="2965"/>
                    <a:pt x="22384" y="7145"/>
                  </a:cubicBezTo>
                  <a:cubicBezTo>
                    <a:pt x="20717" y="5501"/>
                    <a:pt x="18419" y="4489"/>
                    <a:pt x="15895" y="4489"/>
                  </a:cubicBezTo>
                  <a:cubicBezTo>
                    <a:pt x="11311" y="4489"/>
                    <a:pt x="7501" y="7811"/>
                    <a:pt x="6739" y="12181"/>
                  </a:cubicBezTo>
                  <a:cubicBezTo>
                    <a:pt x="6108" y="11871"/>
                    <a:pt x="5418" y="11693"/>
                    <a:pt x="4680" y="11693"/>
                  </a:cubicBezTo>
                  <a:cubicBezTo>
                    <a:pt x="2334" y="11693"/>
                    <a:pt x="393" y="13383"/>
                    <a:pt x="0" y="15622"/>
                  </a:cubicBezTo>
                  <a:lnTo>
                    <a:pt x="61199" y="15622"/>
                  </a:lnTo>
                  <a:cubicBezTo>
                    <a:pt x="61199" y="15610"/>
                    <a:pt x="61199" y="15610"/>
                    <a:pt x="61199" y="15598"/>
                  </a:cubicBezTo>
                  <a:cubicBezTo>
                    <a:pt x="61199" y="11943"/>
                    <a:pt x="58234" y="8978"/>
                    <a:pt x="54579" y="8978"/>
                  </a:cubicBezTo>
                  <a:cubicBezTo>
                    <a:pt x="53650" y="8978"/>
                    <a:pt x="52769" y="9169"/>
                    <a:pt x="51959" y="9514"/>
                  </a:cubicBezTo>
                  <a:cubicBezTo>
                    <a:pt x="50912" y="5716"/>
                    <a:pt x="47435" y="2918"/>
                    <a:pt x="43292" y="2918"/>
                  </a:cubicBezTo>
                  <a:cubicBezTo>
                    <a:pt x="41553" y="2918"/>
                    <a:pt x="39922" y="3430"/>
                    <a:pt x="38541" y="4287"/>
                  </a:cubicBezTo>
                  <a:cubicBezTo>
                    <a:pt x="36827" y="1680"/>
                    <a:pt x="34148" y="1"/>
                    <a:pt x="31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8"/>
            <p:cNvSpPr/>
            <p:nvPr/>
          </p:nvSpPr>
          <p:spPr>
            <a:xfrm>
              <a:off x="5460488" y="3289175"/>
              <a:ext cx="2250625" cy="574500"/>
            </a:xfrm>
            <a:custGeom>
              <a:rect b="b" l="l" r="r" t="t"/>
              <a:pathLst>
                <a:path extrusionOk="0" h="22980" w="90025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8"/>
            <p:cNvSpPr/>
            <p:nvPr/>
          </p:nvSpPr>
          <p:spPr>
            <a:xfrm>
              <a:off x="3512313" y="3449600"/>
              <a:ext cx="1621650" cy="414075"/>
            </a:xfrm>
            <a:custGeom>
              <a:rect b="b" l="l" r="r" t="t"/>
              <a:pathLst>
                <a:path extrusionOk="0" h="16563" w="64866">
                  <a:moveTo>
                    <a:pt x="33016" y="1"/>
                  </a:moveTo>
                  <a:cubicBezTo>
                    <a:pt x="28790" y="1"/>
                    <a:pt x="25182" y="3144"/>
                    <a:pt x="23729" y="7573"/>
                  </a:cubicBezTo>
                  <a:cubicBezTo>
                    <a:pt x="21955" y="5835"/>
                    <a:pt x="19527" y="4763"/>
                    <a:pt x="16848" y="4763"/>
                  </a:cubicBezTo>
                  <a:cubicBezTo>
                    <a:pt x="11990" y="4763"/>
                    <a:pt x="7954" y="8287"/>
                    <a:pt x="7144" y="12919"/>
                  </a:cubicBezTo>
                  <a:cubicBezTo>
                    <a:pt x="6477" y="12597"/>
                    <a:pt x="5739" y="12395"/>
                    <a:pt x="4953" y="12395"/>
                  </a:cubicBezTo>
                  <a:cubicBezTo>
                    <a:pt x="2477" y="12395"/>
                    <a:pt x="417" y="14193"/>
                    <a:pt x="0" y="16562"/>
                  </a:cubicBezTo>
                  <a:lnTo>
                    <a:pt x="64866" y="16562"/>
                  </a:lnTo>
                  <a:cubicBezTo>
                    <a:pt x="64866" y="16550"/>
                    <a:pt x="64866" y="16550"/>
                    <a:pt x="64866" y="16538"/>
                  </a:cubicBezTo>
                  <a:cubicBezTo>
                    <a:pt x="64866" y="12669"/>
                    <a:pt x="61722" y="9526"/>
                    <a:pt x="57841" y="9526"/>
                  </a:cubicBezTo>
                  <a:cubicBezTo>
                    <a:pt x="56865" y="9526"/>
                    <a:pt x="55924" y="9728"/>
                    <a:pt x="55079" y="10097"/>
                  </a:cubicBezTo>
                  <a:cubicBezTo>
                    <a:pt x="53959" y="6061"/>
                    <a:pt x="50280" y="3108"/>
                    <a:pt x="45887" y="3108"/>
                  </a:cubicBezTo>
                  <a:cubicBezTo>
                    <a:pt x="44041" y="3108"/>
                    <a:pt x="42315" y="3644"/>
                    <a:pt x="40851" y="4549"/>
                  </a:cubicBezTo>
                  <a:cubicBezTo>
                    <a:pt x="39029" y="1787"/>
                    <a:pt x="36195" y="1"/>
                    <a:pt x="33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8"/>
            <p:cNvSpPr/>
            <p:nvPr/>
          </p:nvSpPr>
          <p:spPr>
            <a:xfrm>
              <a:off x="4241588" y="3588925"/>
              <a:ext cx="1076350" cy="274750"/>
            </a:xfrm>
            <a:custGeom>
              <a:rect b="b" l="l" r="r" t="t"/>
              <a:pathLst>
                <a:path extrusionOk="0" h="10990" w="43054">
                  <a:moveTo>
                    <a:pt x="21908" y="0"/>
                  </a:moveTo>
                  <a:cubicBezTo>
                    <a:pt x="19110" y="0"/>
                    <a:pt x="16717" y="2084"/>
                    <a:pt x="15753" y="5025"/>
                  </a:cubicBezTo>
                  <a:cubicBezTo>
                    <a:pt x="14574" y="3882"/>
                    <a:pt x="12955" y="3168"/>
                    <a:pt x="11181" y="3168"/>
                  </a:cubicBezTo>
                  <a:cubicBezTo>
                    <a:pt x="7954" y="3168"/>
                    <a:pt x="5275" y="5501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32" y="8228"/>
                    <a:pt x="275" y="9418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6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53" y="6704"/>
                  </a:cubicBezTo>
                  <a:cubicBezTo>
                    <a:pt x="35815" y="4025"/>
                    <a:pt x="33374" y="2060"/>
                    <a:pt x="30457" y="2060"/>
                  </a:cubicBezTo>
                  <a:cubicBezTo>
                    <a:pt x="29231" y="2060"/>
                    <a:pt x="28088" y="2417"/>
                    <a:pt x="27111" y="3025"/>
                  </a:cubicBezTo>
                  <a:cubicBezTo>
                    <a:pt x="25897" y="1191"/>
                    <a:pt x="24028" y="0"/>
                    <a:pt x="21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8"/>
            <p:cNvSpPr/>
            <p:nvPr/>
          </p:nvSpPr>
          <p:spPr>
            <a:xfrm>
              <a:off x="4749063" y="3588900"/>
              <a:ext cx="1076350" cy="274775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8"/>
            <p:cNvSpPr/>
            <p:nvPr/>
          </p:nvSpPr>
          <p:spPr>
            <a:xfrm>
              <a:off x="2647613" y="3588900"/>
              <a:ext cx="1076350" cy="274775"/>
            </a:xfrm>
            <a:custGeom>
              <a:rect b="b" l="l" r="r" t="t"/>
              <a:pathLst>
                <a:path extrusionOk="0" h="10991" w="43054">
                  <a:moveTo>
                    <a:pt x="21908" y="1"/>
                  </a:moveTo>
                  <a:cubicBezTo>
                    <a:pt x="19110" y="1"/>
                    <a:pt x="16716" y="2084"/>
                    <a:pt x="15752" y="5025"/>
                  </a:cubicBezTo>
                  <a:cubicBezTo>
                    <a:pt x="14573" y="3882"/>
                    <a:pt x="12954" y="3168"/>
                    <a:pt x="11180" y="3168"/>
                  </a:cubicBezTo>
                  <a:cubicBezTo>
                    <a:pt x="7953" y="3168"/>
                    <a:pt x="5275" y="5502"/>
                    <a:pt x="4739" y="8573"/>
                  </a:cubicBezTo>
                  <a:cubicBezTo>
                    <a:pt x="4298" y="8359"/>
                    <a:pt x="3810" y="8228"/>
                    <a:pt x="3286" y="8228"/>
                  </a:cubicBezTo>
                  <a:cubicBezTo>
                    <a:pt x="1631" y="8228"/>
                    <a:pt x="274" y="9419"/>
                    <a:pt x="0" y="10990"/>
                  </a:cubicBezTo>
                  <a:lnTo>
                    <a:pt x="43053" y="10990"/>
                  </a:lnTo>
                  <a:cubicBezTo>
                    <a:pt x="43053" y="10990"/>
                    <a:pt x="43053" y="10990"/>
                    <a:pt x="43053" y="10978"/>
                  </a:cubicBezTo>
                  <a:cubicBezTo>
                    <a:pt x="43053" y="8407"/>
                    <a:pt x="40970" y="6323"/>
                    <a:pt x="38398" y="6323"/>
                  </a:cubicBezTo>
                  <a:cubicBezTo>
                    <a:pt x="37743" y="6323"/>
                    <a:pt x="37124" y="6454"/>
                    <a:pt x="36552" y="6704"/>
                  </a:cubicBezTo>
                  <a:cubicBezTo>
                    <a:pt x="35814" y="4025"/>
                    <a:pt x="33373" y="2061"/>
                    <a:pt x="30456" y="2061"/>
                  </a:cubicBezTo>
                  <a:cubicBezTo>
                    <a:pt x="29230" y="2061"/>
                    <a:pt x="28087" y="2418"/>
                    <a:pt x="27111" y="3025"/>
                  </a:cubicBezTo>
                  <a:cubicBezTo>
                    <a:pt x="25896" y="1191"/>
                    <a:pt x="24027" y="1"/>
                    <a:pt x="21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58"/>
          <p:cNvGrpSpPr/>
          <p:nvPr/>
        </p:nvGrpSpPr>
        <p:grpSpPr>
          <a:xfrm flipH="1">
            <a:off x="7881339" y="1648681"/>
            <a:ext cx="446222" cy="77476"/>
            <a:chOff x="6146875" y="1767300"/>
            <a:chExt cx="331025" cy="57475"/>
          </a:xfrm>
        </p:grpSpPr>
        <p:sp>
          <p:nvSpPr>
            <p:cNvPr id="721" name="Google Shape;721;p58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8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8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/>
          <p:nvPr>
            <p:ph type="title"/>
          </p:nvPr>
        </p:nvSpPr>
        <p:spPr>
          <a:xfrm>
            <a:off x="2672700" y="1304100"/>
            <a:ext cx="37989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36" name="Google Shape;336;p32"/>
          <p:cNvSpPr txBox="1"/>
          <p:nvPr>
            <p:ph idx="1" type="subTitle"/>
          </p:nvPr>
        </p:nvSpPr>
        <p:spPr>
          <a:xfrm>
            <a:off x="2785275" y="2083550"/>
            <a:ext cx="3573600" cy="14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West Nile Virus is most commonly spread to humans through infected mosquitos. Around 20% of people who become infected with the virus develop symptoms ranging from a persistent fever, to serious neurological illnesses that can result in death.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/>
          <p:nvPr>
            <p:ph idx="2" type="title"/>
          </p:nvPr>
        </p:nvSpPr>
        <p:spPr>
          <a:xfrm>
            <a:off x="556325" y="1794325"/>
            <a:ext cx="34464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 Statement</a:t>
            </a:r>
            <a:endParaRPr sz="3600"/>
          </a:p>
        </p:txBody>
      </p:sp>
      <p:sp>
        <p:nvSpPr>
          <p:cNvPr id="342" name="Google Shape;342;p33"/>
          <p:cNvSpPr txBox="1"/>
          <p:nvPr>
            <p:ph idx="1" type="subTitle"/>
          </p:nvPr>
        </p:nvSpPr>
        <p:spPr>
          <a:xfrm>
            <a:off x="687575" y="2688825"/>
            <a:ext cx="3692700" cy="17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develop a predictive model that will forecast the probability of WNV presence in 138 mosquito traps around Chicago over the course of a season. We would also be analysing the cost-benefit analysis of spraying to mitigate the effects of the WNV being spread from </a:t>
            </a:r>
            <a:r>
              <a:rPr lang="en"/>
              <a:t>mosquitoes</a:t>
            </a:r>
            <a:r>
              <a:rPr lang="en"/>
              <a:t>.</a:t>
            </a:r>
            <a:endParaRPr/>
          </a:p>
        </p:txBody>
      </p:sp>
      <p:grpSp>
        <p:nvGrpSpPr>
          <p:cNvPr id="343" name="Google Shape;343;p33"/>
          <p:cNvGrpSpPr/>
          <p:nvPr/>
        </p:nvGrpSpPr>
        <p:grpSpPr>
          <a:xfrm>
            <a:off x="4584851" y="798716"/>
            <a:ext cx="3692747" cy="3689803"/>
            <a:chOff x="1736800" y="621675"/>
            <a:chExt cx="4451775" cy="4448225"/>
          </a:xfrm>
        </p:grpSpPr>
        <p:sp>
          <p:nvSpPr>
            <p:cNvPr id="344" name="Google Shape;344;p33"/>
            <p:cNvSpPr/>
            <p:nvPr/>
          </p:nvSpPr>
          <p:spPr>
            <a:xfrm>
              <a:off x="2950350" y="621675"/>
              <a:ext cx="3168575" cy="3683275"/>
            </a:xfrm>
            <a:custGeom>
              <a:rect b="b" l="l" r="r" t="t"/>
              <a:pathLst>
                <a:path extrusionOk="0" h="147331" w="126743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743950" y="2590925"/>
              <a:ext cx="3777575" cy="2478975"/>
            </a:xfrm>
            <a:custGeom>
              <a:rect b="b" l="l" r="r" t="t"/>
              <a:pathLst>
                <a:path extrusionOk="0" h="99159" w="151103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4102875" y="1393400"/>
              <a:ext cx="2085700" cy="1942975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3636950" y="1852825"/>
              <a:ext cx="1947450" cy="1333525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4653100" y="2680525"/>
              <a:ext cx="490125" cy="66750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5039700" y="1915525"/>
              <a:ext cx="186000" cy="408475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1955000" y="777275"/>
              <a:ext cx="1748150" cy="2266025"/>
            </a:xfrm>
            <a:custGeom>
              <a:rect b="b" l="l" r="r" t="t"/>
              <a:pathLst>
                <a:path extrusionOk="0" h="90641" w="69926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2544625" y="1125700"/>
              <a:ext cx="1171925" cy="2553025"/>
            </a:xfrm>
            <a:custGeom>
              <a:rect b="b" l="l" r="r" t="t"/>
              <a:pathLst>
                <a:path extrusionOk="0" h="102121" w="46877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3414400" y="1814125"/>
              <a:ext cx="59600" cy="670275"/>
            </a:xfrm>
            <a:custGeom>
              <a:rect b="b" l="l" r="r" t="t"/>
              <a:pathLst>
                <a:path extrusionOk="0" h="26811" w="2384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2742000" y="1801225"/>
              <a:ext cx="531925" cy="236125"/>
            </a:xfrm>
            <a:custGeom>
              <a:rect b="b" l="l" r="r" t="t"/>
              <a:pathLst>
                <a:path extrusionOk="0" h="9445" w="21277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2896175" y="1225675"/>
              <a:ext cx="58250" cy="290675"/>
            </a:xfrm>
            <a:custGeom>
              <a:rect b="b" l="l" r="r" t="t"/>
              <a:pathLst>
                <a:path extrusionOk="0" h="11627" w="233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1736800" y="1865100"/>
              <a:ext cx="1752800" cy="1023700"/>
            </a:xfrm>
            <a:custGeom>
              <a:rect b="b" l="l" r="r" t="t"/>
              <a:pathLst>
                <a:path extrusionOk="0" h="40948" w="70112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2112150" y="2219350"/>
              <a:ext cx="1607200" cy="1043925"/>
            </a:xfrm>
            <a:custGeom>
              <a:rect b="b" l="l" r="r" t="t"/>
              <a:pathLst>
                <a:path extrusionOk="0" h="41757" w="64288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2695475" y="2245500"/>
              <a:ext cx="328950" cy="329525"/>
            </a:xfrm>
            <a:custGeom>
              <a:rect b="b" l="l" r="r" t="t"/>
              <a:pathLst>
                <a:path extrusionOk="0" h="13181" w="13158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2179125" y="2402975"/>
              <a:ext cx="489325" cy="87375"/>
            </a:xfrm>
            <a:custGeom>
              <a:rect b="b" l="l" r="r" t="t"/>
              <a:pathLst>
                <a:path extrusionOk="0" h="3495" w="19573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2525000" y="1956025"/>
              <a:ext cx="2631025" cy="2630700"/>
            </a:xfrm>
            <a:custGeom>
              <a:rect b="b" l="l" r="r" t="t"/>
              <a:pathLst>
                <a:path extrusionOk="0" h="105228" w="105241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4178175" y="4397625"/>
              <a:ext cx="88750" cy="32875"/>
            </a:xfrm>
            <a:custGeom>
              <a:rect b="b" l="l" r="r" t="t"/>
              <a:pathLst>
                <a:path extrusionOk="0" h="1315" w="355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59975" y="2855825"/>
              <a:ext cx="289350" cy="91800"/>
            </a:xfrm>
            <a:custGeom>
              <a:rect b="b" l="l" r="r" t="t"/>
              <a:pathLst>
                <a:path extrusionOk="0" h="3672" w="11574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3922500" y="2967700"/>
              <a:ext cx="77800" cy="27925"/>
            </a:xfrm>
            <a:custGeom>
              <a:rect b="b" l="l" r="r" t="t"/>
              <a:pathLst>
                <a:path extrusionOk="0" h="1117" w="3112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4042750" y="2932100"/>
              <a:ext cx="156725" cy="70025"/>
            </a:xfrm>
            <a:custGeom>
              <a:rect b="b" l="l" r="r" t="t"/>
              <a:pathLst>
                <a:path extrusionOk="0" h="2801" w="6269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4212125" y="2968325"/>
              <a:ext cx="65725" cy="32225"/>
            </a:xfrm>
            <a:custGeom>
              <a:rect b="b" l="l" r="r" t="t"/>
              <a:pathLst>
                <a:path extrusionOk="0" h="1289" w="2629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3918025" y="2797925"/>
              <a:ext cx="53625" cy="58200"/>
            </a:xfrm>
            <a:custGeom>
              <a:rect b="b" l="l" r="r" t="t"/>
              <a:pathLst>
                <a:path extrusionOk="0" h="2328" w="2145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3800175" y="2889750"/>
              <a:ext cx="37525" cy="28300"/>
            </a:xfrm>
            <a:custGeom>
              <a:rect b="b" l="l" r="r" t="t"/>
              <a:pathLst>
                <a:path extrusionOk="0" h="1132" w="1501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054075" y="2895650"/>
              <a:ext cx="42875" cy="32800"/>
            </a:xfrm>
            <a:custGeom>
              <a:rect b="b" l="l" r="r" t="t"/>
              <a:pathLst>
                <a:path extrusionOk="0" h="1312" w="1715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3014650" y="1963250"/>
              <a:ext cx="1907400" cy="2504750"/>
            </a:xfrm>
            <a:custGeom>
              <a:rect b="b" l="l" r="r" t="t"/>
              <a:pathLst>
                <a:path extrusionOk="0" h="100190" w="76296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4392800" y="21179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3768900" y="2144450"/>
              <a:ext cx="275" cy="800"/>
            </a:xfrm>
            <a:custGeom>
              <a:rect b="b" l="l" r="r" t="t"/>
              <a:pathLst>
                <a:path extrusionOk="0" h="32" w="11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255275" y="2306125"/>
              <a:ext cx="146475" cy="86025"/>
            </a:xfrm>
            <a:custGeom>
              <a:rect b="b" l="l" r="r" t="t"/>
              <a:pathLst>
                <a:path extrusionOk="0" h="3441" w="5859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3556975" y="3417150"/>
              <a:ext cx="57775" cy="54400"/>
            </a:xfrm>
            <a:custGeom>
              <a:rect b="b" l="l" r="r" t="t"/>
              <a:pathLst>
                <a:path extrusionOk="0" h="2176" w="2311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824700" y="2422200"/>
              <a:ext cx="321800" cy="831450"/>
            </a:xfrm>
            <a:custGeom>
              <a:rect b="b" l="l" r="r" t="t"/>
              <a:pathLst>
                <a:path extrusionOk="0" h="33258" w="12872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433875" y="2133725"/>
              <a:ext cx="96475" cy="62525"/>
            </a:xfrm>
            <a:custGeom>
              <a:rect b="b" l="l" r="r" t="t"/>
              <a:pathLst>
                <a:path extrusionOk="0" h="2501" w="3859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614125" y="4495475"/>
              <a:ext cx="588200" cy="91450"/>
            </a:xfrm>
            <a:custGeom>
              <a:rect b="b" l="l" r="r" t="t"/>
              <a:pathLst>
                <a:path extrusionOk="0" h="3658" w="23528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2669675" y="2505800"/>
              <a:ext cx="2486350" cy="2080925"/>
            </a:xfrm>
            <a:custGeom>
              <a:rect b="b" l="l" r="r" t="t"/>
              <a:pathLst>
                <a:path extrusionOk="0" h="83237" w="99454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chemeClr val="dk1">
                <a:alpha val="348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33"/>
          <p:cNvGrpSpPr/>
          <p:nvPr/>
        </p:nvGrpSpPr>
        <p:grpSpPr>
          <a:xfrm flipH="1">
            <a:off x="687564" y="2496243"/>
            <a:ext cx="446222" cy="77476"/>
            <a:chOff x="6146875" y="1767300"/>
            <a:chExt cx="331025" cy="57475"/>
          </a:xfrm>
        </p:grpSpPr>
        <p:sp>
          <p:nvSpPr>
            <p:cNvPr id="378" name="Google Shape;378;p33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/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86" name="Google Shape;386;p34"/>
          <p:cNvSpPr txBox="1"/>
          <p:nvPr>
            <p:ph idx="2" type="title"/>
          </p:nvPr>
        </p:nvSpPr>
        <p:spPr>
          <a:xfrm>
            <a:off x="5375650" y="578200"/>
            <a:ext cx="2706900" cy="4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</a:t>
            </a:r>
            <a:endParaRPr/>
          </a:p>
        </p:txBody>
      </p:sp>
      <p:sp>
        <p:nvSpPr>
          <p:cNvPr id="387" name="Google Shape;387;p34"/>
          <p:cNvSpPr txBox="1"/>
          <p:nvPr>
            <p:ph idx="1" type="subTitle"/>
          </p:nvPr>
        </p:nvSpPr>
        <p:spPr>
          <a:xfrm>
            <a:off x="5441500" y="945304"/>
            <a:ext cx="30846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 of weather data from 2 weather station located at airport.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range from  2007 - 2014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4"/>
          <p:cNvSpPr txBox="1"/>
          <p:nvPr>
            <p:ph idx="3" type="title"/>
          </p:nvPr>
        </p:nvSpPr>
        <p:spPr>
          <a:xfrm>
            <a:off x="4549625" y="2110397"/>
            <a:ext cx="2706900" cy="4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</a:t>
            </a:r>
            <a:endParaRPr/>
          </a:p>
        </p:txBody>
      </p:sp>
      <p:sp>
        <p:nvSpPr>
          <p:cNvPr id="389" name="Google Shape;389;p34"/>
          <p:cNvSpPr txBox="1"/>
          <p:nvPr>
            <p:ph idx="4" type="subTitle"/>
          </p:nvPr>
        </p:nvSpPr>
        <p:spPr>
          <a:xfrm>
            <a:off x="4549625" y="2498741"/>
            <a:ext cx="3084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Odd year data (2007, 2009, 2011, 2013) of location of trap and whether the virus is detected in the mosquito caught </a:t>
            </a:r>
            <a:endParaRPr/>
          </a:p>
        </p:txBody>
      </p:sp>
      <p:sp>
        <p:nvSpPr>
          <p:cNvPr id="390" name="Google Shape;390;p34"/>
          <p:cNvSpPr txBox="1"/>
          <p:nvPr>
            <p:ph idx="5" type="title"/>
          </p:nvPr>
        </p:nvSpPr>
        <p:spPr>
          <a:xfrm>
            <a:off x="5593900" y="3828503"/>
            <a:ext cx="2706900" cy="4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Spray</a:t>
            </a:r>
            <a:endParaRPr/>
          </a:p>
        </p:txBody>
      </p:sp>
      <p:sp>
        <p:nvSpPr>
          <p:cNvPr id="391" name="Google Shape;391;p34"/>
          <p:cNvSpPr txBox="1"/>
          <p:nvPr>
            <p:ph idx="6" type="subTitle"/>
          </p:nvPr>
        </p:nvSpPr>
        <p:spPr>
          <a:xfrm>
            <a:off x="5593900" y="4216847"/>
            <a:ext cx="3084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2011 &amp; 2013 data of the located of the spray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392" name="Google Shape;392;p34"/>
          <p:cNvGrpSpPr/>
          <p:nvPr/>
        </p:nvGrpSpPr>
        <p:grpSpPr>
          <a:xfrm flipH="1">
            <a:off x="6364489" y="776886"/>
            <a:ext cx="446222" cy="74603"/>
            <a:chOff x="6146875" y="1767300"/>
            <a:chExt cx="331025" cy="57475"/>
          </a:xfrm>
        </p:grpSpPr>
        <p:sp>
          <p:nvSpPr>
            <p:cNvPr id="393" name="Google Shape;393;p34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34"/>
          <p:cNvGrpSpPr/>
          <p:nvPr/>
        </p:nvGrpSpPr>
        <p:grpSpPr>
          <a:xfrm flipH="1">
            <a:off x="5375661" y="2308719"/>
            <a:ext cx="446222" cy="74603"/>
            <a:chOff x="6146875" y="1767300"/>
            <a:chExt cx="331025" cy="57475"/>
          </a:xfrm>
        </p:grpSpPr>
        <p:sp>
          <p:nvSpPr>
            <p:cNvPr id="397" name="Google Shape;397;p34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34"/>
          <p:cNvGrpSpPr/>
          <p:nvPr/>
        </p:nvGrpSpPr>
        <p:grpSpPr>
          <a:xfrm flipH="1">
            <a:off x="6516889" y="4023599"/>
            <a:ext cx="446222" cy="74603"/>
            <a:chOff x="6146875" y="1767300"/>
            <a:chExt cx="331025" cy="57475"/>
          </a:xfrm>
        </p:grpSpPr>
        <p:sp>
          <p:nvSpPr>
            <p:cNvPr id="401" name="Google Shape;401;p34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4" name="Google Shape;4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25" y="1412240"/>
            <a:ext cx="4244826" cy="257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of wnvpresent in our data</a:t>
            </a:r>
            <a:endParaRPr/>
          </a:p>
        </p:txBody>
      </p:sp>
      <p:pic>
        <p:nvPicPr>
          <p:cNvPr id="410" name="Google Shape;4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250" y="1180590"/>
            <a:ext cx="4780500" cy="3713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type="title"/>
          </p:nvPr>
        </p:nvSpPr>
        <p:spPr>
          <a:xfrm>
            <a:off x="414450" y="553025"/>
            <a:ext cx="16281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Heatmap of variables of interest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076" y="0"/>
            <a:ext cx="6646575" cy="51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6"/>
          <p:cNvSpPr/>
          <p:nvPr/>
        </p:nvSpPr>
        <p:spPr>
          <a:xfrm>
            <a:off x="2249075" y="70775"/>
            <a:ext cx="438900" cy="101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6"/>
          <p:cNvSpPr/>
          <p:nvPr/>
        </p:nvSpPr>
        <p:spPr>
          <a:xfrm>
            <a:off x="2249075" y="1087775"/>
            <a:ext cx="438900" cy="6441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6"/>
          <p:cNvSpPr/>
          <p:nvPr/>
        </p:nvSpPr>
        <p:spPr>
          <a:xfrm>
            <a:off x="2249075" y="1731875"/>
            <a:ext cx="438900" cy="6066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6"/>
          <p:cNvSpPr/>
          <p:nvPr/>
        </p:nvSpPr>
        <p:spPr>
          <a:xfrm>
            <a:off x="2249075" y="2338475"/>
            <a:ext cx="438900" cy="7236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6"/>
          <p:cNvSpPr/>
          <p:nvPr/>
        </p:nvSpPr>
        <p:spPr>
          <a:xfrm>
            <a:off x="2249075" y="3062075"/>
            <a:ext cx="438900" cy="1889100"/>
          </a:xfrm>
          <a:prstGeom prst="rect">
            <a:avLst/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"/>
          <p:cNvSpPr txBox="1"/>
          <p:nvPr>
            <p:ph type="title"/>
          </p:nvPr>
        </p:nvSpPr>
        <p:spPr>
          <a:xfrm>
            <a:off x="696300" y="551956"/>
            <a:ext cx="77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Cleaning</a:t>
            </a:r>
            <a:endParaRPr sz="2400"/>
          </a:p>
        </p:txBody>
      </p:sp>
      <p:sp>
        <p:nvSpPr>
          <p:cNvPr id="427" name="Google Shape;427;p37"/>
          <p:cNvSpPr txBox="1"/>
          <p:nvPr>
            <p:ph idx="1" type="body"/>
          </p:nvPr>
        </p:nvSpPr>
        <p:spPr>
          <a:xfrm>
            <a:off x="696300" y="1241752"/>
            <a:ext cx="362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Removal of null values (‘M’, ‘-’, ‘T’):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lang="en" sz="1500"/>
              <a:t>Preciptotal, etc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Dropping of columns which exhibits high collinearity/non-deterministic to our model: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lang="en" sz="1500"/>
              <a:t>Heat, dewpoint, tmin, tmax, addressaccuracy, etc</a:t>
            </a:r>
            <a:endParaRPr sz="15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Creation of new features: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lang="en" sz="1500"/>
              <a:t>Total Mosquitos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Nighttime</a:t>
            </a:r>
            <a:endParaRPr sz="15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428" name="Google Shape;428;p37"/>
          <p:cNvPicPr preferRelativeResize="0"/>
          <p:nvPr/>
        </p:nvPicPr>
        <p:blipFill rotWithShape="1">
          <a:blip r:embed="rId3">
            <a:alphaModFix/>
          </a:blip>
          <a:srcRect b="60880" l="0" r="0" t="0"/>
          <a:stretch/>
        </p:blipFill>
        <p:spPr>
          <a:xfrm>
            <a:off x="4325400" y="332716"/>
            <a:ext cx="4513800" cy="10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5400" y="1563125"/>
            <a:ext cx="4513800" cy="3440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Wnvpresent by species - frequency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350" y="1242715"/>
            <a:ext cx="6371130" cy="3713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vironmental Consulting by Slidesgo">
  <a:themeElements>
    <a:clrScheme name="Simple Light">
      <a:dk1>
        <a:srgbClr val="083603"/>
      </a:dk1>
      <a:lt1>
        <a:srgbClr val="FFFFFF"/>
      </a:lt1>
      <a:dk2>
        <a:srgbClr val="B6D7A8"/>
      </a:dk2>
      <a:lt2>
        <a:srgbClr val="7DBD61"/>
      </a:lt2>
      <a:accent1>
        <a:srgbClr val="E6B8AF"/>
      </a:accent1>
      <a:accent2>
        <a:srgbClr val="F9CB9C"/>
      </a:accent2>
      <a:accent3>
        <a:srgbClr val="F6B26B"/>
      </a:accent3>
      <a:accent4>
        <a:srgbClr val="E69138"/>
      </a:accent4>
      <a:accent5>
        <a:srgbClr val="083603"/>
      </a:accent5>
      <a:accent6>
        <a:srgbClr val="083603"/>
      </a:accent6>
      <a:hlink>
        <a:srgbClr val="08360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