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24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CAD085-E8A6-8845-BD4E-CB4CCA059FC4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CAD085-E8A6-8845-BD4E-CB4CCA059FC4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CAD085-E8A6-8845-BD4E-CB4CCA059FC4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CAD085-E8A6-8845-BD4E-CB4CCA059FC4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Meme Matching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t>CCL Mini Project Presentation</a:t>
            </a:r>
          </a:p>
          <a:p>
            <a:r>
              <a:t>Terna Engineering College</a:t>
            </a:r>
          </a:p>
          <a:p>
            <a:r>
              <a:t>Group: Vedant Shimpi, Aditya Gupta, Pranjal Bhatt</a:t>
            </a:r>
          </a:p>
          <a:p>
            <a:r>
              <a:t>Guide: Prof. Preeti Patil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S3 stores meme assets: Images fetched directly from S3 buckets.</a:t>
            </a:r>
          </a:p>
          <a:p>
            <a:pPr>
              <a:defRPr sz="1800"/>
            </a:pPr>
            <a:r>
              <a:t>CI/CD handles deployment: Each update is auto-deployed via pipeline.</a:t>
            </a:r>
          </a:p>
          <a:p>
            <a:pPr>
              <a:defRPr sz="1800"/>
            </a:pPr>
            <a:r>
              <a:t>Browser runs the game logic: No backend server needed.</a:t>
            </a:r>
          </a:p>
          <a:p>
            <a:pPr>
              <a:defRPr sz="1800"/>
            </a:pPr>
            <a:r>
              <a:t>Auto-updates via Git push: New code triggers new builds.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AWS S3 and CI/CD?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Fast media access: Quick image loading improves UX.</a:t>
            </a:r>
          </a:p>
          <a:p>
            <a:pPr>
              <a:defRPr sz="1800"/>
            </a:pPr>
            <a:r>
              <a:t>Simple asset management: Meme uploads and changes are easy.</a:t>
            </a:r>
          </a:p>
          <a:p>
            <a:pPr>
              <a:defRPr sz="1800"/>
            </a:pPr>
            <a:r>
              <a:t>Scalable deployment: Game handles many users easily.</a:t>
            </a:r>
          </a:p>
          <a:p>
            <a:pPr>
              <a:defRPr sz="1800"/>
            </a:pPr>
            <a:r>
              <a:t>Zero-downtime updates: Updates go live without errors.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of Amazon 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Durable storage (11 9s): Safely stores files for years.</a:t>
            </a:r>
          </a:p>
          <a:p>
            <a:pPr>
              <a:defRPr sz="1800"/>
            </a:pPr>
            <a:r>
              <a:t>Access control: Customize who can see or edit files.</a:t>
            </a:r>
          </a:p>
          <a:p>
            <a:pPr>
              <a:defRPr sz="1800"/>
            </a:pPr>
            <a:r>
              <a:t>Cost-effective: Pay only for what you use.</a:t>
            </a:r>
          </a:p>
          <a:p>
            <a:pPr>
              <a:defRPr sz="1800"/>
            </a:pPr>
            <a:r>
              <a:t>Static hosting: Run websites or games directly from S3.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of Amazon 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Create a bucket: Buckets organize all media files.</a:t>
            </a:r>
          </a:p>
          <a:p>
            <a:pPr>
              <a:defRPr sz="1800"/>
            </a:pPr>
            <a:r>
              <a:t>Upload objects: Meme images are uploaded as files.</a:t>
            </a:r>
          </a:p>
          <a:p>
            <a:pPr>
              <a:defRPr sz="1800"/>
            </a:pPr>
            <a:r>
              <a:t>Set permissions: Permissions control public or private access.</a:t>
            </a:r>
          </a:p>
          <a:p>
            <a:pPr>
              <a:defRPr sz="1800"/>
            </a:pPr>
            <a:r>
              <a:t>Access via URL: Game uses links to load these images.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CI/CD Pipeline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Builds and tests code: Checks for bugs before deploying.</a:t>
            </a:r>
          </a:p>
          <a:p>
            <a:pPr>
              <a:defRPr sz="1800"/>
            </a:pPr>
            <a:r>
              <a:t>Supports rollback: Can revert to old versions if needed.</a:t>
            </a:r>
          </a:p>
          <a:p>
            <a:pPr>
              <a:defRPr sz="1800"/>
            </a:pPr>
            <a:r>
              <a:t>Multi-env support: Use separate setups for dev and prod.</a:t>
            </a:r>
          </a:p>
          <a:p>
            <a:pPr>
              <a:defRPr sz="1800"/>
            </a:pPr>
            <a:r>
              <a:t>Logs and monitoring: Track all activities and failures.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of Amazon 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Host static websites: Perfect for games and frontend hosting.</a:t>
            </a:r>
          </a:p>
          <a:p>
            <a:pPr>
              <a:defRPr sz="1800"/>
            </a:pPr>
            <a:r>
              <a:t>Store big data: Used as a data lake for analytics.</a:t>
            </a:r>
          </a:p>
          <a:p>
            <a:pPr>
              <a:defRPr sz="1800"/>
            </a:pPr>
            <a:r>
              <a:t>Stream media: Delivers video, images globally.</a:t>
            </a:r>
          </a:p>
          <a:p>
            <a:pPr>
              <a:defRPr sz="1800"/>
            </a:pPr>
            <a:r>
              <a:t>Backup and recovery: Replicates data across regions.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of CI/CD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App deployments: Code changes go live quickly.</a:t>
            </a:r>
          </a:p>
          <a:p>
            <a:pPr>
              <a:defRPr sz="1800"/>
            </a:pPr>
            <a:r>
              <a:t>Version control: Track each change or commit.</a:t>
            </a:r>
          </a:p>
          <a:p>
            <a:pPr>
              <a:defRPr sz="1800"/>
            </a:pPr>
            <a:r>
              <a:t>Safe testing: Test before production release.</a:t>
            </a:r>
          </a:p>
          <a:p>
            <a:pPr>
              <a:defRPr sz="1800"/>
            </a:pPr>
            <a:r>
              <a:t>Boost developer speed: Spend less time on manual tasks.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Meme Game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Grid starts with hidden cards: Cards are shuffled and face-down.</a:t>
            </a:r>
          </a:p>
          <a:p>
            <a:pPr>
              <a:defRPr sz="1800"/>
            </a:pPr>
            <a:r>
              <a:t>Flip two to check for match: Users try to find meme pairs.</a:t>
            </a:r>
          </a:p>
          <a:p>
            <a:pPr>
              <a:defRPr sz="1800"/>
            </a:pPr>
            <a:r>
              <a:t>Matched cards disappear: Correct matches are removed.</a:t>
            </a:r>
          </a:p>
          <a:p>
            <a:pPr>
              <a:defRPr sz="1800"/>
            </a:pPr>
            <a:r>
              <a:t>Game resets on win: New game begins after completion.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Snapshots – Home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Initial view of card grid: Blank cards are shown before flip.</a:t>
            </a:r>
          </a:p>
          <a:p>
            <a:pPr>
              <a:defRPr sz="1800"/>
            </a:pPr>
            <a:r>
              <a:t>Memes fetched from S3: Image links come from cloud bucket.</a:t>
            </a:r>
          </a:p>
          <a:p>
            <a:pPr>
              <a:defRPr sz="1800"/>
            </a:pPr>
            <a:r>
              <a:t>Responsive design: Looks good on all devices.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Snapshots – Matching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Two cards flipped: Player tries to remember card positions.</a:t>
            </a:r>
          </a:p>
          <a:p>
            <a:pPr>
              <a:defRPr sz="1800"/>
            </a:pPr>
            <a:r>
              <a:t>Correct pair disappears: Right matches are removed.</a:t>
            </a:r>
          </a:p>
          <a:p>
            <a:pPr>
              <a:defRPr sz="1800"/>
            </a:pPr>
            <a:r>
              <a:t>Score updated: Progress is visually tracked.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Web-based meme-themed memory game: Engages users through a fun card-matching interface.</a:t>
            </a:r>
          </a:p>
          <a:p>
            <a:pPr>
              <a:defRPr sz="1800"/>
            </a:pPr>
            <a:r>
              <a:t>Uses HTML, CSS, JavaScript: Technologies used for frontend and logic implementation.</a:t>
            </a:r>
          </a:p>
          <a:p>
            <a:pPr>
              <a:defRPr sz="1800"/>
            </a:pPr>
            <a:r>
              <a:t>AWS S3 for asset hosting: All meme images are stored securely in the cloud.</a:t>
            </a:r>
          </a:p>
          <a:p>
            <a:pPr>
              <a:defRPr sz="1800"/>
            </a:pPr>
            <a:r>
              <a:t>CI/CD for deployment: Ensures automatic code updates using pipelines.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Snapshots – Game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All pairs found: Game ends after all matches.</a:t>
            </a:r>
          </a:p>
          <a:p>
            <a:pPr>
              <a:defRPr sz="1800"/>
            </a:pPr>
            <a:r>
              <a:t>Victory message shown: Player gets a win message.</a:t>
            </a:r>
          </a:p>
          <a:p>
            <a:pPr>
              <a:defRPr sz="1800"/>
            </a:pPr>
            <a:r>
              <a:t>Replay option: Restart with new shuffle.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Lex Chatbot (Optional Integration)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Pizza-ordering demo bot: Lex bot can be integrated for fun.</a:t>
            </a:r>
          </a:p>
          <a:p>
            <a:pPr>
              <a:defRPr sz="1800"/>
            </a:pPr>
            <a:r>
              <a:t>Uses Amazon Lex: Similar AWS tech used in chatbot.</a:t>
            </a:r>
          </a:p>
          <a:p>
            <a:pPr>
              <a:defRPr sz="1800"/>
            </a:pPr>
            <a:r>
              <a:t>Handles text conversations: Text-based order-taking via bot.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Fun and engaging game: Appeals to meme culture and memory skills.</a:t>
            </a:r>
          </a:p>
          <a:p>
            <a:pPr>
              <a:defRPr sz="1800"/>
            </a:pPr>
            <a:r>
              <a:t>Uses AWS tools: Combines storage and automation tech.</a:t>
            </a:r>
          </a:p>
          <a:p>
            <a:pPr>
              <a:defRPr sz="1800"/>
            </a:pPr>
            <a:r>
              <a:t>Auto-scaled deployment: Handles user load with ease.</a:t>
            </a:r>
          </a:p>
          <a:p>
            <a:pPr>
              <a:defRPr sz="1800"/>
            </a:pPr>
            <a:r>
              <a:t>Modern, cloud-first design: Best practices of web dev and DevOps.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AWS Docs and Tutorials: Official guides for S3, CI/CD setup.</a:t>
            </a:r>
          </a:p>
          <a:p>
            <a:pPr>
              <a:defRPr sz="1800"/>
            </a:pPr>
            <a:r>
              <a:t>Project Research Paper: Used academic references for chatbot info.</a:t>
            </a:r>
          </a:p>
          <a:p>
            <a:pPr>
              <a:defRPr sz="1800"/>
            </a:pPr>
            <a:r>
              <a:t>AWS Lex, S3, Pipeline guides: Helped us configure services effectively.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Introduction to the Project: Background, concept, and goals.</a:t>
            </a:r>
          </a:p>
          <a:p>
            <a:pPr>
              <a:defRPr sz="1800"/>
            </a:pPr>
            <a:r>
              <a:t>Tools and Technology Used: Overview of HTML, JS, AWS S3, CI/CD.</a:t>
            </a:r>
          </a:p>
          <a:p>
            <a:pPr>
              <a:defRPr sz="1800"/>
            </a:pPr>
            <a:r>
              <a:t>Architecture &amp; Workflow: End-to-end structure of how the game works.</a:t>
            </a:r>
          </a:p>
          <a:p>
            <a:pPr>
              <a:defRPr sz="1800"/>
            </a:pPr>
            <a:r>
              <a:t>Use Cases &amp; Features: Applications of services used.</a:t>
            </a:r>
          </a:p>
          <a:p>
            <a:pPr>
              <a:defRPr sz="1800"/>
            </a:pPr>
            <a:r>
              <a:t>Snapshots &amp; Output: Visual examples of game functionality.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Introduction to Meme Matching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Modern twist to the classic memory game: Uses memes instead of symbols for visual engagement.</a:t>
            </a:r>
          </a:p>
          <a:p>
            <a:pPr>
              <a:defRPr sz="1800"/>
            </a:pPr>
            <a:r>
              <a:t>Flip cards to match memes: Improves cognitive skills via matching logic.</a:t>
            </a:r>
          </a:p>
          <a:p>
            <a:pPr>
              <a:defRPr sz="1800"/>
            </a:pPr>
            <a:r>
              <a:t>Matches disappear when correct: Provides rewarding feedback for correct answers.</a:t>
            </a:r>
          </a:p>
          <a:p>
            <a:pPr>
              <a:defRPr sz="1800"/>
            </a:pPr>
            <a:r>
              <a:t>Board resets on completion: Enables replayability by resetting the game.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Generic icons lack appeal: Old games use boring, abstract icons.</a:t>
            </a:r>
          </a:p>
          <a:p>
            <a:pPr>
              <a:defRPr sz="1800"/>
            </a:pPr>
            <a:r>
              <a:t>No cultural connection: Memes bring humor and relatability.</a:t>
            </a:r>
          </a:p>
          <a:p>
            <a:pPr>
              <a:defRPr sz="1800"/>
            </a:pPr>
            <a:r>
              <a:t>Manual deployment delays updates: Needed a faster, automated delivery process.</a:t>
            </a:r>
          </a:p>
          <a:p>
            <a:pPr>
              <a:defRPr sz="1800"/>
            </a:pPr>
            <a:r>
              <a:t>Difficult media asset management: Solved using cloud object storage.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HTML, CSS, JavaScript: Frontend and interactivity for the game.</a:t>
            </a:r>
          </a:p>
          <a:p>
            <a:pPr>
              <a:defRPr sz="1800"/>
            </a:pPr>
            <a:r>
              <a:t>Amazon S3: Stores and serves meme images.</a:t>
            </a:r>
          </a:p>
          <a:p>
            <a:pPr>
              <a:defRPr sz="1800"/>
            </a:pPr>
            <a:r>
              <a:t>AWS CI/CD Pipeline: Deploys updated versions automatically.</a:t>
            </a:r>
          </a:p>
          <a:p>
            <a:pPr>
              <a:defRPr sz="1800"/>
            </a:pPr>
            <a:r>
              <a:t>GitHub: Source control and version history.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Amazon Web Services (AWS)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Cloud platform by Amazon: Scalable cloud infrastructure provider.</a:t>
            </a:r>
          </a:p>
          <a:p>
            <a:pPr>
              <a:defRPr sz="1800"/>
            </a:pPr>
            <a:r>
              <a:t>Offers IaaS, PaaS, SaaS: Supports all levels of cloud computing.</a:t>
            </a:r>
          </a:p>
          <a:p>
            <a:pPr>
              <a:defRPr sz="1800"/>
            </a:pPr>
            <a:r>
              <a:t>Used globally: Trusted by businesses and developers worldwide.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Amazon S3?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Object storage system: Ideal for storing media like memes.</a:t>
            </a:r>
          </a:p>
          <a:p>
            <a:pPr>
              <a:defRPr sz="1800"/>
            </a:pPr>
            <a:r>
              <a:t>Highly scalable and secure: Expands as needed with high durability.</a:t>
            </a:r>
          </a:p>
          <a:p>
            <a:pPr>
              <a:defRPr sz="1800"/>
            </a:pPr>
            <a:r>
              <a:t>Globally accessible: Can be accessed from anywhere via URL.</a:t>
            </a:r>
          </a:p>
          <a:p>
            <a:pPr>
              <a:defRPr sz="1800"/>
            </a:pPr>
            <a:r>
              <a:t>AWS-integrated: Works well with other AWS services.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CI/CD Pipeline?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Automated build and deployment: Takes care of testing and shipping code.</a:t>
            </a:r>
          </a:p>
          <a:p>
            <a:pPr>
              <a:defRPr sz="1800"/>
            </a:pPr>
            <a:r>
              <a:t>Reduces manual errors: Ensures reliable releases.</a:t>
            </a:r>
          </a:p>
          <a:p>
            <a:pPr>
              <a:defRPr sz="1800"/>
            </a:pPr>
            <a:r>
              <a:t>Integrates with version control: Triggers on Git commits or merges.</a:t>
            </a:r>
          </a:p>
          <a:p>
            <a:pPr>
              <a:defRPr sz="1800"/>
            </a:pPr>
            <a:r>
              <a:t>Faster delivery cycles: Pushes updates with minimal effort.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</TotalTime>
  <Words>1023</Words>
  <Application>Microsoft Office PowerPoint</Application>
  <PresentationFormat>On-screen Show (4:3)</PresentationFormat>
  <Paragraphs>132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Oriel</vt:lpstr>
      <vt:lpstr>Meme Matching Game</vt:lpstr>
      <vt:lpstr>Abstract</vt:lpstr>
      <vt:lpstr>Agenda</vt:lpstr>
      <vt:lpstr>Introduction to Meme Matching Game</vt:lpstr>
      <vt:lpstr>Problem Statement</vt:lpstr>
      <vt:lpstr>Tools &amp; Technologies</vt:lpstr>
      <vt:lpstr>Amazon Web Services (AWS) Overview</vt:lpstr>
      <vt:lpstr>What is Amazon S3?</vt:lpstr>
      <vt:lpstr>What is CI/CD Pipeline?</vt:lpstr>
      <vt:lpstr>System Architecture</vt:lpstr>
      <vt:lpstr>Why AWS S3 and CI/CD?</vt:lpstr>
      <vt:lpstr>Features of Amazon S3</vt:lpstr>
      <vt:lpstr>Working of Amazon S3</vt:lpstr>
      <vt:lpstr>CI/CD Pipeline Features</vt:lpstr>
      <vt:lpstr>Use Cases of Amazon S3</vt:lpstr>
      <vt:lpstr>Use Cases of CI/CD Pipeline</vt:lpstr>
      <vt:lpstr>Meme Game Flow</vt:lpstr>
      <vt:lpstr>Snapshots – Home Screen</vt:lpstr>
      <vt:lpstr>Snapshots – Matching State</vt:lpstr>
      <vt:lpstr>Snapshots – Game Completion</vt:lpstr>
      <vt:lpstr>Lex Chatbot (Optional Integration)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Meme Matching Game</dc:title>
  <dc:subject/>
  <dc:creator/>
  <cp:keywords/>
  <dc:description>generated using python-pptx</dc:description>
  <cp:lastModifiedBy>Raunak Singh</cp:lastModifiedBy>
  <cp:revision>2</cp:revision>
  <dcterms:created xsi:type="dcterms:W3CDTF">2013-01-27T09:14:16Z</dcterms:created>
  <dcterms:modified xsi:type="dcterms:W3CDTF">2025-04-16T15:59:33Z</dcterms:modified>
  <cp:category/>
</cp:coreProperties>
</file>