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50" d="100"/>
          <a:sy n="150" d="100"/>
        </p:scale>
        <p:origin x="-242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BCAD085-E8A6-8845-BD4E-CB4CCA059FC4}" type="datetimeFigureOut">
              <a:rPr lang="en-US" smtClean="0"/>
              <a:pPr/>
              <a:t>4/16/2025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FF6DA9-008F-8B48-92A6-B652298478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BCAD085-E8A6-8845-BD4E-CB4CCA059FC4}" type="datetimeFigureOut">
              <a:rPr lang="en-US" smtClean="0"/>
              <a:pPr/>
              <a:t>4/16/2025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BCAD085-E8A6-8845-BD4E-CB4CCA059FC4}" type="datetimeFigureOut">
              <a:rPr lang="en-US" smtClean="0"/>
              <a:pPr/>
              <a:t>4/16/2025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CAD085-E8A6-8845-BD4E-CB4CCA059FC4}" type="datetimeFigureOut">
              <a:rPr lang="en-US" smtClean="0"/>
              <a:pPr/>
              <a:t>4/16/2025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FF6DA9-008F-8B48-92A6-B652298478B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CAD085-E8A6-8845-BD4E-CB4CCA059FC4}" type="datetimeFigureOut">
              <a:rPr lang="en-US" smtClean="0"/>
              <a:pPr/>
              <a:t>4/16/2025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smtClean="0"/>
          </a:p>
          <a:p>
            <a:endParaRPr lang="en-IN" dirty="0" smtClean="0"/>
          </a:p>
          <a:p>
            <a:endParaRPr lang="en-IN" dirty="0" smtClean="0"/>
          </a:p>
          <a:p>
            <a:pPr>
              <a:buNone/>
            </a:pPr>
            <a:r>
              <a:rPr dirty="0" smtClean="0"/>
              <a:t>Culture</a:t>
            </a:r>
            <a:r>
              <a:rPr dirty="0"/>
              <a:t>, Heritage, and Wonders of the Desert State</a:t>
            </a:r>
          </a:p>
        </p:txBody>
      </p:sp>
      <p:sp>
        <p:nvSpPr>
          <p:cNvPr id="2" name="Title 1"/>
          <p:cNvSpPr>
            <a:spLocks noGrp="1"/>
          </p:cNvSpPr>
          <p:nvPr>
            <p:ph type="title"/>
          </p:nvPr>
        </p:nvSpPr>
        <p:spPr/>
        <p:txBody>
          <a:bodyPr/>
          <a:lstStyle/>
          <a:p>
            <a:r>
              <a:t>What Makes Rajasthan Famous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City Palaces in Jaipur and Udaipur are fine examples of royal life and artistic excellence. These palaces have elaborate courtyards, gardens, museums, and galleries. They combine Mughal, Rajasthani, and European designs.</a:t>
            </a:r>
          </a:p>
        </p:txBody>
      </p:sp>
      <p:sp>
        <p:nvSpPr>
          <p:cNvPr id="2" name="Title 1"/>
          <p:cNvSpPr>
            <a:spLocks noGrp="1"/>
          </p:cNvSpPr>
          <p:nvPr>
            <p:ph type="title"/>
          </p:nvPr>
        </p:nvSpPr>
        <p:spPr/>
        <p:txBody>
          <a:bodyPr/>
          <a:lstStyle/>
          <a:p>
            <a:r>
              <a:t>City Palaces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Hawa Mahal, or the "Palace of Winds," has 953 small windows called jharokhas. These allowed royal women to observe festivals without being seen. Its honeycomb design is iconic in Indian architecture.</a:t>
            </a:r>
          </a:p>
        </p:txBody>
      </p:sp>
      <p:sp>
        <p:nvSpPr>
          <p:cNvPr id="2" name="Title 1"/>
          <p:cNvSpPr>
            <a:spLocks noGrp="1"/>
          </p:cNvSpPr>
          <p:nvPr>
            <p:ph type="title"/>
          </p:nvPr>
        </p:nvSpPr>
        <p:spPr/>
        <p:txBody>
          <a:bodyPr/>
          <a:lstStyle/>
          <a:p>
            <a:r>
              <a:t>Hawa Mahal, Jaipur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Umaid Bhawan Palace is one of the largest private residences in the world. A part of it functions as a luxury hotel, and another part is a museum. It represents the blend of Indo-colonial and art deco styles.</a:t>
            </a:r>
          </a:p>
        </p:txBody>
      </p:sp>
      <p:sp>
        <p:nvSpPr>
          <p:cNvPr id="2" name="Title 1"/>
          <p:cNvSpPr>
            <a:spLocks noGrp="1"/>
          </p:cNvSpPr>
          <p:nvPr>
            <p:ph type="title"/>
          </p:nvPr>
        </p:nvSpPr>
        <p:spPr/>
        <p:txBody>
          <a:bodyPr/>
          <a:lstStyle/>
          <a:p>
            <a:r>
              <a:t>Umaid Bhawan Palace, Jodhpur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Thar Desert covers a large area of Rajasthan and offers a unique ecosystem. Its vast sand dunes and rural villages tell stories of survival and tradition. This region plays a key role in Rajasthan's identity.</a:t>
            </a:r>
          </a:p>
        </p:txBody>
      </p:sp>
      <p:sp>
        <p:nvSpPr>
          <p:cNvPr id="2" name="Title 1"/>
          <p:cNvSpPr>
            <a:spLocks noGrp="1"/>
          </p:cNvSpPr>
          <p:nvPr>
            <p:ph type="title"/>
          </p:nvPr>
        </p:nvSpPr>
        <p:spPr/>
        <p:txBody>
          <a:bodyPr/>
          <a:lstStyle/>
          <a:p>
            <a:r>
              <a:t>Deserts and Sand Dunes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Thar Desert is characterized by hot days, cool nights, and shifting dunes. Despite harsh conditions, it supports diverse wildlife and human settlements. The desert also holds cultural and ecological importance.</a:t>
            </a:r>
          </a:p>
        </p:txBody>
      </p:sp>
      <p:sp>
        <p:nvSpPr>
          <p:cNvPr id="2" name="Title 1"/>
          <p:cNvSpPr>
            <a:spLocks noGrp="1"/>
          </p:cNvSpPr>
          <p:nvPr>
            <p:ph type="title"/>
          </p:nvPr>
        </p:nvSpPr>
        <p:spPr/>
        <p:txBody>
          <a:bodyPr/>
          <a:lstStyle/>
          <a:p>
            <a:r>
              <a:t>Thar Desert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Located near Jaisalmer, Sam Sand Dunes offer stunning sunset views and desert experiences. Visitors enjoy camel rides, jeep safaris, and folk music performances. It's a major attraction for tourists.</a:t>
            </a:r>
          </a:p>
        </p:txBody>
      </p:sp>
      <p:sp>
        <p:nvSpPr>
          <p:cNvPr id="2" name="Title 1"/>
          <p:cNvSpPr>
            <a:spLocks noGrp="1"/>
          </p:cNvSpPr>
          <p:nvPr>
            <p:ph type="title"/>
          </p:nvPr>
        </p:nvSpPr>
        <p:spPr/>
        <p:txBody>
          <a:bodyPr/>
          <a:lstStyle/>
          <a:p>
            <a:r>
              <a:t>Sam Sand Dunes, Jaisalmer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has a rich tradition of folk music, dance, and crafts. These art forms are deeply connected to the local lifestyle and festivals. They are preserved and performed with pride across generations.</a:t>
            </a:r>
          </a:p>
        </p:txBody>
      </p:sp>
      <p:sp>
        <p:nvSpPr>
          <p:cNvPr id="2" name="Title 1"/>
          <p:cNvSpPr>
            <a:spLocks noGrp="1"/>
          </p:cNvSpPr>
          <p:nvPr>
            <p:ph type="title"/>
          </p:nvPr>
        </p:nvSpPr>
        <p:spPr/>
        <p:txBody>
          <a:bodyPr/>
          <a:lstStyle/>
          <a:p>
            <a:r>
              <a:t>Folk Arts of Rajasthan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Dances like Ghoomar, Kalbeliya, and Bhavai are famous worldwide. Each dance style has unique movements and costumes. They are performed during festivals, weddings, and cultural events.</a:t>
            </a:r>
          </a:p>
        </p:txBody>
      </p:sp>
      <p:sp>
        <p:nvSpPr>
          <p:cNvPr id="2" name="Title 1"/>
          <p:cNvSpPr>
            <a:spLocks noGrp="1"/>
          </p:cNvSpPr>
          <p:nvPr>
            <p:ph type="title"/>
          </p:nvPr>
        </p:nvSpPr>
        <p:spPr/>
        <p:txBody>
          <a:bodyPr/>
          <a:lstStyle/>
          <a:p>
            <a:r>
              <a:t>Folk Dances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Communities like the Manganiyars and Langas are known for their soulful music. They use traditional instruments like the kamaicha and dholak. Their songs often narrate tales of love, valor, and devotion.</a:t>
            </a:r>
          </a:p>
        </p:txBody>
      </p:sp>
      <p:sp>
        <p:nvSpPr>
          <p:cNvPr id="2" name="Title 1"/>
          <p:cNvSpPr>
            <a:spLocks noGrp="1"/>
          </p:cNvSpPr>
          <p:nvPr>
            <p:ph type="title"/>
          </p:nvPr>
        </p:nvSpPr>
        <p:spPr/>
        <p:txBody>
          <a:bodyPr/>
          <a:lstStyle/>
          <a:p>
            <a:r>
              <a:t>Folk Music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Miniature paintings from Kishangarh, Mewar, and Marwar schools are detailed and vibrant. They depict scenes from mythology, history, and royal life. These artworks are valued for their precision and beauty.</a:t>
            </a:r>
          </a:p>
        </p:txBody>
      </p:sp>
      <p:sp>
        <p:nvSpPr>
          <p:cNvPr id="2" name="Title 1"/>
          <p:cNvSpPr>
            <a:spLocks noGrp="1"/>
          </p:cNvSpPr>
          <p:nvPr>
            <p:ph type="title"/>
          </p:nvPr>
        </p:nvSpPr>
        <p:spPr/>
        <p:txBody>
          <a:bodyPr/>
          <a:lstStyle/>
          <a:p>
            <a:r>
              <a:t>Miniature Paintings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known as the "Land of Kings," is one of India's most vibrant and historically rich states. It is famous for its royal palaces, mighty forts, colorful culture, and desert landscapes. This presentation highlights what makes Rajasthan a unique and memorable destination.</a:t>
            </a:r>
          </a:p>
        </p:txBody>
      </p:sp>
      <p:sp>
        <p:nvSpPr>
          <p:cNvPr id="2" name="Title 1"/>
          <p:cNvSpPr>
            <a:spLocks noGrp="1"/>
          </p:cNvSpPr>
          <p:nvPr>
            <p:ph type="title"/>
          </p:nvPr>
        </p:nvSpPr>
        <p:spPr/>
        <p:txBody>
          <a:bodyPr/>
          <a:lstStyle/>
          <a:p>
            <a: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Kathputli is a traditional puppet art that tells historical and folk stories. Puppets are handmade with bright costumes and strings. Jaipur's blue pottery is another traditional craft admired for its glaze and motifs.</a:t>
            </a:r>
          </a:p>
        </p:txBody>
      </p:sp>
      <p:sp>
        <p:nvSpPr>
          <p:cNvPr id="2" name="Title 1"/>
          <p:cNvSpPr>
            <a:spLocks noGrp="1"/>
          </p:cNvSpPr>
          <p:nvPr>
            <p:ph type="title"/>
          </p:nvPr>
        </p:nvSpPr>
        <p:spPr/>
        <p:txBody>
          <a:bodyPr/>
          <a:lstStyle/>
          <a:p>
            <a:r>
              <a:t>Puppetry and Pottery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Block printing is an ancient method of printing on fabric using hand-carved wooden blocks. It is practiced mainly in Bagru and Sanganer. The printed textiles are known for bold patterns and vibrant colors.</a:t>
            </a:r>
          </a:p>
        </p:txBody>
      </p:sp>
      <p:sp>
        <p:nvSpPr>
          <p:cNvPr id="2" name="Title 1"/>
          <p:cNvSpPr>
            <a:spLocks noGrp="1"/>
          </p:cNvSpPr>
          <p:nvPr>
            <p:ph type="title"/>
          </p:nvPr>
        </p:nvSpPr>
        <p:spPr/>
        <p:txBody>
          <a:bodyPr/>
          <a:lstStyle/>
          <a:p>
            <a:r>
              <a:t>Block Printing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offers a wide range of traditional handicrafts. Items like embroidered bags, carved wooden items, and handmade home décor are popular. Local markets are full of vibrant and affordable goods.</a:t>
            </a:r>
          </a:p>
        </p:txBody>
      </p:sp>
      <p:sp>
        <p:nvSpPr>
          <p:cNvPr id="2" name="Title 1"/>
          <p:cNvSpPr>
            <a:spLocks noGrp="1"/>
          </p:cNvSpPr>
          <p:nvPr>
            <p:ph type="title"/>
          </p:nvPr>
        </p:nvSpPr>
        <p:spPr/>
        <p:txBody>
          <a:bodyPr/>
          <a:lstStyle/>
          <a:p>
            <a:r>
              <a:t>Handicrafts and Shopping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Mojaris are traditional Rajasthani footwear made from camel leather. They are beautifully embroidered and often handmade. Leather journals, belts, and bags are also common.</a:t>
            </a:r>
          </a:p>
        </p:txBody>
      </p:sp>
      <p:sp>
        <p:nvSpPr>
          <p:cNvPr id="2" name="Title 1"/>
          <p:cNvSpPr>
            <a:spLocks noGrp="1"/>
          </p:cNvSpPr>
          <p:nvPr>
            <p:ph type="title"/>
          </p:nvPr>
        </p:nvSpPr>
        <p:spPr/>
        <p:txBody>
          <a:bodyPr/>
          <a:lstStyle/>
          <a:p>
            <a:r>
              <a:t>Mojaris and Leather Goods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Bandhani is a tie-dye textile art creating dotted patterns with bright colors. The cloth is used in turbans, dupattas, and sarees. It represents Rajasthan's vibrant dressing style.</a:t>
            </a:r>
          </a:p>
        </p:txBody>
      </p:sp>
      <p:sp>
        <p:nvSpPr>
          <p:cNvPr id="2" name="Title 1"/>
          <p:cNvSpPr>
            <a:spLocks noGrp="1"/>
          </p:cNvSpPr>
          <p:nvPr>
            <p:ph type="title"/>
          </p:nvPr>
        </p:nvSpPr>
        <p:spPr/>
        <p:txBody>
          <a:bodyPr/>
          <a:lstStyle/>
          <a:p>
            <a:r>
              <a:t>Bandhani and Textiles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is renowned for intricate and colorful jewelry. Styles like Kundan (gem-setting), Meenakari (enamel work), and Lac jewelry are traditional. These pieces are often passed down as family heirlooms.</a:t>
            </a:r>
          </a:p>
        </p:txBody>
      </p:sp>
      <p:sp>
        <p:nvSpPr>
          <p:cNvPr id="2" name="Title 1"/>
          <p:cNvSpPr>
            <a:spLocks noGrp="1"/>
          </p:cNvSpPr>
          <p:nvPr>
            <p:ph type="title"/>
          </p:nvPr>
        </p:nvSpPr>
        <p:spPr/>
        <p:txBody>
          <a:bodyPr/>
          <a:lstStyle/>
          <a:p>
            <a:r>
              <a:t>Jewelry of Rajasthan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Jaipur and Bikaner produce soft, hand-stitched quilts perfect for desert winters. The quilts come in colorful designs and patterns. Rajasthan is also known for handwoven carpets with detailed motifs.</a:t>
            </a:r>
          </a:p>
        </p:txBody>
      </p:sp>
      <p:sp>
        <p:nvSpPr>
          <p:cNvPr id="2" name="Title 1"/>
          <p:cNvSpPr>
            <a:spLocks noGrp="1"/>
          </p:cNvSpPr>
          <p:nvPr>
            <p:ph type="title"/>
          </p:nvPr>
        </p:nvSpPr>
        <p:spPr/>
        <p:txBody>
          <a:bodyPr/>
          <a:lstStyle/>
          <a:p>
            <a:r>
              <a:t>Quilts and Carpets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cuisine is spicy, rich, and suited for the dry climate. It uses ingredients like gram flour, lentils, buttermilk, and dried berries. The food is both flavorful and long-lasting.</a:t>
            </a:r>
          </a:p>
        </p:txBody>
      </p:sp>
      <p:sp>
        <p:nvSpPr>
          <p:cNvPr id="2" name="Title 1"/>
          <p:cNvSpPr>
            <a:spLocks noGrp="1"/>
          </p:cNvSpPr>
          <p:nvPr>
            <p:ph type="title"/>
          </p:nvPr>
        </p:nvSpPr>
        <p:spPr/>
        <p:txBody>
          <a:bodyPr/>
          <a:lstStyle/>
          <a:p>
            <a:r>
              <a:t>Rajasthani Cuisine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Dal Baati Churma is Rajasthan’s signature dish, consisting of lentils, baked wheat balls, and sweet crushed bread. Gatte ki Sabzi is made from gram flour dumplings. Ker Sangri is a desert vegetable specialty.</a:t>
            </a:r>
          </a:p>
        </p:txBody>
      </p:sp>
      <p:sp>
        <p:nvSpPr>
          <p:cNvPr id="2" name="Title 1"/>
          <p:cNvSpPr>
            <a:spLocks noGrp="1"/>
          </p:cNvSpPr>
          <p:nvPr>
            <p:ph type="title"/>
          </p:nvPr>
        </p:nvSpPr>
        <p:spPr/>
        <p:txBody>
          <a:bodyPr/>
          <a:lstStyle/>
          <a:p>
            <a:r>
              <a:t>Main Dishes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Laal Maas is a fiery mutton dish cooked in red chili gravy. Mohan Maas is a royal preparation with creamy, aromatic gravy. These dishes showcase Rajasthan’s meat-loving heritage.</a:t>
            </a:r>
          </a:p>
        </p:txBody>
      </p:sp>
      <p:sp>
        <p:nvSpPr>
          <p:cNvPr id="2" name="Title 1"/>
          <p:cNvSpPr>
            <a:spLocks noGrp="1"/>
          </p:cNvSpPr>
          <p:nvPr>
            <p:ph type="title"/>
          </p:nvPr>
        </p:nvSpPr>
        <p:spPr/>
        <p:txBody>
          <a:bodyPr/>
          <a:lstStyle/>
          <a:p>
            <a:r>
              <a:t>Meat Specialties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has been the center of powerful Rajput kingdoms for centuries. The tales of valor, pride, and resistance against invasions are still celebrated in its stories and monuments. Its historical relevance has left a deep cultural imprint on Indian heritage.</a:t>
            </a:r>
          </a:p>
        </p:txBody>
      </p:sp>
      <p:sp>
        <p:nvSpPr>
          <p:cNvPr id="2" name="Title 1"/>
          <p:cNvSpPr>
            <a:spLocks noGrp="1"/>
          </p:cNvSpPr>
          <p:nvPr>
            <p:ph type="title"/>
          </p:nvPr>
        </p:nvSpPr>
        <p:spPr/>
        <p:txBody>
          <a:bodyPr/>
          <a:lstStyle/>
          <a:p>
            <a:r>
              <a:t>Historical Significance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Pyaaz Kachori is a spicy onion-filled pastry loved across India. Mawa Kachori is stuffed with dry fruits and dipped in sugar syrup. Ghevar is a disc-shaped sweet made during festivals like Teej.</a:t>
            </a:r>
          </a:p>
        </p:txBody>
      </p:sp>
      <p:sp>
        <p:nvSpPr>
          <p:cNvPr id="2" name="Title 1"/>
          <p:cNvSpPr>
            <a:spLocks noGrp="1"/>
          </p:cNvSpPr>
          <p:nvPr>
            <p:ph type="title"/>
          </p:nvPr>
        </p:nvSpPr>
        <p:spPr/>
        <p:txBody>
          <a:bodyPr/>
          <a:lstStyle/>
          <a:p>
            <a:r>
              <a:t>Snacks and Sweets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has sacred sites for Hindus, Muslims, and Jains. These sites attract pilgrims from around the world. They are places of faith, history, and spiritual beauty.</a:t>
            </a:r>
          </a:p>
        </p:txBody>
      </p:sp>
      <p:sp>
        <p:nvSpPr>
          <p:cNvPr id="2" name="Title 1"/>
          <p:cNvSpPr>
            <a:spLocks noGrp="1"/>
          </p:cNvSpPr>
          <p:nvPr>
            <p:ph type="title"/>
          </p:nvPr>
        </p:nvSpPr>
        <p:spPr/>
        <p:txBody>
          <a:bodyPr/>
          <a:lstStyle/>
          <a:p>
            <a:r>
              <a:t>Religious Sites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Brahma Temple in Pushkar is one of the few temples dedicated to Lord Brahma. Eklingji Temple is a centuries-old Shiva temple near Udaipur. Karni Mata Temple is known for its holy rats.</a:t>
            </a:r>
          </a:p>
        </p:txBody>
      </p:sp>
      <p:sp>
        <p:nvSpPr>
          <p:cNvPr id="2" name="Title 1"/>
          <p:cNvSpPr>
            <a:spLocks noGrp="1"/>
          </p:cNvSpPr>
          <p:nvPr>
            <p:ph type="title"/>
          </p:nvPr>
        </p:nvSpPr>
        <p:spPr/>
        <p:txBody>
          <a:bodyPr/>
          <a:lstStyle/>
          <a:p>
            <a:r>
              <a:t>Important Temples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Ajmer Sharif Dargah is a major Muslim pilgrimage site. Dilwara Jain Temples at Mount Abu are known for intricate marble carvings. These places offer a peaceful and divine atmosphere.</a:t>
            </a:r>
          </a:p>
        </p:txBody>
      </p:sp>
      <p:sp>
        <p:nvSpPr>
          <p:cNvPr id="2" name="Title 1"/>
          <p:cNvSpPr>
            <a:spLocks noGrp="1"/>
          </p:cNvSpPr>
          <p:nvPr>
            <p:ph type="title"/>
          </p:nvPr>
        </p:nvSpPr>
        <p:spPr/>
        <p:txBody>
          <a:bodyPr/>
          <a:lstStyle/>
          <a:p>
            <a:r>
              <a:t>Pilgrimage Sites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Rajasthan is famous for its colorful fairs and festivals. These events showcase local culture, food, music, and dance. Tourists and locals come together to celebrate with joy.</a:t>
            </a:r>
          </a:p>
        </p:txBody>
      </p:sp>
      <p:sp>
        <p:nvSpPr>
          <p:cNvPr id="2" name="Title 1"/>
          <p:cNvSpPr>
            <a:spLocks noGrp="1"/>
          </p:cNvSpPr>
          <p:nvPr>
            <p:ph type="title"/>
          </p:nvPr>
        </p:nvSpPr>
        <p:spPr/>
        <p:txBody>
          <a:bodyPr/>
          <a:lstStyle/>
          <a:p>
            <a:r>
              <a:t>Fairs and Festivals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Pushkar Fair features camel trading, competitions, and religious rituals. The Desert Festival in Jaisalmer includes cultural performances and desert sports. Both events draw large crowds from all over the world.</a:t>
            </a:r>
          </a:p>
        </p:txBody>
      </p:sp>
      <p:sp>
        <p:nvSpPr>
          <p:cNvPr id="2" name="Title 1"/>
          <p:cNvSpPr>
            <a:spLocks noGrp="1"/>
          </p:cNvSpPr>
          <p:nvPr>
            <p:ph type="title"/>
          </p:nvPr>
        </p:nvSpPr>
        <p:spPr/>
        <p:txBody>
          <a:bodyPr/>
          <a:lstStyle/>
          <a:p>
            <a:r>
              <a:t>Pushkar and Desert Festival</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These are traditional festivals celebrated by women with devotion and joy. Women dress in colorful clothes and perform rituals for the well-being of their husbands. Singing, dancing, and processions are part of the celebrations.</a:t>
            </a:r>
          </a:p>
        </p:txBody>
      </p:sp>
      <p:sp>
        <p:nvSpPr>
          <p:cNvPr id="2" name="Title 1"/>
          <p:cNvSpPr>
            <a:spLocks noGrp="1"/>
          </p:cNvSpPr>
          <p:nvPr>
            <p:ph type="title"/>
          </p:nvPr>
        </p:nvSpPr>
        <p:spPr/>
        <p:txBody>
          <a:bodyPr/>
          <a:lstStyle/>
          <a:p>
            <a:r>
              <a:t>Teej and Gangaur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These festivals highlight the history and valor of Rajasthan’s princely states. Events include folk music, horse shows, and parades. They help preserve the cultural heritage of the regions.</a:t>
            </a:r>
          </a:p>
        </p:txBody>
      </p:sp>
      <p:sp>
        <p:nvSpPr>
          <p:cNvPr id="2" name="Title 1"/>
          <p:cNvSpPr>
            <a:spLocks noGrp="1"/>
          </p:cNvSpPr>
          <p:nvPr>
            <p:ph type="title"/>
          </p:nvPr>
        </p:nvSpPr>
        <p:spPr/>
        <p:txBody>
          <a:bodyPr/>
          <a:lstStyle/>
          <a:p>
            <a:r>
              <a:t>Mewar and Marwar Festivals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Despite its desert image, Rajasthan has diverse natural habitats. Forests, wetlands, and grasslands support rich wildlife. Visitors can see tigers, leopards, birds, and desert animals.</a:t>
            </a:r>
          </a:p>
        </p:txBody>
      </p:sp>
      <p:sp>
        <p:nvSpPr>
          <p:cNvPr id="2" name="Title 1"/>
          <p:cNvSpPr>
            <a:spLocks noGrp="1"/>
          </p:cNvSpPr>
          <p:nvPr>
            <p:ph type="title"/>
          </p:nvPr>
        </p:nvSpPr>
        <p:spPr/>
        <p:txBody>
          <a:bodyPr/>
          <a:lstStyle/>
          <a:p>
            <a:r>
              <a:t>Wildlife and Nature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Ranthambore is famous for tiger sightings and a historic fort. Sariska is home to big cats and other forest animals. Keoladeo National Park is a UNESCO bird sanctuary, and the Desert National Park showcases unique desert species.</a:t>
            </a:r>
          </a:p>
        </p:txBody>
      </p:sp>
      <p:sp>
        <p:nvSpPr>
          <p:cNvPr id="2" name="Title 1"/>
          <p:cNvSpPr>
            <a:spLocks noGrp="1"/>
          </p:cNvSpPr>
          <p:nvPr>
            <p:ph type="title"/>
          </p:nvPr>
        </p:nvSpPr>
        <p:spPr/>
        <p:txBody>
          <a:bodyPr/>
          <a:lstStyle/>
          <a:p>
            <a:r>
              <a:t>National Parks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The state is home to some of the most majestic forts and palaces in the world. These structures reflect the grandeur of Rajput architecture and their glorious past. They continue to attract historians, tourists, and architecture lovers.</a:t>
            </a:r>
          </a:p>
        </p:txBody>
      </p:sp>
      <p:sp>
        <p:nvSpPr>
          <p:cNvPr id="2" name="Title 1"/>
          <p:cNvSpPr>
            <a:spLocks noGrp="1"/>
          </p:cNvSpPr>
          <p:nvPr>
            <p:ph type="title"/>
          </p:nvPr>
        </p:nvSpPr>
        <p:spPr/>
        <p:txBody>
          <a:bodyPr/>
          <a:lstStyle/>
          <a:p>
            <a:r>
              <a:t>Forts &amp; Palaces of Rajasthan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Thank you for your time and attention. We hope you enjoyed exploring the wonders of Rajasthan. Please feel free to share your thoughts or ask questions.</a:t>
            </a:r>
          </a:p>
        </p:txBody>
      </p:sp>
      <p:sp>
        <p:nvSpPr>
          <p:cNvPr id="2" name="Title 1"/>
          <p:cNvSpPr>
            <a:spLocks noGrp="1"/>
          </p:cNvSpPr>
          <p:nvPr>
            <p:ph type="title"/>
          </p:nvPr>
        </p:nvSpPr>
        <p:spPr/>
        <p:txBody>
          <a:bodyPr/>
          <a:lstStyle/>
          <a:p>
            <a:r>
              <a:t>Thank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Amber Fort is a stunning fort built using red sandstone and marble. It showcases a beautiful blend of Hindu and Mughal architecture. The fort is famous for its Sheesh Mahal (Mirror Palace) and elephant rides.</a:t>
            </a:r>
          </a:p>
        </p:txBody>
      </p:sp>
      <p:sp>
        <p:nvSpPr>
          <p:cNvPr id="2" name="Title 1"/>
          <p:cNvSpPr>
            <a:spLocks noGrp="1"/>
          </p:cNvSpPr>
          <p:nvPr>
            <p:ph type="title"/>
          </p:nvPr>
        </p:nvSpPr>
        <p:spPr/>
        <p:txBody>
          <a:bodyPr/>
          <a:lstStyle/>
          <a:p>
            <a:r>
              <a:t>Amber Fort, Jaipur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Perched on a high hill, Mehrangarh Fort overlooks the blue city of Jodhpur. It houses several palaces and a museum filled with royal artifacts. The fort is also known for its imposing gates and panoramic views.</a:t>
            </a:r>
          </a:p>
        </p:txBody>
      </p:sp>
      <p:sp>
        <p:nvSpPr>
          <p:cNvPr id="2" name="Title 1"/>
          <p:cNvSpPr>
            <a:spLocks noGrp="1"/>
          </p:cNvSpPr>
          <p:nvPr>
            <p:ph type="title"/>
          </p:nvPr>
        </p:nvSpPr>
        <p:spPr/>
        <p:txBody>
          <a:bodyPr/>
          <a:lstStyle/>
          <a:p>
            <a:r>
              <a:t>Mehrangarh Fort, Jodhpur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Jaisalmer Fort is also called the Golden Fort due to its yellow sandstone structure. It is one of the few living forts in the world where people still reside. The fort has narrow lanes, temples, houses, and shops.</a:t>
            </a:r>
          </a:p>
        </p:txBody>
      </p:sp>
      <p:sp>
        <p:nvSpPr>
          <p:cNvPr id="2" name="Title 1"/>
          <p:cNvSpPr>
            <a:spLocks noGrp="1"/>
          </p:cNvSpPr>
          <p:nvPr>
            <p:ph type="title"/>
          </p:nvPr>
        </p:nvSpPr>
        <p:spPr/>
        <p:txBody>
          <a:bodyPr/>
          <a:lstStyle/>
          <a:p>
            <a:r>
              <a:t>Jaisalmer Fort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This fort stands as a symbol of Rajput valor and sacrifice. It is linked to heroic figures like Rani Padmini and Rana Kumbha. Its vast campus includes temples, towers, and historical monuments.</a:t>
            </a:r>
          </a:p>
        </p:txBody>
      </p:sp>
      <p:sp>
        <p:nvSpPr>
          <p:cNvPr id="2" name="Title 1"/>
          <p:cNvSpPr>
            <a:spLocks noGrp="1"/>
          </p:cNvSpPr>
          <p:nvPr>
            <p:ph type="title"/>
          </p:nvPr>
        </p:nvSpPr>
        <p:spPr/>
        <p:txBody>
          <a:bodyPr/>
          <a:lstStyle/>
          <a:p>
            <a:r>
              <a:t>Chittorgarh Fort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Kumbhalgarh Fort is known for its 36-km-long wall, second only to the Great Wall of China. It was built by Rana Kumbha and served as a refuge during battles. It is also the birthplace of Maharana Pratap.</a:t>
            </a:r>
          </a:p>
        </p:txBody>
      </p:sp>
      <p:sp>
        <p:nvSpPr>
          <p:cNvPr id="2" name="Title 1"/>
          <p:cNvSpPr>
            <a:spLocks noGrp="1"/>
          </p:cNvSpPr>
          <p:nvPr>
            <p:ph type="title"/>
          </p:nvPr>
        </p:nvSpPr>
        <p:spPr/>
        <p:txBody>
          <a:bodyPr/>
          <a:lstStyle/>
          <a:p>
            <a:r>
              <a:t>Kumbhalgarh Fort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42</TotalTime>
  <Words>1562</Words>
  <Application>Microsoft Office PowerPoint</Application>
  <PresentationFormat>On-screen Show (4:3)</PresentationFormat>
  <Paragraphs>83</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What Makes Rajasthan Famous</vt:lpstr>
      <vt:lpstr>Introduction</vt:lpstr>
      <vt:lpstr>Historical Significance</vt:lpstr>
      <vt:lpstr>Forts &amp; Palaces of Rajasthan</vt:lpstr>
      <vt:lpstr>Amber Fort, Jaipur</vt:lpstr>
      <vt:lpstr>Mehrangarh Fort, Jodhpur</vt:lpstr>
      <vt:lpstr>Jaisalmer Fort</vt:lpstr>
      <vt:lpstr>Chittorgarh Fort</vt:lpstr>
      <vt:lpstr>Kumbhalgarh Fort</vt:lpstr>
      <vt:lpstr>City Palaces</vt:lpstr>
      <vt:lpstr>Hawa Mahal, Jaipur</vt:lpstr>
      <vt:lpstr>Umaid Bhawan Palace, Jodhpur</vt:lpstr>
      <vt:lpstr>Deserts and Sand Dunes</vt:lpstr>
      <vt:lpstr>Thar Desert</vt:lpstr>
      <vt:lpstr>Sam Sand Dunes, Jaisalmer</vt:lpstr>
      <vt:lpstr>Folk Arts of Rajasthan</vt:lpstr>
      <vt:lpstr>Folk Dances</vt:lpstr>
      <vt:lpstr>Folk Music</vt:lpstr>
      <vt:lpstr>Miniature Paintings</vt:lpstr>
      <vt:lpstr>Puppetry and Pottery</vt:lpstr>
      <vt:lpstr>Block Printing</vt:lpstr>
      <vt:lpstr>Handicrafts and Shopping</vt:lpstr>
      <vt:lpstr>Mojaris and Leather Goods</vt:lpstr>
      <vt:lpstr>Bandhani and Textiles</vt:lpstr>
      <vt:lpstr>Jewelry of Rajasthan</vt:lpstr>
      <vt:lpstr>Quilts and Carpets</vt:lpstr>
      <vt:lpstr>Rajasthani Cuisine</vt:lpstr>
      <vt:lpstr>Main Dishes</vt:lpstr>
      <vt:lpstr>Meat Specialties</vt:lpstr>
      <vt:lpstr>Snacks and Sweets</vt:lpstr>
      <vt:lpstr>Religious Sites</vt:lpstr>
      <vt:lpstr>Important Temples</vt:lpstr>
      <vt:lpstr>Pilgrimage Sites</vt:lpstr>
      <vt:lpstr>Fairs and Festivals</vt:lpstr>
      <vt:lpstr>Pushkar and Desert Festival</vt:lpstr>
      <vt:lpstr>Teej and Gangaur</vt:lpstr>
      <vt:lpstr>Mewar and Marwar Festivals</vt:lpstr>
      <vt:lpstr>Wildlife and Nature</vt:lpstr>
      <vt:lpstr>National Parks</vt:lpstr>
      <vt:lpstr>Thank You</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Makes Rajasthan Famous</dc:title>
  <dc:subject/>
  <dc:creator/>
  <cp:keywords/>
  <dc:description>generated using python-pptx</dc:description>
  <cp:lastModifiedBy>Raunak Singh</cp:lastModifiedBy>
  <cp:revision>6</cp:revision>
  <dcterms:created xsi:type="dcterms:W3CDTF">2013-01-27T09:14:16Z</dcterms:created>
  <dcterms:modified xsi:type="dcterms:W3CDTF">2025-04-16T16:01:23Z</dcterms:modified>
  <cp:category/>
</cp:coreProperties>
</file>