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4" r:id="rId4"/>
    <p:sldId id="277" r:id="rId5"/>
    <p:sldId id="289" r:id="rId6"/>
    <p:sldId id="287" r:id="rId7"/>
    <p:sldId id="278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Bahnschrift SemiBold SemiConden" panose="020B0502040204020203" pitchFamily="34" charset="0"/>
      <p:bold r:id="rId11"/>
    </p:embeddedFon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Titillium Web" panose="020B0604020202020204" charset="0"/>
      <p:regular r:id="rId20"/>
      <p:bold r:id="rId21"/>
      <p:italic r:id="rId22"/>
      <p:boldItalic r:id="rId23"/>
    </p:embeddedFont>
    <p:embeddedFont>
      <p:font typeface="Wide Latin" panose="020A0A070505050204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606"/>
    <a:srgbClr val="EC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2E7BA-F3FC-4611-97D8-46DF5BA5734E}">
  <a:tblStyle styleId="{17B2E7BA-F3FC-4611-97D8-46DF5BA573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67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8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rgbClr val="22222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82296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4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1944450" y="1831350"/>
            <a:ext cx="5255100" cy="1480800"/>
          </a:xfrm>
          <a:prstGeom prst="rect">
            <a:avLst/>
          </a:prstGeom>
          <a:solidFill>
            <a:schemeClr val="bg1">
              <a:alpha val="87843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 dirty="0">
                <a:solidFill>
                  <a:srgbClr val="DC0606"/>
                </a:solidFill>
                <a:latin typeface="Bahnschrift SemiBold SemiConden" panose="020B0502040204020203" pitchFamily="34" charset="0"/>
              </a:rPr>
            </a:br>
            <a:r>
              <a:rPr lang="en" sz="3600" dirty="0">
                <a:solidFill>
                  <a:srgbClr val="DC0606"/>
                </a:solidFill>
                <a:latin typeface="Bahnschrift SemiBold SemiConden" panose="020B0502040204020203" pitchFamily="34" charset="0"/>
              </a:rPr>
              <a:t>Contact And Networking Project</a:t>
            </a:r>
            <a:br>
              <a:rPr lang="en" sz="2000" dirty="0">
                <a:solidFill>
                  <a:srgbClr val="DC0606"/>
                </a:solidFill>
                <a:latin typeface="Bahnschrift SemiBold SemiConden" panose="020B0502040204020203" pitchFamily="34" charset="0"/>
              </a:rPr>
            </a:br>
            <a:endParaRPr dirty="0">
              <a:solidFill>
                <a:srgbClr val="DC0606"/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555018" y="385358"/>
            <a:ext cx="6238647" cy="748302"/>
          </a:xfrm>
          <a:prstGeom prst="rect">
            <a:avLst/>
          </a:prstGeom>
          <a:solidFill>
            <a:srgbClr val="C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800" dirty="0">
                <a:solidFill>
                  <a:schemeClr val="tx2">
                    <a:lumMod val="10000"/>
                  </a:schemeClr>
                </a:solidFill>
                <a:latin typeface="Wide Latin" panose="020A0A07050505020404" pitchFamily="18" charset="0"/>
              </a:rPr>
              <a:t>Team Name</a:t>
            </a:r>
            <a:r>
              <a:rPr lang="en-IN" sz="1800" dirty="0">
                <a:latin typeface="Wide Latin" panose="020A0A07050505020404" pitchFamily="18" charset="0"/>
              </a:rPr>
              <a:t>: Social </a:t>
            </a:r>
            <a:r>
              <a:rPr lang="en-IN" sz="1800" dirty="0" err="1">
                <a:latin typeface="Wide Latin" panose="020A0A07050505020404" pitchFamily="18" charset="0"/>
              </a:rPr>
              <a:t>Brandits</a:t>
            </a:r>
            <a:endParaRPr lang="en-IN" sz="1800" dirty="0">
              <a:latin typeface="Wide Latin" panose="020A0A07050505020404" pitchFamily="18" charset="0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Google Shape;94;p17">
            <a:extLst>
              <a:ext uri="{FF2B5EF4-FFF2-40B4-BE49-F238E27FC236}">
                <a16:creationId xmlns:a16="http://schemas.microsoft.com/office/drawing/2014/main" id="{8F86DD61-BA68-498D-B2F8-94FEB0610310}"/>
              </a:ext>
            </a:extLst>
          </p:cNvPr>
          <p:cNvSpPr txBox="1">
            <a:spLocks/>
          </p:cNvSpPr>
          <p:nvPr/>
        </p:nvSpPr>
        <p:spPr>
          <a:xfrm>
            <a:off x="501987" y="1449761"/>
            <a:ext cx="4418557" cy="224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Saksham Jha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Lakshmi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Bandla</a:t>
            </a: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Mansi Tripathi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Shivika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Maheshwari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Snighdha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Google Shape;94;p17">
            <a:extLst>
              <a:ext uri="{FF2B5EF4-FFF2-40B4-BE49-F238E27FC236}">
                <a16:creationId xmlns:a16="http://schemas.microsoft.com/office/drawing/2014/main" id="{975E6862-998B-4D41-B52F-A3C7FDC98B02}"/>
              </a:ext>
            </a:extLst>
          </p:cNvPr>
          <p:cNvSpPr txBox="1">
            <a:spLocks/>
          </p:cNvSpPr>
          <p:nvPr/>
        </p:nvSpPr>
        <p:spPr>
          <a:xfrm>
            <a:off x="4846350" y="1449760"/>
            <a:ext cx="3625552" cy="249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Pawan 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Rohith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Sarvesh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Pralipta 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Priyadarhini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Jena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6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1;p18">
            <a:extLst>
              <a:ext uri="{FF2B5EF4-FFF2-40B4-BE49-F238E27FC236}">
                <a16:creationId xmlns:a16="http://schemas.microsoft.com/office/drawing/2014/main" id="{A572BCC3-AFA4-407B-8643-29A1FD326CE1}"/>
              </a:ext>
            </a:extLst>
          </p:cNvPr>
          <p:cNvSpPr txBox="1">
            <a:spLocks/>
          </p:cNvSpPr>
          <p:nvPr/>
        </p:nvSpPr>
        <p:spPr>
          <a:xfrm>
            <a:off x="0" y="162446"/>
            <a:ext cx="4846350" cy="477900"/>
          </a:xfrm>
          <a:prstGeom prst="rect">
            <a:avLst/>
          </a:prstGeom>
          <a:solidFill>
            <a:srgbClr val="DC060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/>
              <a:t>Features:</a:t>
            </a:r>
            <a:endParaRPr lang="en-IN" sz="2400" dirty="0"/>
          </a:p>
        </p:txBody>
      </p:sp>
      <p:sp>
        <p:nvSpPr>
          <p:cNvPr id="8" name="Google Shape;113;p18">
            <a:extLst>
              <a:ext uri="{FF2B5EF4-FFF2-40B4-BE49-F238E27FC236}">
                <a16:creationId xmlns:a16="http://schemas.microsoft.com/office/drawing/2014/main" id="{EC70D9B9-7C36-4138-BAB5-B3DD9A0D46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165AF-6B43-462D-932D-19FC92749DFB}"/>
              </a:ext>
            </a:extLst>
          </p:cNvPr>
          <p:cNvSpPr txBox="1"/>
          <p:nvPr/>
        </p:nvSpPr>
        <p:spPr>
          <a:xfrm>
            <a:off x="4256169" y="1238521"/>
            <a:ext cx="194637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Send friend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Block a user while a request is sent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Ignore a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Accept a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CED3A-C15F-4737-B0A1-7AE9D0C5D8F7}"/>
              </a:ext>
            </a:extLst>
          </p:cNvPr>
          <p:cNvSpPr txBox="1"/>
          <p:nvPr/>
        </p:nvSpPr>
        <p:spPr>
          <a:xfrm>
            <a:off x="334696" y="1246486"/>
            <a:ext cx="18330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Search contacts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Search Registered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View and Edit Profile Of Contacts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Add, Edit or Delete a contact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18397-3BF0-4BB4-835D-EECAE7891E3B}"/>
              </a:ext>
            </a:extLst>
          </p:cNvPr>
          <p:cNvSpPr txBox="1"/>
          <p:nvPr/>
        </p:nvSpPr>
        <p:spPr>
          <a:xfrm>
            <a:off x="6143283" y="1238521"/>
            <a:ext cx="221390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Can Disable a User if Blocked by more than 3 Users</a:t>
            </a:r>
          </a:p>
          <a:p>
            <a:endParaRPr lang="en-IN" sz="1800" dirty="0"/>
          </a:p>
          <a:p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Can view Summary of registered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8C976-E0E7-49E3-BF92-CA0BF72D089B}"/>
              </a:ext>
            </a:extLst>
          </p:cNvPr>
          <p:cNvSpPr txBox="1"/>
          <p:nvPr/>
        </p:nvSpPr>
        <p:spPr>
          <a:xfrm>
            <a:off x="2221810" y="1009001"/>
            <a:ext cx="183307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Contacts can be registered user or non-registered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Contact can be edited by a user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Contact can be deleted by a user </a:t>
            </a:r>
          </a:p>
        </p:txBody>
      </p:sp>
      <p:sp>
        <p:nvSpPr>
          <p:cNvPr id="13" name="Google Shape;102;p18">
            <a:extLst>
              <a:ext uri="{FF2B5EF4-FFF2-40B4-BE49-F238E27FC236}">
                <a16:creationId xmlns:a16="http://schemas.microsoft.com/office/drawing/2014/main" id="{5F13CB3A-7836-4F7A-ADBA-0737F0CAB828}"/>
              </a:ext>
            </a:extLst>
          </p:cNvPr>
          <p:cNvSpPr txBox="1">
            <a:spLocks/>
          </p:cNvSpPr>
          <p:nvPr/>
        </p:nvSpPr>
        <p:spPr>
          <a:xfrm>
            <a:off x="334696" y="782553"/>
            <a:ext cx="1454349" cy="4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Bef>
                <a:spcPts val="0"/>
              </a:spcBef>
              <a:buFont typeface="Raleway"/>
              <a:buNone/>
            </a:pPr>
            <a:r>
              <a:rPr lang="en-IN" sz="2000" b="1" dirty="0">
                <a:solidFill>
                  <a:schemeClr val="tx1"/>
                </a:solidFill>
                <a:latin typeface="Titillium Web" panose="020B0604020202020204" charset="0"/>
              </a:rPr>
              <a:t>Users:</a:t>
            </a:r>
          </a:p>
        </p:txBody>
      </p:sp>
      <p:sp>
        <p:nvSpPr>
          <p:cNvPr id="14" name="Google Shape;102;p18">
            <a:extLst>
              <a:ext uri="{FF2B5EF4-FFF2-40B4-BE49-F238E27FC236}">
                <a16:creationId xmlns:a16="http://schemas.microsoft.com/office/drawing/2014/main" id="{3C808F37-895C-4F35-B6E0-EAEF8B9BE350}"/>
              </a:ext>
            </a:extLst>
          </p:cNvPr>
          <p:cNvSpPr txBox="1">
            <a:spLocks/>
          </p:cNvSpPr>
          <p:nvPr/>
        </p:nvSpPr>
        <p:spPr>
          <a:xfrm>
            <a:off x="2455165" y="825435"/>
            <a:ext cx="1454349" cy="4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n-IN" b="1" dirty="0">
                <a:solidFill>
                  <a:schemeClr val="tx1"/>
                </a:solidFill>
              </a:rPr>
              <a:t>Contact:</a:t>
            </a:r>
          </a:p>
        </p:txBody>
      </p:sp>
      <p:sp>
        <p:nvSpPr>
          <p:cNvPr id="15" name="Google Shape;102;p18">
            <a:extLst>
              <a:ext uri="{FF2B5EF4-FFF2-40B4-BE49-F238E27FC236}">
                <a16:creationId xmlns:a16="http://schemas.microsoft.com/office/drawing/2014/main" id="{1C1950CE-6210-4629-BDC5-C8795B679879}"/>
              </a:ext>
            </a:extLst>
          </p:cNvPr>
          <p:cNvSpPr txBox="1">
            <a:spLocks/>
          </p:cNvSpPr>
          <p:nvPr/>
        </p:nvSpPr>
        <p:spPr>
          <a:xfrm>
            <a:off x="4399737" y="782553"/>
            <a:ext cx="1454349" cy="4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n-IN" b="1" dirty="0">
                <a:solidFill>
                  <a:schemeClr val="tx1"/>
                </a:solidFill>
              </a:rPr>
              <a:t>Friends:</a:t>
            </a:r>
          </a:p>
        </p:txBody>
      </p:sp>
      <p:sp>
        <p:nvSpPr>
          <p:cNvPr id="16" name="Google Shape;102;p18">
            <a:extLst>
              <a:ext uri="{FF2B5EF4-FFF2-40B4-BE49-F238E27FC236}">
                <a16:creationId xmlns:a16="http://schemas.microsoft.com/office/drawing/2014/main" id="{A47D62B5-683B-417C-96D0-63687DCB66EF}"/>
              </a:ext>
            </a:extLst>
          </p:cNvPr>
          <p:cNvSpPr txBox="1">
            <a:spLocks/>
          </p:cNvSpPr>
          <p:nvPr/>
        </p:nvSpPr>
        <p:spPr>
          <a:xfrm>
            <a:off x="6286851" y="782553"/>
            <a:ext cx="1454349" cy="4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n-IN" b="1" dirty="0">
                <a:solidFill>
                  <a:schemeClr val="tx1"/>
                </a:solidFill>
              </a:rPr>
              <a:t>Admin: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C5234-4545-4256-8377-713094B9F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4" b="6599"/>
          <a:stretch/>
        </p:blipFill>
        <p:spPr>
          <a:xfrm>
            <a:off x="4072649" y="610934"/>
            <a:ext cx="3082460" cy="3554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604CDF-B795-40BA-88CF-9E5F73DE766F}"/>
              </a:ext>
            </a:extLst>
          </p:cNvPr>
          <p:cNvSpPr txBox="1"/>
          <p:nvPr/>
        </p:nvSpPr>
        <p:spPr>
          <a:xfrm>
            <a:off x="555829" y="685800"/>
            <a:ext cx="401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DC0606"/>
                </a:solidFill>
              </a:rPr>
              <a:t>User Interface:</a:t>
            </a:r>
          </a:p>
        </p:txBody>
      </p:sp>
      <p:sp>
        <p:nvSpPr>
          <p:cNvPr id="9" name="Google Shape;296;p34">
            <a:extLst>
              <a:ext uri="{FF2B5EF4-FFF2-40B4-BE49-F238E27FC236}">
                <a16:creationId xmlns:a16="http://schemas.microsoft.com/office/drawing/2014/main" id="{2746F327-B4DB-4ECC-90F3-2942B4FA653D}"/>
              </a:ext>
            </a:extLst>
          </p:cNvPr>
          <p:cNvSpPr txBox="1">
            <a:spLocks/>
          </p:cNvSpPr>
          <p:nvPr/>
        </p:nvSpPr>
        <p:spPr>
          <a:xfrm>
            <a:off x="457199" y="3464033"/>
            <a:ext cx="7230900" cy="77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IN" sz="1800" b="1" dirty="0"/>
              <a:t>User Login Window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/>
          <p:nvPr/>
        </p:nvSpPr>
        <p:spPr>
          <a:xfrm>
            <a:off x="2862588" y="428548"/>
            <a:ext cx="5849218" cy="391485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body" idx="4294967295"/>
          </p:nvPr>
        </p:nvSpPr>
        <p:spPr>
          <a:xfrm>
            <a:off x="486022" y="4104793"/>
            <a:ext cx="3150978" cy="44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DC0606"/>
                </a:solidFill>
                <a:latin typeface="Merriweather"/>
                <a:ea typeface="Merriweather"/>
                <a:cs typeface="Merriweather"/>
                <a:sym typeface="Merriweather"/>
              </a:rPr>
              <a:t>User Friend List </a:t>
            </a:r>
            <a:endParaRPr sz="2000" b="1" dirty="0">
              <a:solidFill>
                <a:srgbClr val="DC060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3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D0F1C-B0E9-45FE-87DA-7676CE481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8" b="11621"/>
          <a:stretch/>
        </p:blipFill>
        <p:spPr>
          <a:xfrm>
            <a:off x="3637000" y="638742"/>
            <a:ext cx="4445390" cy="2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12739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5;p20">
            <a:extLst>
              <a:ext uri="{FF2B5EF4-FFF2-40B4-BE49-F238E27FC236}">
                <a16:creationId xmlns:a16="http://schemas.microsoft.com/office/drawing/2014/main" id="{A08B8E77-03E0-4314-AD50-1F9F760E99B1}"/>
              </a:ext>
            </a:extLst>
          </p:cNvPr>
          <p:cNvSpPr txBox="1">
            <a:spLocks/>
          </p:cNvSpPr>
          <p:nvPr/>
        </p:nvSpPr>
        <p:spPr>
          <a:xfrm>
            <a:off x="3620400" y="395682"/>
            <a:ext cx="5523600" cy="477900"/>
          </a:xfrm>
          <a:prstGeom prst="rect">
            <a:avLst/>
          </a:prstGeom>
          <a:solidFill>
            <a:srgbClr val="C00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dirty="0">
                <a:solidFill>
                  <a:schemeClr val="bg1"/>
                </a:solidFill>
              </a:rPr>
              <a:t>Learnings:</a:t>
            </a:r>
          </a:p>
        </p:txBody>
      </p:sp>
      <p:sp>
        <p:nvSpPr>
          <p:cNvPr id="24" name="Google Shape;136;p20">
            <a:extLst>
              <a:ext uri="{FF2B5EF4-FFF2-40B4-BE49-F238E27FC236}">
                <a16:creationId xmlns:a16="http://schemas.microsoft.com/office/drawing/2014/main" id="{203D9D57-24D5-49FA-8AEF-5E0BF41AA6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" name="Google Shape;138;p22">
            <a:extLst>
              <a:ext uri="{FF2B5EF4-FFF2-40B4-BE49-F238E27FC236}">
                <a16:creationId xmlns:a16="http://schemas.microsoft.com/office/drawing/2014/main" id="{889550BB-4F10-42DA-85DE-16AB64D537C3}"/>
              </a:ext>
            </a:extLst>
          </p:cNvPr>
          <p:cNvSpPr txBox="1">
            <a:spLocks/>
          </p:cNvSpPr>
          <p:nvPr/>
        </p:nvSpPr>
        <p:spPr>
          <a:xfrm>
            <a:off x="4846350" y="1336762"/>
            <a:ext cx="3533717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en-IN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Non-technical Learnings</a:t>
            </a:r>
          </a:p>
          <a:p>
            <a:pPr marL="114300"/>
            <a:endParaRPr lang="en-IN" b="1" dirty="0">
              <a:solidFill>
                <a:srgbClr val="FF004E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Remote Working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Collaborating with colleagues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Various aspects of GIT for sharing individual work with the team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Time Management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 In depth knowledge of documentation and naming convention</a:t>
            </a:r>
          </a:p>
        </p:txBody>
      </p:sp>
      <p:sp>
        <p:nvSpPr>
          <p:cNvPr id="28" name="Google Shape;136;p22">
            <a:extLst>
              <a:ext uri="{FF2B5EF4-FFF2-40B4-BE49-F238E27FC236}">
                <a16:creationId xmlns:a16="http://schemas.microsoft.com/office/drawing/2014/main" id="{D5A079FD-BF98-482A-8233-E47EA268D595}"/>
              </a:ext>
            </a:extLst>
          </p:cNvPr>
          <p:cNvSpPr txBox="1">
            <a:spLocks/>
          </p:cNvSpPr>
          <p:nvPr/>
        </p:nvSpPr>
        <p:spPr>
          <a:xfrm>
            <a:off x="1018125" y="1289868"/>
            <a:ext cx="32673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4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IN" sz="1800" b="1" i="0" dirty="0">
                <a:solidFill>
                  <a:schemeClr val="tx1"/>
                </a:solidFill>
                <a:latin typeface="Arial Black" panose="020B0A04020102020204" pitchFamily="34" charset="0"/>
              </a:rPr>
              <a:t> Technical Learnings</a:t>
            </a:r>
          </a:p>
          <a:p>
            <a:pPr marL="0" indent="0" algn="l">
              <a:spcBef>
                <a:spcPts val="600"/>
              </a:spcBef>
            </a:pPr>
            <a:endParaRPr lang="en-IN" b="1" i="0" dirty="0">
              <a:solidFill>
                <a:schemeClr val="tx1"/>
              </a:solidFill>
              <a:latin typeface="+mj-lt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tx1"/>
                </a:solidFill>
                <a:latin typeface="+mj-lt"/>
              </a:rPr>
              <a:t>Implementation of MVC layered architecture.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tx1"/>
                </a:solidFill>
                <a:latin typeface="+mj-lt"/>
              </a:rPr>
              <a:t>Integration of servlets and JSP to map with various </a:t>
            </a:r>
            <a:r>
              <a:rPr lang="en-IN" sz="1800" i="0" dirty="0" err="1">
                <a:solidFill>
                  <a:schemeClr val="tx1"/>
                </a:solidFill>
                <a:latin typeface="+mj-lt"/>
              </a:rPr>
              <a:t>urls</a:t>
            </a:r>
            <a:r>
              <a:rPr lang="en-IN" sz="1800" i="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tx1"/>
                </a:solidFill>
                <a:latin typeface="+mj-lt"/>
              </a:rPr>
              <a:t>Designing the UI using HTML, CSS, JS and Bootstrap</a:t>
            </a:r>
          </a:p>
        </p:txBody>
      </p:sp>
    </p:spTree>
    <p:extLst>
      <p:ext uri="{BB962C8B-B14F-4D97-AF65-F5344CB8AC3E}">
        <p14:creationId xmlns:p14="http://schemas.microsoft.com/office/powerpoint/2010/main" val="860823202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765051"/>
            <a:ext cx="7772400" cy="7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A8122A"/>
                </a:solidFill>
              </a:rPr>
              <a:t>Thanks!</a:t>
            </a:r>
            <a:endParaRPr sz="2800" dirty="0">
              <a:solidFill>
                <a:srgbClr val="A8122A"/>
              </a:solidFill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4294967295"/>
          </p:nvPr>
        </p:nvSpPr>
        <p:spPr>
          <a:xfrm>
            <a:off x="3827721" y="2330297"/>
            <a:ext cx="139286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304" name="Google Shape;304;p35"/>
          <p:cNvSpPr txBox="1">
            <a:spLocks noGrp="1"/>
          </p:cNvSpPr>
          <p:nvPr>
            <p:ph type="body" idx="4294967295"/>
          </p:nvPr>
        </p:nvSpPr>
        <p:spPr>
          <a:xfrm>
            <a:off x="1275150" y="2841694"/>
            <a:ext cx="65937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You can find me at: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@username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user@mail.me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05" name="Google Shape;305;p35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06" name="Google Shape;306;p35"/>
          <p:cNvGrpSpPr/>
          <p:nvPr/>
        </p:nvGrpSpPr>
        <p:grpSpPr>
          <a:xfrm>
            <a:off x="2711302" y="2504039"/>
            <a:ext cx="3721395" cy="239161"/>
            <a:chOff x="3927600" y="2539800"/>
            <a:chExt cx="1288800" cy="63900"/>
          </a:xfrm>
        </p:grpSpPr>
        <p:cxnSp>
          <p:nvCxnSpPr>
            <p:cNvPr id="307" name="Google Shape;307;p35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" name="Google Shape;308;p35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…</a:t>
              </a:r>
              <a:endParaRPr dirty="0"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</p:bldLst>
  </p:timing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222222"/>
      </a:dk1>
      <a:lt1>
        <a:srgbClr val="FFFFFF"/>
      </a:lt1>
      <a:dk2>
        <a:srgbClr val="222222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203</Words>
  <Application>Microsoft Office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Merriweather</vt:lpstr>
      <vt:lpstr>Wingdings</vt:lpstr>
      <vt:lpstr>Arial</vt:lpstr>
      <vt:lpstr>Bahnschrift SemiBold SemiConden</vt:lpstr>
      <vt:lpstr>Raleway</vt:lpstr>
      <vt:lpstr>Wide Latin</vt:lpstr>
      <vt:lpstr>Titillium Web</vt:lpstr>
      <vt:lpstr>Times New Roman</vt:lpstr>
      <vt:lpstr>Arial Black</vt:lpstr>
      <vt:lpstr>Othello template</vt:lpstr>
      <vt:lpstr> Contact And Networking Project </vt:lpstr>
      <vt:lpstr>About this template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And Networking Project</dc:title>
  <dc:creator>Rameshwar</dc:creator>
  <cp:lastModifiedBy>Pralipta Jena</cp:lastModifiedBy>
  <cp:revision>29</cp:revision>
  <dcterms:modified xsi:type="dcterms:W3CDTF">2022-09-25T18:28:10Z</dcterms:modified>
</cp:coreProperties>
</file>