
<file path=[Content_Types].xml><?xml version="1.0" encoding="utf-8"?>
<Types xmlns="http://schemas.openxmlformats.org/package/2006/content-types">
  <Default Extension="fntdata" ContentType="application/x-fontdata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</p:sldIdLst>
  <p:sldSz cx="12188825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EC8554-AA60-4B19-A3B3-77BAF4353981}">
  <a:tblStyle styleId="{EAEC8554-AA60-4B19-A3B3-77BAF43539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70"/>
    <p:restoredTop sz="94649"/>
  </p:normalViewPr>
  <p:slideViewPr>
    <p:cSldViewPr snapToGrid="0">
      <p:cViewPr varScale="1">
        <p:scale>
          <a:sx n="87" d="100"/>
          <a:sy n="87" d="100"/>
        </p:scale>
        <p:origin x="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f0e8d44f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f0e8d44f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ff0e8d44fa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6e4268fe0_0_1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156e4268fe0_0_1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f0e8d44f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f0e8d44f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ff0e8d44fa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7b538872a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57b538872a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157b538872a_7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7b538872a_7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57b538872a_7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157b538872a_7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57b538872a_1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57b538872a_1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157b538872a_15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7b538872a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57b538872a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157b538872a_0_1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7b538872a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7b538872a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157b538872a_0_1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15503" y="992767"/>
            <a:ext cx="11357700" cy="2736900"/>
          </a:xfrm>
          <a:prstGeom prst="rect">
            <a:avLst/>
          </a:prstGeom>
        </p:spPr>
        <p:txBody>
          <a:bodyPr spcFirstLastPara="1" wrap="square" lIns="121875" tIns="121875" rIns="121875" bIns="1218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15492" y="3778833"/>
            <a:ext cx="11357700" cy="10569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492" y="1474833"/>
            <a:ext cx="11357700" cy="2618100"/>
          </a:xfrm>
          <a:prstGeom prst="rect">
            <a:avLst/>
          </a:prstGeom>
        </p:spPr>
        <p:txBody>
          <a:bodyPr spcFirstLastPara="1" wrap="square" lIns="121875" tIns="121875" rIns="121875" bIns="1218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492" y="4202967"/>
            <a:ext cx="11357700" cy="17343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ield">
  <p:cSld name="Shield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 descr="shiel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87714" y="1196775"/>
            <a:ext cx="5199900" cy="56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216054" y="4829299"/>
            <a:ext cx="67731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rm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226634" y="3496385"/>
            <a:ext cx="67536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3"/>
          </p:nvPr>
        </p:nvSpPr>
        <p:spPr>
          <a:xfrm>
            <a:off x="226632" y="2155151"/>
            <a:ext cx="8529900" cy="12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59" name="Google Shape;59;p13"/>
          <p:cNvGrpSpPr/>
          <p:nvPr/>
        </p:nvGrpSpPr>
        <p:grpSpPr>
          <a:xfrm>
            <a:off x="-122" y="17762"/>
            <a:ext cx="12188946" cy="742"/>
            <a:chOff x="-122" y="1761975"/>
            <a:chExt cx="12188946" cy="742"/>
          </a:xfrm>
        </p:grpSpPr>
        <p:cxnSp>
          <p:nvCxnSpPr>
            <p:cNvPr id="60" name="Google Shape;60;p13"/>
            <p:cNvCxnSpPr/>
            <p:nvPr/>
          </p:nvCxnSpPr>
          <p:spPr>
            <a:xfrm rot="10800000">
              <a:off x="-122" y="1761975"/>
              <a:ext cx="4059000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61;p13"/>
            <p:cNvCxnSpPr/>
            <p:nvPr/>
          </p:nvCxnSpPr>
          <p:spPr>
            <a:xfrm rot="10800000">
              <a:off x="4058824" y="1762717"/>
              <a:ext cx="8130000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666" y="-14942"/>
            <a:ext cx="2672700" cy="1518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13"/>
          <p:cNvGrpSpPr/>
          <p:nvPr/>
        </p:nvGrpSpPr>
        <p:grpSpPr>
          <a:xfrm>
            <a:off x="-122" y="6406187"/>
            <a:ext cx="12188946" cy="451800"/>
            <a:chOff x="-122" y="6406187"/>
            <a:chExt cx="12188946" cy="451800"/>
          </a:xfrm>
        </p:grpSpPr>
        <p:sp>
          <p:nvSpPr>
            <p:cNvPr id="64" name="Google Shape;64;p13"/>
            <p:cNvSpPr/>
            <p:nvPr/>
          </p:nvSpPr>
          <p:spPr>
            <a:xfrm>
              <a:off x="-1" y="6406187"/>
              <a:ext cx="12188700" cy="451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" name="Google Shape;65;p13"/>
            <p:cNvCxnSpPr/>
            <p:nvPr/>
          </p:nvCxnSpPr>
          <p:spPr>
            <a:xfrm rot="10800000">
              <a:off x="-122" y="6412992"/>
              <a:ext cx="4059000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66;p13"/>
            <p:cNvCxnSpPr/>
            <p:nvPr/>
          </p:nvCxnSpPr>
          <p:spPr>
            <a:xfrm rot="10800000">
              <a:off x="4058824" y="6413734"/>
              <a:ext cx="8130000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w/ Bullets">
  <p:cSld name="Subhead w/ Bulle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302605" y="1708726"/>
            <a:ext cx="11585700" cy="4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rmAutofit/>
          </a:bodyPr>
          <a:lstStyle>
            <a:lvl1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rm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2"/>
          </p:nvPr>
        </p:nvSpPr>
        <p:spPr>
          <a:xfrm>
            <a:off x="302606" y="1006103"/>
            <a:ext cx="97647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5"/>
          <p:cNvGrpSpPr/>
          <p:nvPr/>
        </p:nvGrpSpPr>
        <p:grpSpPr>
          <a:xfrm>
            <a:off x="-1" y="5092180"/>
            <a:ext cx="12188946" cy="1765711"/>
            <a:chOff x="-1" y="5092180"/>
            <a:chExt cx="12188946" cy="1765711"/>
          </a:xfrm>
        </p:grpSpPr>
        <p:cxnSp>
          <p:nvCxnSpPr>
            <p:cNvPr id="74" name="Google Shape;74;p15"/>
            <p:cNvCxnSpPr/>
            <p:nvPr/>
          </p:nvCxnSpPr>
          <p:spPr>
            <a:xfrm>
              <a:off x="8129945" y="5092180"/>
              <a:ext cx="4059000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" name="Google Shape;75;p15"/>
            <p:cNvCxnSpPr/>
            <p:nvPr/>
          </p:nvCxnSpPr>
          <p:spPr>
            <a:xfrm>
              <a:off x="-1" y="5092922"/>
              <a:ext cx="8130000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6" name="Google Shape;76;p15"/>
            <p:cNvSpPr/>
            <p:nvPr/>
          </p:nvSpPr>
          <p:spPr>
            <a:xfrm>
              <a:off x="-1" y="5128391"/>
              <a:ext cx="12188700" cy="17295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Google Shape;77;p15"/>
          <p:cNvSpPr txBox="1">
            <a:spLocks noGrp="1"/>
          </p:cNvSpPr>
          <p:nvPr>
            <p:ph type="subTitle" idx="1"/>
          </p:nvPr>
        </p:nvSpPr>
        <p:spPr>
          <a:xfrm>
            <a:off x="1828324" y="5240939"/>
            <a:ext cx="8532300" cy="1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>
            <a:normAutofit/>
          </a:bodyPr>
          <a:lstStyle>
            <a:lvl1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19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5" descr="Stevens-Secondary-PMSColor-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07528" y="678405"/>
            <a:ext cx="3580500" cy="305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1521" y="4263995"/>
            <a:ext cx="2438400" cy="3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15492" y="2867800"/>
            <a:ext cx="11357700" cy="11223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492" y="593367"/>
            <a:ext cx="11357700" cy="7635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492" y="1536633"/>
            <a:ext cx="11357700" cy="45552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492" y="593367"/>
            <a:ext cx="11357700" cy="7635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492" y="1536633"/>
            <a:ext cx="5331900" cy="45552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1522" y="1536633"/>
            <a:ext cx="5331900" cy="45552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492" y="593367"/>
            <a:ext cx="11357700" cy="7635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492" y="740800"/>
            <a:ext cx="3743100" cy="1007700"/>
          </a:xfrm>
          <a:prstGeom prst="rect">
            <a:avLst/>
          </a:prstGeom>
        </p:spPr>
        <p:txBody>
          <a:bodyPr spcFirstLastPara="1" wrap="square" lIns="121875" tIns="121875" rIns="121875" bIns="12187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492" y="1852800"/>
            <a:ext cx="3743100" cy="42393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496" y="600200"/>
            <a:ext cx="8488200" cy="54543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4413" y="-167"/>
            <a:ext cx="60945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3908" y="1644233"/>
            <a:ext cx="5392200" cy="1976400"/>
          </a:xfrm>
          <a:prstGeom prst="rect">
            <a:avLst/>
          </a:prstGeom>
        </p:spPr>
        <p:txBody>
          <a:bodyPr spcFirstLastPara="1" wrap="square" lIns="121875" tIns="121875" rIns="121875" bIns="1218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3908" y="3737433"/>
            <a:ext cx="5392200" cy="16467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4285" y="965433"/>
            <a:ext cx="5114700" cy="49269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492" y="5640767"/>
            <a:ext cx="7996200" cy="806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492" y="593367"/>
            <a:ext cx="11357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492" y="1536633"/>
            <a:ext cx="11357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1;p25">
            <a:extLst>
              <a:ext uri="{FF2B5EF4-FFF2-40B4-BE49-F238E27FC236}">
                <a16:creationId xmlns:a16="http://schemas.microsoft.com/office/drawing/2014/main" id="{D463F906-5413-9E4E-7197-32B01290D720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775493" y="1834938"/>
            <a:ext cx="11237913" cy="1406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500" dirty="0"/>
              <a:t>Inventory Management System</a:t>
            </a:r>
            <a:r>
              <a:rPr lang="zh-CN" altLang="en-US" sz="900" dirty="0"/>
              <a:t>  </a:t>
            </a:r>
            <a:br>
              <a:rPr lang="en-US" altLang="zh-CN" sz="900" dirty="0"/>
            </a:br>
            <a:endParaRPr lang="en-US" sz="4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/>
              <a:t>MIS 631 C</a:t>
            </a:r>
            <a:endParaRPr lang="en-US" sz="3000" dirty="0"/>
          </a:p>
        </p:txBody>
      </p:sp>
      <p:sp>
        <p:nvSpPr>
          <p:cNvPr id="3" name="Google Shape;142;p25">
            <a:extLst>
              <a:ext uri="{FF2B5EF4-FFF2-40B4-BE49-F238E27FC236}">
                <a16:creationId xmlns:a16="http://schemas.microsoft.com/office/drawing/2014/main" id="{91B3646E-826E-7FDC-9031-529854CBD01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17836" y="4073065"/>
            <a:ext cx="6753225" cy="1204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-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Ankith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Prakash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Chikkur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Bhavana Jayaram,  Hao Wang,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Jusak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Praveen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Sikharam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Prameela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Rani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Vakkala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Gadda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Rafiuddin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Mohammed</a:t>
            </a:r>
            <a:endParaRPr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subTitle" idx="1"/>
          </p:nvPr>
        </p:nvSpPr>
        <p:spPr>
          <a:xfrm>
            <a:off x="1828324" y="5240939"/>
            <a:ext cx="8532178" cy="1298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Clr>
                <a:srgbClr val="3F3F3F"/>
              </a:buClr>
              <a:buFont typeface="Arial"/>
              <a:buNone/>
            </a:pPr>
            <a:r>
              <a:rPr lang="en-US" sz="5700" b="1"/>
              <a:t>THANK YOU!</a:t>
            </a:r>
            <a:endParaRPr sz="5700" b="1" i="0" u="none" strike="noStrike" cap="none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5;p27">
            <a:extLst>
              <a:ext uri="{FF2B5EF4-FFF2-40B4-BE49-F238E27FC236}">
                <a16:creationId xmlns:a16="http://schemas.microsoft.com/office/drawing/2014/main" id="{6DB9D8EC-467F-C1E8-5AA9-7751A74257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7715" y="1725963"/>
            <a:ext cx="11293391" cy="31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Arial"/>
              <a:buChar char="●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An inventory management system is the combination of technology (hardware and software) and processes and procedures that oversee the monitoring and maintenance of stocked products.</a:t>
            </a: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Arial"/>
              <a:buChar char="●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It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an widely be used by normal shops, departmental stores or MNCs for keeping a proper track of the stock.</a:t>
            </a: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Arial"/>
              <a:buChar char="●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With the help of this system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,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we can fix a minimum quantity of any inventory below which we need to place an order for that inventory. </a:t>
            </a:r>
            <a:endParaRPr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8D187-CEE6-6508-D326-E65D73371E36}"/>
              </a:ext>
            </a:extLst>
          </p:cNvPr>
          <p:cNvSpPr txBox="1"/>
          <p:nvPr/>
        </p:nvSpPr>
        <p:spPr>
          <a:xfrm>
            <a:off x="3745050" y="353961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4E27942-256C-06E1-F3A4-787A0F033A9E}"/>
              </a:ext>
            </a:extLst>
          </p:cNvPr>
          <p:cNvSpPr txBox="1">
            <a:spLocks/>
          </p:cNvSpPr>
          <p:nvPr/>
        </p:nvSpPr>
        <p:spPr>
          <a:xfrm>
            <a:off x="0" y="2887930"/>
            <a:ext cx="7057578" cy="2737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162;p28">
            <a:extLst>
              <a:ext uri="{FF2B5EF4-FFF2-40B4-BE49-F238E27FC236}">
                <a16:creationId xmlns:a16="http://schemas.microsoft.com/office/drawing/2014/main" id="{AB11C276-8657-9327-B36B-C66ED4BEE0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4509" y="1939882"/>
            <a:ext cx="11439806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Char char="●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delay of the Inventory items in Walmart.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Diary Products, Bread&amp; bakery, grocery, beauty and personal care, household essentials, kitchen &amp; dining, Electronics, Organic Things.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Char char="●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 us in maintain the exact count of any product.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Char char="●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help us to set minimum quantity of any product below which we can order the product from manufacturer.</a:t>
            </a:r>
            <a:endParaRPr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138E7-BB21-A903-926B-4AF26953D670}"/>
              </a:ext>
            </a:extLst>
          </p:cNvPr>
          <p:cNvSpPr txBox="1"/>
          <p:nvPr/>
        </p:nvSpPr>
        <p:spPr>
          <a:xfrm>
            <a:off x="3945989" y="453069"/>
            <a:ext cx="62231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body" idx="3"/>
          </p:nvPr>
        </p:nvSpPr>
        <p:spPr>
          <a:xfrm>
            <a:off x="1925891" y="147724"/>
            <a:ext cx="8337040" cy="7584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SCOPE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162;p28">
            <a:extLst>
              <a:ext uri="{FF2B5EF4-FFF2-40B4-BE49-F238E27FC236}">
                <a16:creationId xmlns:a16="http://schemas.microsoft.com/office/drawing/2014/main" id="{4418277A-E1D7-4467-4036-E2CA4C9D646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-2" y="1847696"/>
            <a:ext cx="12188825" cy="4173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Char char="●"/>
            </a:pPr>
            <a:r>
              <a:rPr lang="en-US" altLang="zh-CN" sz="32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Collected the data based on inventory (Delay of products in Walmart).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Char char="●"/>
            </a:pPr>
            <a:r>
              <a:rPr lang="en-US" altLang="zh-CN" sz="32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ER Diagrams and SQL</a:t>
            </a:r>
          </a:p>
        </p:txBody>
      </p:sp>
      <p:pic>
        <p:nvPicPr>
          <p:cNvPr id="1026" name="Picture 2" descr="Digitize your company's operations with our no-code platform​ | DataScope">
            <a:extLst>
              <a:ext uri="{FF2B5EF4-FFF2-40B4-BE49-F238E27FC236}">
                <a16:creationId xmlns:a16="http://schemas.microsoft.com/office/drawing/2014/main" id="{5A2A1D02-8B54-4394-CA29-8E4BC3EB0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60" y="3927090"/>
            <a:ext cx="4940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1;p28">
            <a:extLst>
              <a:ext uri="{FF2B5EF4-FFF2-40B4-BE49-F238E27FC236}">
                <a16:creationId xmlns:a16="http://schemas.microsoft.com/office/drawing/2014/main" id="{8E86F6EC-5F34-0FDD-98B3-D01C6C4108B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20190"/>
            <a:ext cx="12188825" cy="600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GOALS OF </a:t>
            </a:r>
            <a:br>
              <a:rPr lang="en-US" altLang="zh-CN" sz="44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4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Google Shape;162;p28">
            <a:extLst>
              <a:ext uri="{FF2B5EF4-FFF2-40B4-BE49-F238E27FC236}">
                <a16:creationId xmlns:a16="http://schemas.microsoft.com/office/drawing/2014/main" id="{6B5795C9-FF33-5911-9A2F-69A35179B1D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0" y="1786552"/>
            <a:ext cx="12188825" cy="192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Char char="●"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Planned approach towards working: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will help in retrieval of information as well as its storage.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Char char="●"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level of accuracy in the proposed system will be higher.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Char char="●"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Reliability: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reliability of the proposed system will be high.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Char char="●"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Redundancy: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information is repeated anywhere, in storage or otherwise.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Char char="●"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Immediate retrieval of information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Char char="●"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Immediate storage of information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Char char="●"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Operate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1;p28">
            <a:extLst>
              <a:ext uri="{FF2B5EF4-FFF2-40B4-BE49-F238E27FC236}">
                <a16:creationId xmlns:a16="http://schemas.microsoft.com/office/drawing/2014/main" id="{73E9C81D-AEBB-9C47-376D-AD8D624DF44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11688"/>
            <a:ext cx="12188825" cy="7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zh-CN" altLang="en-US" sz="44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lang="zh-CN" altLang="en-US" sz="44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sz="44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44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4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</a:p>
        </p:txBody>
      </p:sp>
      <p:sp>
        <p:nvSpPr>
          <p:cNvPr id="3" name="Google Shape;162;p28">
            <a:extLst>
              <a:ext uri="{FF2B5EF4-FFF2-40B4-BE49-F238E27FC236}">
                <a16:creationId xmlns:a16="http://schemas.microsoft.com/office/drawing/2014/main" id="{62D29116-111C-6808-2392-6058C73D243E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0" y="1337035"/>
            <a:ext cx="12188825" cy="1681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table: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Char char="●"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Brands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{bid,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brandname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Char char="●"/>
            </a:pPr>
            <a:r>
              <a:rPr lang="en-US" altLang="zh-CN" sz="20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inv_user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0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name,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password,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last_login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user_type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Char char="●"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0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cid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category_name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Char char="●"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0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p_stock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price,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added_date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bid,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cid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Char char="●"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Stores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0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sname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address,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mobno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Char char="●"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{bid,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discount}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Char char="●"/>
            </a:pPr>
            <a:r>
              <a:rPr lang="en-US" altLang="zh-CN" sz="20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Customer_cart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altLang="zh-CN" sz="20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cust_id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name,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mobno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Char char="●"/>
            </a:pPr>
            <a:r>
              <a:rPr lang="en-US" altLang="zh-CN" sz="20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Select_product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altLang="zh-CN" sz="20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cust_id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quantity}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Char char="●"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{id,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cust_id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total_amount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paid,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due,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gst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discount,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payment_method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Char char="●"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Invoice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0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item_no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quantity,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net_price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1;p28">
            <a:extLst>
              <a:ext uri="{FF2B5EF4-FFF2-40B4-BE49-F238E27FC236}">
                <a16:creationId xmlns:a16="http://schemas.microsoft.com/office/drawing/2014/main" id="{BAFB4301-BC31-18AD-6EAC-CD8C320AD62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98438" y="386121"/>
            <a:ext cx="11990387" cy="815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zh-CN" altLang="en-US" sz="4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888B3B5-7B0A-F770-9A41-F6FA14040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25" y="1445342"/>
            <a:ext cx="10751574" cy="47784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2;p45">
            <a:extLst>
              <a:ext uri="{FF2B5EF4-FFF2-40B4-BE49-F238E27FC236}">
                <a16:creationId xmlns:a16="http://schemas.microsoft.com/office/drawing/2014/main" id="{6F813221-3F1D-2990-4EB5-994BF390524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2188825" cy="534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DIMENSION </a:t>
            </a:r>
            <a:b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92;p45">
            <a:extLst>
              <a:ext uri="{FF2B5EF4-FFF2-40B4-BE49-F238E27FC236}">
                <a16:creationId xmlns:a16="http://schemas.microsoft.com/office/drawing/2014/main" id="{81012DBA-7321-5E68-18FC-EB1504305D34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0" y="2505075"/>
            <a:ext cx="12188825" cy="293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7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293;p45">
            <a:extLst>
              <a:ext uri="{FF2B5EF4-FFF2-40B4-BE49-F238E27FC236}">
                <a16:creationId xmlns:a16="http://schemas.microsoft.com/office/drawing/2014/main" id="{68F41641-DB5F-1954-26A1-25B1913341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1588071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 Schema of Inventory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81E747A-3592-387F-F3C6-EAD454F22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548" y="2304793"/>
            <a:ext cx="8889310" cy="39665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1;p28">
            <a:extLst>
              <a:ext uri="{FF2B5EF4-FFF2-40B4-BE49-F238E27FC236}">
                <a16:creationId xmlns:a16="http://schemas.microsoft.com/office/drawing/2014/main" id="{5FE5BA40-BA28-DBD9-7924-BE0FCFFC6DB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227136" y="290281"/>
            <a:ext cx="9734550" cy="534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ACHIEVEMENT</a:t>
            </a:r>
          </a:p>
        </p:txBody>
      </p:sp>
      <p:sp>
        <p:nvSpPr>
          <p:cNvPr id="4" name="Google Shape;162;p28">
            <a:extLst>
              <a:ext uri="{FF2B5EF4-FFF2-40B4-BE49-F238E27FC236}">
                <a16:creationId xmlns:a16="http://schemas.microsoft.com/office/drawing/2014/main" id="{3AEADD71-C2E7-EABD-802E-50DB02197F3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-2" y="1702594"/>
            <a:ext cx="12188825" cy="3452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Char char="●"/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 the sales by analyzing the previous sales statistics.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Char char="●"/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an idea that when we need to order new inventory.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Char char="●"/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the chances of any kind of frauds done by the staff members in the inventory.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Char char="●"/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details can be added.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Char char="●"/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Invoice generation.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Char char="●"/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a track of transactions received through different payment methods.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528</Words>
  <Application>Microsoft Macintosh PowerPoint</Application>
  <PresentationFormat>Custom</PresentationFormat>
  <Paragraphs>53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GOALS OF  PROPOSED SYSTEM</vt:lpstr>
      <vt:lpstr>ENTITY SETS &amp;  ATTRIBUTE</vt:lpstr>
      <vt:lpstr>PowerPoint Presentation</vt:lpstr>
      <vt:lpstr>LOGICAL DIMENSION  MODEL  </vt:lpstr>
      <vt:lpstr>ACHIEVEMENT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Ankith Prakash Chikkur</cp:lastModifiedBy>
  <cp:revision>13</cp:revision>
  <dcterms:modified xsi:type="dcterms:W3CDTF">2022-11-21T01:27:57Z</dcterms:modified>
</cp:coreProperties>
</file>