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9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9157-3367-4A15-8DD7-09E016DC7CAE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CA69-FEDC-4AFE-A820-68A25FA5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90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9157-3367-4A15-8DD7-09E016DC7CAE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CA69-FEDC-4AFE-A820-68A25FA5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2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9157-3367-4A15-8DD7-09E016DC7CAE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CA69-FEDC-4AFE-A820-68A25FA5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0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9157-3367-4A15-8DD7-09E016DC7CAE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CA69-FEDC-4AFE-A820-68A25FA5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95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9157-3367-4A15-8DD7-09E016DC7CAE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CA69-FEDC-4AFE-A820-68A25FA5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5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9157-3367-4A15-8DD7-09E016DC7CAE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CA69-FEDC-4AFE-A820-68A25FA5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7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9157-3367-4A15-8DD7-09E016DC7CAE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CA69-FEDC-4AFE-A820-68A25FA5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63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9157-3367-4A15-8DD7-09E016DC7CAE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CA69-FEDC-4AFE-A820-68A25FA5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2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9157-3367-4A15-8DD7-09E016DC7CAE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CA69-FEDC-4AFE-A820-68A25FA5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3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9157-3367-4A15-8DD7-09E016DC7CAE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CA69-FEDC-4AFE-A820-68A25FA5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35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9157-3367-4A15-8DD7-09E016DC7CAE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CA69-FEDC-4AFE-A820-68A25FA5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6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F9157-3367-4A15-8DD7-09E016DC7CAE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BCA69-FEDC-4AFE-A820-68A25FA5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61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078546" y="812800"/>
            <a:ext cx="4842783" cy="1219200"/>
          </a:xfrm>
          <a:prstGeom prst="round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" name="Rounded Rectangle 4"/>
          <p:cNvSpPr/>
          <p:nvPr/>
        </p:nvSpPr>
        <p:spPr>
          <a:xfrm>
            <a:off x="7406640" y="609600"/>
            <a:ext cx="3210560" cy="5100320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" name="Rectangle 5"/>
          <p:cNvSpPr/>
          <p:nvPr/>
        </p:nvSpPr>
        <p:spPr>
          <a:xfrm>
            <a:off x="5801360" y="1117600"/>
            <a:ext cx="579120" cy="5791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" name="Rectangle 6"/>
          <p:cNvSpPr/>
          <p:nvPr/>
        </p:nvSpPr>
        <p:spPr>
          <a:xfrm>
            <a:off x="6766560" y="1117600"/>
            <a:ext cx="518160" cy="5791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Rounded Rectangle 7"/>
          <p:cNvSpPr/>
          <p:nvPr/>
        </p:nvSpPr>
        <p:spPr>
          <a:xfrm>
            <a:off x="7477760" y="3007360"/>
            <a:ext cx="1815737" cy="7924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" name="Rounded Rectangle 8"/>
          <p:cNvSpPr/>
          <p:nvPr/>
        </p:nvSpPr>
        <p:spPr>
          <a:xfrm>
            <a:off x="7569200" y="4399280"/>
            <a:ext cx="1808480" cy="11480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8238" y="6133146"/>
            <a:ext cx="1848108" cy="581106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1493520" y="335280"/>
            <a:ext cx="10576560" cy="6339840"/>
          </a:xfrm>
          <a:prstGeom prst="round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666" y="3139440"/>
            <a:ext cx="620376" cy="660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826" y="3190240"/>
            <a:ext cx="620376" cy="660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078" y="2042160"/>
            <a:ext cx="620376" cy="660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294" y="4180841"/>
            <a:ext cx="620376" cy="660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914" y="3139440"/>
            <a:ext cx="781159" cy="790685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stCxn id="18" idx="3"/>
          </p:cNvCxnSpPr>
          <p:nvPr/>
        </p:nvCxnSpPr>
        <p:spPr>
          <a:xfrm flipV="1">
            <a:off x="948073" y="3534782"/>
            <a:ext cx="68159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250042" y="2702560"/>
            <a:ext cx="346036" cy="45720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250042" y="3606800"/>
            <a:ext cx="4162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7" idx="1"/>
          </p:cNvCxnSpPr>
          <p:nvPr/>
        </p:nvCxnSpPr>
        <p:spPr>
          <a:xfrm>
            <a:off x="2110379" y="3820160"/>
            <a:ext cx="555915" cy="6908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4902" y="460325"/>
            <a:ext cx="571580" cy="704948"/>
          </a:xfrm>
          <a:prstGeom prst="rect">
            <a:avLst/>
          </a:prstGeom>
        </p:spPr>
      </p:pic>
      <p:cxnSp>
        <p:nvCxnSpPr>
          <p:cNvPr id="30" name="Straight Arrow Connector 29"/>
          <p:cNvCxnSpPr>
            <a:stCxn id="15" idx="3"/>
          </p:cNvCxnSpPr>
          <p:nvPr/>
        </p:nvCxnSpPr>
        <p:spPr>
          <a:xfrm>
            <a:off x="3276202" y="3520440"/>
            <a:ext cx="42015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8" idx="0"/>
          </p:cNvCxnSpPr>
          <p:nvPr/>
        </p:nvCxnSpPr>
        <p:spPr>
          <a:xfrm>
            <a:off x="8385628" y="1722120"/>
            <a:ext cx="1" cy="1285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300" y="531773"/>
            <a:ext cx="1648055" cy="562053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94609" y="2864914"/>
            <a:ext cx="1144016" cy="100618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47955" y="1112435"/>
            <a:ext cx="1838582" cy="609685"/>
          </a:xfrm>
          <a:prstGeom prst="rect">
            <a:avLst/>
          </a:prstGeom>
        </p:spPr>
      </p:pic>
      <p:cxnSp>
        <p:nvCxnSpPr>
          <p:cNvPr id="51" name="Straight Arrow Connector 50"/>
          <p:cNvCxnSpPr/>
          <p:nvPr/>
        </p:nvCxnSpPr>
        <p:spPr>
          <a:xfrm flipV="1">
            <a:off x="9293497" y="3167622"/>
            <a:ext cx="801112" cy="226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9293498" y="3520440"/>
            <a:ext cx="801111" cy="143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15" idx="3"/>
            <a:endCxn id="7" idx="2"/>
          </p:cNvCxnSpPr>
          <p:nvPr/>
        </p:nvCxnSpPr>
        <p:spPr>
          <a:xfrm flipV="1">
            <a:off x="3276202" y="1696720"/>
            <a:ext cx="3749438" cy="182372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47" idx="2"/>
          </p:cNvCxnSpPr>
          <p:nvPr/>
        </p:nvCxnSpPr>
        <p:spPr>
          <a:xfrm rot="5400000" flipH="1">
            <a:off x="7074492" y="278972"/>
            <a:ext cx="55878" cy="7128373"/>
          </a:xfrm>
          <a:prstGeom prst="curvedConnector4">
            <a:avLst>
              <a:gd name="adj1" fmla="val -409106"/>
              <a:gd name="adj2" fmla="val 5401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" idx="3"/>
            <a:endCxn id="7" idx="1"/>
          </p:cNvCxnSpPr>
          <p:nvPr/>
        </p:nvCxnSpPr>
        <p:spPr>
          <a:xfrm>
            <a:off x="6380480" y="1407160"/>
            <a:ext cx="3860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" idx="3"/>
            <a:endCxn id="48" idx="1"/>
          </p:cNvCxnSpPr>
          <p:nvPr/>
        </p:nvCxnSpPr>
        <p:spPr>
          <a:xfrm>
            <a:off x="7284720" y="1407160"/>
            <a:ext cx="363235" cy="101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11369" y="3955831"/>
            <a:ext cx="683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user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1498914" y="2521291"/>
            <a:ext cx="90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Master agent</a:t>
            </a:r>
            <a:endParaRPr lang="en-US" sz="1400" dirty="0"/>
          </a:p>
        </p:txBody>
      </p:sp>
      <p:sp>
        <p:nvSpPr>
          <p:cNvPr id="89" name="TextBox 88"/>
          <p:cNvSpPr txBox="1"/>
          <p:nvPr/>
        </p:nvSpPr>
        <p:spPr>
          <a:xfrm>
            <a:off x="2309590" y="2881114"/>
            <a:ext cx="2555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Incident resolution agent</a:t>
            </a:r>
            <a:endParaRPr 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2309590" y="3899895"/>
            <a:ext cx="3092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Script runner agent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995730" y="1741031"/>
            <a:ext cx="3280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Similar Incident finder</a:t>
            </a:r>
            <a:endParaRPr lang="en-US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2942986" y="448568"/>
            <a:ext cx="1534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Text loader</a:t>
            </a:r>
            <a:endParaRPr 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7935534" y="773668"/>
            <a:ext cx="1353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Vector DB</a:t>
            </a:r>
            <a:endParaRPr lang="en-US" sz="1400" dirty="0"/>
          </a:p>
        </p:txBody>
      </p:sp>
      <p:sp>
        <p:nvSpPr>
          <p:cNvPr id="94" name="TextBox 93"/>
          <p:cNvSpPr txBox="1"/>
          <p:nvPr/>
        </p:nvSpPr>
        <p:spPr>
          <a:xfrm>
            <a:off x="5064973" y="795328"/>
            <a:ext cx="1442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Text chunks</a:t>
            </a:r>
            <a:endParaRPr lang="en-US" sz="1400" dirty="0"/>
          </a:p>
        </p:txBody>
      </p:sp>
      <p:sp>
        <p:nvSpPr>
          <p:cNvPr id="95" name="TextBox 94"/>
          <p:cNvSpPr txBox="1"/>
          <p:nvPr/>
        </p:nvSpPr>
        <p:spPr>
          <a:xfrm>
            <a:off x="6377725" y="741680"/>
            <a:ext cx="13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Embeddings</a:t>
            </a:r>
            <a:endParaRPr lang="en-US" sz="1400" dirty="0"/>
          </a:p>
        </p:txBody>
      </p:sp>
      <p:cxnSp>
        <p:nvCxnSpPr>
          <p:cNvPr id="97" name="Straight Arrow Connector 96"/>
          <p:cNvCxnSpPr>
            <a:stCxn id="9" idx="0"/>
          </p:cNvCxnSpPr>
          <p:nvPr/>
        </p:nvCxnSpPr>
        <p:spPr>
          <a:xfrm flipV="1">
            <a:off x="8473440" y="3820160"/>
            <a:ext cx="0" cy="579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737839" y="4758966"/>
            <a:ext cx="160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Intent mapping</a:t>
            </a:r>
            <a:endParaRPr 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7537508" y="3250314"/>
            <a:ext cx="160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Query + Intent +IR</a:t>
            </a:r>
            <a:endParaRPr lang="en-US" sz="1400" dirty="0"/>
          </a:p>
        </p:txBody>
      </p:sp>
      <p:sp>
        <p:nvSpPr>
          <p:cNvPr id="100" name="TextBox 99"/>
          <p:cNvSpPr txBox="1"/>
          <p:nvPr/>
        </p:nvSpPr>
        <p:spPr>
          <a:xfrm>
            <a:off x="9220966" y="2764923"/>
            <a:ext cx="888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Prompt</a:t>
            </a:r>
          </a:p>
          <a:p>
            <a:endParaRPr lang="en-US" sz="1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8480401" y="4032698"/>
            <a:ext cx="1059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intent</a:t>
            </a:r>
            <a:endParaRPr lang="en-US" sz="1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0301852" y="2478266"/>
            <a:ext cx="1890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gemini-1.5-flash 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123887" y="1310072"/>
            <a:ext cx="1217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API call</a:t>
            </a:r>
            <a:endParaRPr lang="en-US" sz="1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4532760" y="3860779"/>
            <a:ext cx="2418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Generative Response</a:t>
            </a:r>
            <a:endParaRPr lang="en-US" sz="1400" dirty="0"/>
          </a:p>
        </p:txBody>
      </p:sp>
      <p:sp>
        <p:nvSpPr>
          <p:cNvPr id="107" name="TextBox 106"/>
          <p:cNvSpPr txBox="1"/>
          <p:nvPr/>
        </p:nvSpPr>
        <p:spPr>
          <a:xfrm>
            <a:off x="5872480" y="3167622"/>
            <a:ext cx="1313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Query</a:t>
            </a:r>
            <a:endParaRPr lang="en-US" sz="1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5432442" y="2446667"/>
            <a:ext cx="1427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Info search</a:t>
            </a:r>
            <a:endParaRPr lang="en-US" sz="1400" dirty="0"/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6962" y="4841240"/>
            <a:ext cx="571580" cy="704948"/>
          </a:xfrm>
          <a:prstGeom prst="rect">
            <a:avLst/>
          </a:prstGeom>
        </p:spPr>
      </p:pic>
      <p:cxnSp>
        <p:nvCxnSpPr>
          <p:cNvPr id="111" name="Straight Arrow Connector 110"/>
          <p:cNvCxnSpPr/>
          <p:nvPr/>
        </p:nvCxnSpPr>
        <p:spPr>
          <a:xfrm>
            <a:off x="3334086" y="4629626"/>
            <a:ext cx="2326272" cy="66407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660358" y="5546188"/>
            <a:ext cx="868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script</a:t>
            </a:r>
            <a:endParaRPr lang="en-US" sz="1400" dirty="0"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3923" y="4445898"/>
            <a:ext cx="800212" cy="790685"/>
          </a:xfrm>
          <a:prstGeom prst="rect">
            <a:avLst/>
          </a:prstGeom>
        </p:spPr>
      </p:pic>
      <p:sp>
        <p:nvSpPr>
          <p:cNvPr id="115" name="TextBox 114"/>
          <p:cNvSpPr txBox="1"/>
          <p:nvPr/>
        </p:nvSpPr>
        <p:spPr>
          <a:xfrm>
            <a:off x="2194211" y="1057802"/>
            <a:ext cx="1203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KB article</a:t>
            </a:r>
            <a:endParaRPr lang="en-US" sz="1400" dirty="0"/>
          </a:p>
        </p:txBody>
      </p:sp>
      <p:cxnSp>
        <p:nvCxnSpPr>
          <p:cNvPr id="117" name="Elbow Connector 116"/>
          <p:cNvCxnSpPr/>
          <p:nvPr/>
        </p:nvCxnSpPr>
        <p:spPr>
          <a:xfrm>
            <a:off x="3104532" y="792862"/>
            <a:ext cx="2689974" cy="48718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0" name="Picture 1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6671" y="5293705"/>
            <a:ext cx="620376" cy="660400"/>
          </a:xfrm>
          <a:prstGeom prst="rect">
            <a:avLst/>
          </a:prstGeom>
        </p:spPr>
      </p:pic>
      <p:cxnSp>
        <p:nvCxnSpPr>
          <p:cNvPr id="122" name="Straight Arrow Connector 121"/>
          <p:cNvCxnSpPr>
            <a:stCxn id="12" idx="2"/>
          </p:cNvCxnSpPr>
          <p:nvPr/>
        </p:nvCxnSpPr>
        <p:spPr>
          <a:xfrm>
            <a:off x="1939854" y="3799840"/>
            <a:ext cx="750838" cy="14938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440502" y="5891702"/>
            <a:ext cx="1461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Health check</a:t>
            </a:r>
            <a:endParaRPr lang="en-US" sz="1400" dirty="0"/>
          </a:p>
        </p:txBody>
      </p:sp>
      <p:sp>
        <p:nvSpPr>
          <p:cNvPr id="125" name="TextBox 124"/>
          <p:cNvSpPr txBox="1"/>
          <p:nvPr/>
        </p:nvSpPr>
        <p:spPr>
          <a:xfrm>
            <a:off x="8339261" y="2163385"/>
            <a:ext cx="1900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Information Retrieval with </a:t>
            </a:r>
            <a:r>
              <a:rPr lang="en-US" sz="1400" dirty="0" err="1" smtClean="0"/>
              <a:t>Langchain</a:t>
            </a:r>
            <a:endParaRPr lang="en-US" sz="1400" dirty="0"/>
          </a:p>
        </p:txBody>
      </p:sp>
      <p:cxnSp>
        <p:nvCxnSpPr>
          <p:cNvPr id="127" name="Curved Connector 126"/>
          <p:cNvCxnSpPr/>
          <p:nvPr/>
        </p:nvCxnSpPr>
        <p:spPr>
          <a:xfrm flipV="1">
            <a:off x="3276202" y="1566227"/>
            <a:ext cx="2510131" cy="668973"/>
          </a:xfrm>
          <a:prstGeom prst="curved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3896578" y="1850112"/>
            <a:ext cx="1993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Embedding search</a:t>
            </a:r>
            <a:endParaRPr lang="en-US" sz="1400" dirty="0"/>
          </a:p>
        </p:txBody>
      </p:sp>
      <p:pic>
        <p:nvPicPr>
          <p:cNvPr id="132" name="Picture 1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21285" y="5744125"/>
            <a:ext cx="855696" cy="767728"/>
          </a:xfrm>
          <a:prstGeom prst="rect">
            <a:avLst/>
          </a:prstGeom>
        </p:spPr>
      </p:pic>
      <p:sp>
        <p:nvSpPr>
          <p:cNvPr id="133" name="TextBox 132"/>
          <p:cNvSpPr txBox="1"/>
          <p:nvPr/>
        </p:nvSpPr>
        <p:spPr>
          <a:xfrm>
            <a:off x="4343207" y="5402767"/>
            <a:ext cx="1073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Prometheus</a:t>
            </a:r>
            <a:endParaRPr lang="en-US" sz="1400" dirty="0"/>
          </a:p>
        </p:txBody>
      </p:sp>
      <p:cxnSp>
        <p:nvCxnSpPr>
          <p:cNvPr id="135" name="Straight Arrow Connector 134"/>
          <p:cNvCxnSpPr>
            <a:stCxn id="120" idx="3"/>
          </p:cNvCxnSpPr>
          <p:nvPr/>
        </p:nvCxnSpPr>
        <p:spPr>
          <a:xfrm>
            <a:off x="3317047" y="5623905"/>
            <a:ext cx="1204238" cy="330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31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48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10</cp:revision>
  <dcterms:created xsi:type="dcterms:W3CDTF">2025-03-26T13:35:02Z</dcterms:created>
  <dcterms:modified xsi:type="dcterms:W3CDTF">2025-03-26T15:36:06Z</dcterms:modified>
</cp:coreProperties>
</file>