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9" r:id="rId2"/>
    <p:sldId id="273" r:id="rId3"/>
    <p:sldId id="274" r:id="rId4"/>
    <p:sldId id="275" r:id="rId5"/>
    <p:sldId id="276" r:id="rId6"/>
    <p:sldId id="277" r:id="rId7"/>
    <p:sldId id="278" r:id="rId8"/>
    <p:sldId id="279" r:id="rId9"/>
    <p:sldId id="280" r:id="rId10"/>
    <p:sldId id="281" r:id="rId11"/>
    <p:sldId id="282" r:id="rId12"/>
    <p:sldId id="319" r:id="rId13"/>
    <p:sldId id="320" r:id="rId14"/>
    <p:sldId id="321" r:id="rId15"/>
    <p:sldId id="322" r:id="rId16"/>
    <p:sldId id="303" r:id="rId17"/>
    <p:sldId id="458" r:id="rId18"/>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70D427-B00B-4887-980C-5E8B4D104531}">
          <p14:sldIdLst>
            <p14:sldId id="269"/>
            <p14:sldId id="273"/>
            <p14:sldId id="274"/>
            <p14:sldId id="275"/>
            <p14:sldId id="276"/>
            <p14:sldId id="277"/>
            <p14:sldId id="278"/>
            <p14:sldId id="279"/>
            <p14:sldId id="280"/>
            <p14:sldId id="281"/>
            <p14:sldId id="282"/>
            <p14:sldId id="319"/>
            <p14:sldId id="320"/>
            <p14:sldId id="321"/>
            <p14:sldId id="322"/>
            <p14:sldId id="303"/>
            <p14:sldId id="4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p:cViewPr varScale="1">
        <p:scale>
          <a:sx n="66" d="100"/>
          <a:sy n="66" d="100"/>
        </p:scale>
        <p:origin x="1380" y="3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176537-6126-44F8-AB9B-BA6D14B935D0}" type="doc">
      <dgm:prSet loTypeId="urn:microsoft.com/office/officeart/2005/8/layout/hProcess9" loCatId="process" qsTypeId="urn:microsoft.com/office/officeart/2005/8/quickstyle/simple1" qsCatId="simple" csTypeId="urn:microsoft.com/office/officeart/2005/8/colors/colorful3" csCatId="colorful" phldr="1"/>
      <dgm:spPr/>
    </dgm:pt>
    <dgm:pt modelId="{DDB375B0-1403-4DEC-A5D6-F7CD14279FDA}">
      <dgm:prSet phldrT="[Text]"/>
      <dgm:spPr/>
      <dgm:t>
        <a:bodyPr/>
        <a:lstStyle/>
        <a:p>
          <a:r>
            <a:rPr lang="en-US"/>
            <a:t>AMADI</a:t>
          </a:r>
          <a:endParaRPr lang="id-ID"/>
        </a:p>
      </dgm:t>
    </dgm:pt>
    <dgm:pt modelId="{93602621-A70D-4F4D-B87F-6B4A0B3F5043}" type="parTrans" cxnId="{1419101A-1423-446F-93A7-2DAD7EA7163B}">
      <dgm:prSet/>
      <dgm:spPr/>
      <dgm:t>
        <a:bodyPr/>
        <a:lstStyle/>
        <a:p>
          <a:endParaRPr lang="id-ID"/>
        </a:p>
      </dgm:t>
    </dgm:pt>
    <dgm:pt modelId="{C24555F5-A34D-4B10-AA07-7DDE366F8162}" type="sibTrans" cxnId="{1419101A-1423-446F-93A7-2DAD7EA7163B}">
      <dgm:prSet/>
      <dgm:spPr/>
      <dgm:t>
        <a:bodyPr/>
        <a:lstStyle/>
        <a:p>
          <a:endParaRPr lang="id-ID"/>
        </a:p>
      </dgm:t>
    </dgm:pt>
    <dgm:pt modelId="{5855C427-D247-4D8A-9600-CADF01020026}">
      <dgm:prSet phldrT="[Text]"/>
      <dgm:spPr/>
      <dgm:t>
        <a:bodyPr/>
        <a:lstStyle/>
        <a:p>
          <a:r>
            <a:rPr lang="en-US"/>
            <a:t>AMIRA</a:t>
          </a:r>
          <a:endParaRPr lang="id-ID"/>
        </a:p>
      </dgm:t>
    </dgm:pt>
    <dgm:pt modelId="{D48CBE9F-78F4-43CC-90FC-11A22C8193AD}" type="parTrans" cxnId="{6A718A2E-3DB7-4A65-9788-4059F5F4F4B8}">
      <dgm:prSet/>
      <dgm:spPr/>
      <dgm:t>
        <a:bodyPr/>
        <a:lstStyle/>
        <a:p>
          <a:endParaRPr lang="id-ID"/>
        </a:p>
      </dgm:t>
    </dgm:pt>
    <dgm:pt modelId="{3BC0BD45-B2D4-46A4-BFFC-DDDE87AD5FAC}" type="sibTrans" cxnId="{6A718A2E-3DB7-4A65-9788-4059F5F4F4B8}">
      <dgm:prSet/>
      <dgm:spPr/>
      <dgm:t>
        <a:bodyPr/>
        <a:lstStyle/>
        <a:p>
          <a:endParaRPr lang="id-ID"/>
        </a:p>
      </dgm:t>
    </dgm:pt>
    <dgm:pt modelId="{56520F99-36B2-4F73-9FA7-E6B656293F29}">
      <dgm:prSet phldrT="[Text]"/>
      <dgm:spPr/>
      <dgm:t>
        <a:bodyPr/>
        <a:lstStyle/>
        <a:p>
          <a:r>
            <a:rPr lang="en-US"/>
            <a:t>DREAM</a:t>
          </a:r>
          <a:endParaRPr lang="id-ID"/>
        </a:p>
      </dgm:t>
    </dgm:pt>
    <dgm:pt modelId="{4F7785E5-D54D-4758-AC83-A1DDFFDF7E2F}" type="parTrans" cxnId="{E340891B-C3E0-43AE-88F7-55C7A23AB7EB}">
      <dgm:prSet/>
      <dgm:spPr/>
      <dgm:t>
        <a:bodyPr/>
        <a:lstStyle/>
        <a:p>
          <a:endParaRPr lang="id-ID"/>
        </a:p>
      </dgm:t>
    </dgm:pt>
    <dgm:pt modelId="{69F5AAE4-C78C-490B-8B89-4E9B5EADD5B7}" type="sibTrans" cxnId="{E340891B-C3E0-43AE-88F7-55C7A23AB7EB}">
      <dgm:prSet/>
      <dgm:spPr/>
      <dgm:t>
        <a:bodyPr/>
        <a:lstStyle/>
        <a:p>
          <a:endParaRPr lang="id-ID"/>
        </a:p>
      </dgm:t>
    </dgm:pt>
    <dgm:pt modelId="{E2A18706-AE85-422A-B615-5FD82760A838}">
      <dgm:prSet phldrT="[Text]"/>
      <dgm:spPr/>
      <dgm:t>
        <a:bodyPr/>
        <a:lstStyle/>
        <a:p>
          <a:r>
            <a:rPr lang="en-US"/>
            <a:t>2016-2018</a:t>
          </a:r>
          <a:endParaRPr lang="id-ID"/>
        </a:p>
      </dgm:t>
    </dgm:pt>
    <dgm:pt modelId="{53ED1E82-5064-4E4C-8E2D-F6CB28A3AB4A}" type="parTrans" cxnId="{CFEA6265-66C6-4063-B6CC-C2546EFEEECE}">
      <dgm:prSet/>
      <dgm:spPr/>
      <dgm:t>
        <a:bodyPr/>
        <a:lstStyle/>
        <a:p>
          <a:endParaRPr lang="id-ID"/>
        </a:p>
      </dgm:t>
    </dgm:pt>
    <dgm:pt modelId="{BF335F4D-30F0-47C1-8AE4-14507F57BB7D}" type="sibTrans" cxnId="{CFEA6265-66C6-4063-B6CC-C2546EFEEECE}">
      <dgm:prSet/>
      <dgm:spPr/>
      <dgm:t>
        <a:bodyPr/>
        <a:lstStyle/>
        <a:p>
          <a:endParaRPr lang="id-ID"/>
        </a:p>
      </dgm:t>
    </dgm:pt>
    <dgm:pt modelId="{6ABA926A-DBD6-4E5D-B80C-733975422B2B}">
      <dgm:prSet phldrT="[Text]"/>
      <dgm:spPr/>
      <dgm:t>
        <a:bodyPr/>
        <a:lstStyle/>
        <a:p>
          <a:r>
            <a:rPr lang="en-US"/>
            <a:t>2019-2021</a:t>
          </a:r>
          <a:endParaRPr lang="id-ID"/>
        </a:p>
      </dgm:t>
    </dgm:pt>
    <dgm:pt modelId="{EB69FF51-45D7-4D14-A073-7C3EA88C6CE6}" type="parTrans" cxnId="{9367872E-3510-4AB5-BE43-9C202A387F3D}">
      <dgm:prSet/>
      <dgm:spPr/>
      <dgm:t>
        <a:bodyPr/>
        <a:lstStyle/>
        <a:p>
          <a:endParaRPr lang="id-ID"/>
        </a:p>
      </dgm:t>
    </dgm:pt>
    <dgm:pt modelId="{05F1A76E-4D51-4841-8FAF-0C2DE18A92DB}" type="sibTrans" cxnId="{9367872E-3510-4AB5-BE43-9C202A387F3D}">
      <dgm:prSet/>
      <dgm:spPr/>
      <dgm:t>
        <a:bodyPr/>
        <a:lstStyle/>
        <a:p>
          <a:endParaRPr lang="id-ID"/>
        </a:p>
      </dgm:t>
    </dgm:pt>
    <dgm:pt modelId="{4C8F16C4-E000-4AFE-96F5-95681D86E3B8}">
      <dgm:prSet phldrT="[Text]"/>
      <dgm:spPr/>
      <dgm:t>
        <a:bodyPr/>
        <a:lstStyle/>
        <a:p>
          <a:r>
            <a:rPr lang="en-US"/>
            <a:t>2022-2024</a:t>
          </a:r>
          <a:endParaRPr lang="id-ID"/>
        </a:p>
      </dgm:t>
    </dgm:pt>
    <dgm:pt modelId="{3343D488-D852-464C-994B-D22028BE3CC4}" type="parTrans" cxnId="{D22565EC-F99A-45C9-9E6C-5C8B89E47918}">
      <dgm:prSet/>
      <dgm:spPr/>
      <dgm:t>
        <a:bodyPr/>
        <a:lstStyle/>
        <a:p>
          <a:endParaRPr lang="id-ID"/>
        </a:p>
      </dgm:t>
    </dgm:pt>
    <dgm:pt modelId="{8AE3528C-3E28-4501-B268-E2A8A28D776D}" type="sibTrans" cxnId="{D22565EC-F99A-45C9-9E6C-5C8B89E47918}">
      <dgm:prSet/>
      <dgm:spPr/>
      <dgm:t>
        <a:bodyPr/>
        <a:lstStyle/>
        <a:p>
          <a:endParaRPr lang="id-ID"/>
        </a:p>
      </dgm:t>
    </dgm:pt>
    <dgm:pt modelId="{E156B6CD-470B-4215-81AD-3207C5D861CB}">
      <dgm:prSet phldrT="[Text]"/>
      <dgm:spPr/>
      <dgm:t>
        <a:bodyPr/>
        <a:lstStyle/>
        <a:p>
          <a:r>
            <a:rPr lang="en-US" i="1">
              <a:solidFill>
                <a:schemeClr val="tx1">
                  <a:lumMod val="85000"/>
                  <a:lumOff val="15000"/>
                </a:schemeClr>
              </a:solidFill>
            </a:rPr>
            <a:t>KD-SAM</a:t>
          </a:r>
          <a:endParaRPr lang="id-ID" i="1">
            <a:solidFill>
              <a:schemeClr val="tx1">
                <a:lumMod val="85000"/>
                <a:lumOff val="15000"/>
              </a:schemeClr>
            </a:solidFill>
          </a:endParaRPr>
        </a:p>
      </dgm:t>
    </dgm:pt>
    <dgm:pt modelId="{6772C94B-3C09-4010-8882-8364A4E7A25C}" type="parTrans" cxnId="{FDC203AB-464F-49C9-84F6-B511828EFEAB}">
      <dgm:prSet/>
      <dgm:spPr/>
      <dgm:t>
        <a:bodyPr/>
        <a:lstStyle/>
        <a:p>
          <a:endParaRPr lang="id-ID"/>
        </a:p>
      </dgm:t>
    </dgm:pt>
    <dgm:pt modelId="{8CBBE6CC-2775-457B-BB42-43292901C740}" type="sibTrans" cxnId="{FDC203AB-464F-49C9-84F6-B511828EFEAB}">
      <dgm:prSet/>
      <dgm:spPr/>
      <dgm:t>
        <a:bodyPr/>
        <a:lstStyle/>
        <a:p>
          <a:endParaRPr lang="id-ID"/>
        </a:p>
      </dgm:t>
    </dgm:pt>
    <dgm:pt modelId="{23ECB58E-C176-46EE-9EED-0CA34C51FAAD}">
      <dgm:prSet phldrT="[Text]"/>
      <dgm:spPr/>
      <dgm:t>
        <a:bodyPr/>
        <a:lstStyle/>
        <a:p>
          <a:r>
            <a:rPr lang="en-US"/>
            <a:t>2025-2027</a:t>
          </a:r>
          <a:endParaRPr lang="id-ID"/>
        </a:p>
      </dgm:t>
    </dgm:pt>
    <dgm:pt modelId="{9D70D9A4-DD32-4522-8B01-F2491ED1B553}" type="parTrans" cxnId="{43A29864-1C54-49D3-8B08-E91AB523C2E6}">
      <dgm:prSet/>
      <dgm:spPr/>
      <dgm:t>
        <a:bodyPr/>
        <a:lstStyle/>
        <a:p>
          <a:endParaRPr lang="id-ID"/>
        </a:p>
      </dgm:t>
    </dgm:pt>
    <dgm:pt modelId="{3071F7D7-51FD-4E44-8677-38E3E757D4E1}" type="sibTrans" cxnId="{43A29864-1C54-49D3-8B08-E91AB523C2E6}">
      <dgm:prSet/>
      <dgm:spPr/>
      <dgm:t>
        <a:bodyPr/>
        <a:lstStyle/>
        <a:p>
          <a:endParaRPr lang="id-ID"/>
        </a:p>
      </dgm:t>
    </dgm:pt>
    <dgm:pt modelId="{7ACA57C8-44BD-43BD-A889-27DC2F30EF07}" type="pres">
      <dgm:prSet presAssocID="{18176537-6126-44F8-AB9B-BA6D14B935D0}" presName="CompostProcess" presStyleCnt="0">
        <dgm:presLayoutVars>
          <dgm:dir/>
          <dgm:resizeHandles val="exact"/>
        </dgm:presLayoutVars>
      </dgm:prSet>
      <dgm:spPr/>
    </dgm:pt>
    <dgm:pt modelId="{56DCC633-B356-4B5A-A546-CE208246B7FF}" type="pres">
      <dgm:prSet presAssocID="{18176537-6126-44F8-AB9B-BA6D14B935D0}" presName="arrow" presStyleLbl="bgShp" presStyleIdx="0" presStyleCnt="1"/>
      <dgm:spPr>
        <a:solidFill>
          <a:schemeClr val="accent6">
            <a:lumMod val="75000"/>
          </a:schemeClr>
        </a:solidFill>
      </dgm:spPr>
    </dgm:pt>
    <dgm:pt modelId="{50FE13DE-4726-4349-8576-DF8AFA59F51F}" type="pres">
      <dgm:prSet presAssocID="{18176537-6126-44F8-AB9B-BA6D14B935D0}" presName="linearProcess" presStyleCnt="0"/>
      <dgm:spPr/>
    </dgm:pt>
    <dgm:pt modelId="{F079A3AB-6320-414E-A6D5-BF2C21AE2673}" type="pres">
      <dgm:prSet presAssocID="{DDB375B0-1403-4DEC-A5D6-F7CD14279FDA}" presName="textNode" presStyleLbl="node1" presStyleIdx="0" presStyleCnt="4">
        <dgm:presLayoutVars>
          <dgm:bulletEnabled val="1"/>
        </dgm:presLayoutVars>
      </dgm:prSet>
      <dgm:spPr/>
    </dgm:pt>
    <dgm:pt modelId="{03E41EBF-1823-4904-AADC-0022EBF67BBB}" type="pres">
      <dgm:prSet presAssocID="{C24555F5-A34D-4B10-AA07-7DDE366F8162}" presName="sibTrans" presStyleCnt="0"/>
      <dgm:spPr/>
    </dgm:pt>
    <dgm:pt modelId="{3CF4BC75-DF7F-49FA-A840-FDD7A10AEDA3}" type="pres">
      <dgm:prSet presAssocID="{5855C427-D247-4D8A-9600-CADF01020026}" presName="textNode" presStyleLbl="node1" presStyleIdx="1" presStyleCnt="4">
        <dgm:presLayoutVars>
          <dgm:bulletEnabled val="1"/>
        </dgm:presLayoutVars>
      </dgm:prSet>
      <dgm:spPr/>
    </dgm:pt>
    <dgm:pt modelId="{11BB5A78-59D8-4C59-A80F-6E36986864C3}" type="pres">
      <dgm:prSet presAssocID="{3BC0BD45-B2D4-46A4-BFFC-DDDE87AD5FAC}" presName="sibTrans" presStyleCnt="0"/>
      <dgm:spPr/>
    </dgm:pt>
    <dgm:pt modelId="{FFB25277-C455-4B14-970A-66A9E8DE0F53}" type="pres">
      <dgm:prSet presAssocID="{56520F99-36B2-4F73-9FA7-E6B656293F29}" presName="textNode" presStyleLbl="node1" presStyleIdx="2" presStyleCnt="4">
        <dgm:presLayoutVars>
          <dgm:bulletEnabled val="1"/>
        </dgm:presLayoutVars>
      </dgm:prSet>
      <dgm:spPr/>
    </dgm:pt>
    <dgm:pt modelId="{764267FA-20FC-4B4C-ACD7-B417823FB756}" type="pres">
      <dgm:prSet presAssocID="{69F5AAE4-C78C-490B-8B89-4E9B5EADD5B7}" presName="sibTrans" presStyleCnt="0"/>
      <dgm:spPr/>
    </dgm:pt>
    <dgm:pt modelId="{05C83E90-4799-41FC-B631-44A5F92727A9}" type="pres">
      <dgm:prSet presAssocID="{E156B6CD-470B-4215-81AD-3207C5D861CB}" presName="textNode" presStyleLbl="node1" presStyleIdx="3" presStyleCnt="4">
        <dgm:presLayoutVars>
          <dgm:bulletEnabled val="1"/>
        </dgm:presLayoutVars>
      </dgm:prSet>
      <dgm:spPr/>
    </dgm:pt>
  </dgm:ptLst>
  <dgm:cxnLst>
    <dgm:cxn modelId="{1419101A-1423-446F-93A7-2DAD7EA7163B}" srcId="{18176537-6126-44F8-AB9B-BA6D14B935D0}" destId="{DDB375B0-1403-4DEC-A5D6-F7CD14279FDA}" srcOrd="0" destOrd="0" parTransId="{93602621-A70D-4F4D-B87F-6B4A0B3F5043}" sibTransId="{C24555F5-A34D-4B10-AA07-7DDE366F8162}"/>
    <dgm:cxn modelId="{E340891B-C3E0-43AE-88F7-55C7A23AB7EB}" srcId="{18176537-6126-44F8-AB9B-BA6D14B935D0}" destId="{56520F99-36B2-4F73-9FA7-E6B656293F29}" srcOrd="2" destOrd="0" parTransId="{4F7785E5-D54D-4758-AC83-A1DDFFDF7E2F}" sibTransId="{69F5AAE4-C78C-490B-8B89-4E9B5EADD5B7}"/>
    <dgm:cxn modelId="{9367872E-3510-4AB5-BE43-9C202A387F3D}" srcId="{5855C427-D247-4D8A-9600-CADF01020026}" destId="{6ABA926A-DBD6-4E5D-B80C-733975422B2B}" srcOrd="0" destOrd="0" parTransId="{EB69FF51-45D7-4D14-A073-7C3EA88C6CE6}" sibTransId="{05F1A76E-4D51-4841-8FAF-0C2DE18A92DB}"/>
    <dgm:cxn modelId="{6A718A2E-3DB7-4A65-9788-4059F5F4F4B8}" srcId="{18176537-6126-44F8-AB9B-BA6D14B935D0}" destId="{5855C427-D247-4D8A-9600-CADF01020026}" srcOrd="1" destOrd="0" parTransId="{D48CBE9F-78F4-43CC-90FC-11A22C8193AD}" sibTransId="{3BC0BD45-B2D4-46A4-BFFC-DDDE87AD5FAC}"/>
    <dgm:cxn modelId="{43A29864-1C54-49D3-8B08-E91AB523C2E6}" srcId="{E156B6CD-470B-4215-81AD-3207C5D861CB}" destId="{23ECB58E-C176-46EE-9EED-0CA34C51FAAD}" srcOrd="0" destOrd="0" parTransId="{9D70D9A4-DD32-4522-8B01-F2491ED1B553}" sibTransId="{3071F7D7-51FD-4E44-8677-38E3E757D4E1}"/>
    <dgm:cxn modelId="{CFEA6265-66C6-4063-B6CC-C2546EFEEECE}" srcId="{DDB375B0-1403-4DEC-A5D6-F7CD14279FDA}" destId="{E2A18706-AE85-422A-B615-5FD82760A838}" srcOrd="0" destOrd="0" parTransId="{53ED1E82-5064-4E4C-8E2D-F6CB28A3AB4A}" sibTransId="{BF335F4D-30F0-47C1-8AE4-14507F57BB7D}"/>
    <dgm:cxn modelId="{8C26ED73-1DE1-4562-9F04-84BBE4CDB011}" type="presOf" srcId="{DDB375B0-1403-4DEC-A5D6-F7CD14279FDA}" destId="{F079A3AB-6320-414E-A6D5-BF2C21AE2673}" srcOrd="0" destOrd="0" presId="urn:microsoft.com/office/officeart/2005/8/layout/hProcess9"/>
    <dgm:cxn modelId="{0ECA8B59-F7C1-4F6D-AF26-F7AAAE45FE9E}" type="presOf" srcId="{23ECB58E-C176-46EE-9EED-0CA34C51FAAD}" destId="{05C83E90-4799-41FC-B631-44A5F92727A9}" srcOrd="0" destOrd="1" presId="urn:microsoft.com/office/officeart/2005/8/layout/hProcess9"/>
    <dgm:cxn modelId="{36449094-8E7F-4809-B3C8-45C95FA3E26D}" type="presOf" srcId="{4C8F16C4-E000-4AFE-96F5-95681D86E3B8}" destId="{FFB25277-C455-4B14-970A-66A9E8DE0F53}" srcOrd="0" destOrd="1" presId="urn:microsoft.com/office/officeart/2005/8/layout/hProcess9"/>
    <dgm:cxn modelId="{F3F6659B-DAC8-4693-BCD5-21E3E6FA2543}" type="presOf" srcId="{5855C427-D247-4D8A-9600-CADF01020026}" destId="{3CF4BC75-DF7F-49FA-A840-FDD7A10AEDA3}" srcOrd="0" destOrd="0" presId="urn:microsoft.com/office/officeart/2005/8/layout/hProcess9"/>
    <dgm:cxn modelId="{FDC203AB-464F-49C9-84F6-B511828EFEAB}" srcId="{18176537-6126-44F8-AB9B-BA6D14B935D0}" destId="{E156B6CD-470B-4215-81AD-3207C5D861CB}" srcOrd="3" destOrd="0" parTransId="{6772C94B-3C09-4010-8882-8364A4E7A25C}" sibTransId="{8CBBE6CC-2775-457B-BB42-43292901C740}"/>
    <dgm:cxn modelId="{2F0053B3-B095-44E1-9AB6-5ECD76DA5AEB}" type="presOf" srcId="{E2A18706-AE85-422A-B615-5FD82760A838}" destId="{F079A3AB-6320-414E-A6D5-BF2C21AE2673}" srcOrd="0" destOrd="1" presId="urn:microsoft.com/office/officeart/2005/8/layout/hProcess9"/>
    <dgm:cxn modelId="{088538B9-339F-4F2E-92DE-DCB6F7B22052}" type="presOf" srcId="{E156B6CD-470B-4215-81AD-3207C5D861CB}" destId="{05C83E90-4799-41FC-B631-44A5F92727A9}" srcOrd="0" destOrd="0" presId="urn:microsoft.com/office/officeart/2005/8/layout/hProcess9"/>
    <dgm:cxn modelId="{E5CEA9E1-4302-4C40-AF16-8A7A0034F17F}" type="presOf" srcId="{56520F99-36B2-4F73-9FA7-E6B656293F29}" destId="{FFB25277-C455-4B14-970A-66A9E8DE0F53}" srcOrd="0" destOrd="0" presId="urn:microsoft.com/office/officeart/2005/8/layout/hProcess9"/>
    <dgm:cxn modelId="{D22565EC-F99A-45C9-9E6C-5C8B89E47918}" srcId="{56520F99-36B2-4F73-9FA7-E6B656293F29}" destId="{4C8F16C4-E000-4AFE-96F5-95681D86E3B8}" srcOrd="0" destOrd="0" parTransId="{3343D488-D852-464C-994B-D22028BE3CC4}" sibTransId="{8AE3528C-3E28-4501-B268-E2A8A28D776D}"/>
    <dgm:cxn modelId="{E0FC02EE-CC88-4C6D-BCA2-44F86E7604DA}" type="presOf" srcId="{18176537-6126-44F8-AB9B-BA6D14B935D0}" destId="{7ACA57C8-44BD-43BD-A889-27DC2F30EF07}" srcOrd="0" destOrd="0" presId="urn:microsoft.com/office/officeart/2005/8/layout/hProcess9"/>
    <dgm:cxn modelId="{12CA3EF4-A768-475A-9136-E873FACBB47B}" type="presOf" srcId="{6ABA926A-DBD6-4E5D-B80C-733975422B2B}" destId="{3CF4BC75-DF7F-49FA-A840-FDD7A10AEDA3}" srcOrd="0" destOrd="1" presId="urn:microsoft.com/office/officeart/2005/8/layout/hProcess9"/>
    <dgm:cxn modelId="{49B7C2B6-B5C2-4AA9-936D-1068628975CD}" type="presParOf" srcId="{7ACA57C8-44BD-43BD-A889-27DC2F30EF07}" destId="{56DCC633-B356-4B5A-A546-CE208246B7FF}" srcOrd="0" destOrd="0" presId="urn:microsoft.com/office/officeart/2005/8/layout/hProcess9"/>
    <dgm:cxn modelId="{4707A2A6-3A4D-42C7-B961-577996EC9C99}" type="presParOf" srcId="{7ACA57C8-44BD-43BD-A889-27DC2F30EF07}" destId="{50FE13DE-4726-4349-8576-DF8AFA59F51F}" srcOrd="1" destOrd="0" presId="urn:microsoft.com/office/officeart/2005/8/layout/hProcess9"/>
    <dgm:cxn modelId="{699DBA83-EA90-41AD-B8DE-9B35EC541E14}" type="presParOf" srcId="{50FE13DE-4726-4349-8576-DF8AFA59F51F}" destId="{F079A3AB-6320-414E-A6D5-BF2C21AE2673}" srcOrd="0" destOrd="0" presId="urn:microsoft.com/office/officeart/2005/8/layout/hProcess9"/>
    <dgm:cxn modelId="{C9228EEB-2EA9-4979-A9F6-8157149F8B32}" type="presParOf" srcId="{50FE13DE-4726-4349-8576-DF8AFA59F51F}" destId="{03E41EBF-1823-4904-AADC-0022EBF67BBB}" srcOrd="1" destOrd="0" presId="urn:microsoft.com/office/officeart/2005/8/layout/hProcess9"/>
    <dgm:cxn modelId="{649A7122-A800-474F-9BA2-0D43511452C6}" type="presParOf" srcId="{50FE13DE-4726-4349-8576-DF8AFA59F51F}" destId="{3CF4BC75-DF7F-49FA-A840-FDD7A10AEDA3}" srcOrd="2" destOrd="0" presId="urn:microsoft.com/office/officeart/2005/8/layout/hProcess9"/>
    <dgm:cxn modelId="{8BDB4A58-89EA-4609-940E-D8937132DD5D}" type="presParOf" srcId="{50FE13DE-4726-4349-8576-DF8AFA59F51F}" destId="{11BB5A78-59D8-4C59-A80F-6E36986864C3}" srcOrd="3" destOrd="0" presId="urn:microsoft.com/office/officeart/2005/8/layout/hProcess9"/>
    <dgm:cxn modelId="{29175D86-6AB6-41F0-8A8D-68865865AB58}" type="presParOf" srcId="{50FE13DE-4726-4349-8576-DF8AFA59F51F}" destId="{FFB25277-C455-4B14-970A-66A9E8DE0F53}" srcOrd="4" destOrd="0" presId="urn:microsoft.com/office/officeart/2005/8/layout/hProcess9"/>
    <dgm:cxn modelId="{443B44C7-C45F-45EC-BA8C-3AEE572E13A7}" type="presParOf" srcId="{50FE13DE-4726-4349-8576-DF8AFA59F51F}" destId="{764267FA-20FC-4B4C-ACD7-B417823FB756}" srcOrd="5" destOrd="0" presId="urn:microsoft.com/office/officeart/2005/8/layout/hProcess9"/>
    <dgm:cxn modelId="{957F4A16-FDF2-4FDA-A7F2-D9A026600D16}" type="presParOf" srcId="{50FE13DE-4726-4349-8576-DF8AFA59F51F}" destId="{05C83E90-4799-41FC-B631-44A5F92727A9}" srcOrd="6" destOrd="0" presId="urn:microsoft.com/office/officeart/2005/8/layout/hProcess9"/>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DCC633-B356-4B5A-A546-CE208246B7FF}">
      <dsp:nvSpPr>
        <dsp:cNvPr id="0" name=""/>
        <dsp:cNvSpPr/>
      </dsp:nvSpPr>
      <dsp:spPr>
        <a:xfrm>
          <a:off x="591502" y="0"/>
          <a:ext cx="6703695" cy="3263504"/>
        </a:xfrm>
        <a:prstGeom prst="rightArrow">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F079A3AB-6320-414E-A6D5-BF2C21AE2673}">
      <dsp:nvSpPr>
        <dsp:cNvPr id="0" name=""/>
        <dsp:cNvSpPr/>
      </dsp:nvSpPr>
      <dsp:spPr>
        <a:xfrm>
          <a:off x="529" y="979051"/>
          <a:ext cx="1833065" cy="130540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AMADI</a:t>
          </a:r>
          <a:endParaRPr lang="id-ID" sz="2800" kern="1200"/>
        </a:p>
        <a:p>
          <a:pPr marL="228600" lvl="1" indent="-228600" algn="l" defTabSz="977900">
            <a:lnSpc>
              <a:spcPct val="90000"/>
            </a:lnSpc>
            <a:spcBef>
              <a:spcPct val="0"/>
            </a:spcBef>
            <a:spcAft>
              <a:spcPct val="15000"/>
            </a:spcAft>
            <a:buChar char="•"/>
          </a:pPr>
          <a:r>
            <a:rPr lang="en-US" sz="2200" kern="1200"/>
            <a:t>2016-2018</a:t>
          </a:r>
          <a:endParaRPr lang="id-ID" sz="2200" kern="1200"/>
        </a:p>
      </dsp:txBody>
      <dsp:txXfrm>
        <a:off x="64253" y="1042775"/>
        <a:ext cx="1705617" cy="1177953"/>
      </dsp:txXfrm>
    </dsp:sp>
    <dsp:sp modelId="{3CF4BC75-DF7F-49FA-A840-FDD7A10AEDA3}">
      <dsp:nvSpPr>
        <dsp:cNvPr id="0" name=""/>
        <dsp:cNvSpPr/>
      </dsp:nvSpPr>
      <dsp:spPr>
        <a:xfrm>
          <a:off x="2018054" y="979051"/>
          <a:ext cx="1833065" cy="1305401"/>
        </a:xfrm>
        <a:prstGeom prst="round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AMIRA</a:t>
          </a:r>
          <a:endParaRPr lang="id-ID" sz="2800" kern="1200"/>
        </a:p>
        <a:p>
          <a:pPr marL="228600" lvl="1" indent="-228600" algn="l" defTabSz="977900">
            <a:lnSpc>
              <a:spcPct val="90000"/>
            </a:lnSpc>
            <a:spcBef>
              <a:spcPct val="0"/>
            </a:spcBef>
            <a:spcAft>
              <a:spcPct val="15000"/>
            </a:spcAft>
            <a:buChar char="•"/>
          </a:pPr>
          <a:r>
            <a:rPr lang="en-US" sz="2200" kern="1200"/>
            <a:t>2019-2021</a:t>
          </a:r>
          <a:endParaRPr lang="id-ID" sz="2200" kern="1200"/>
        </a:p>
      </dsp:txBody>
      <dsp:txXfrm>
        <a:off x="2081778" y="1042775"/>
        <a:ext cx="1705617" cy="1177953"/>
      </dsp:txXfrm>
    </dsp:sp>
    <dsp:sp modelId="{FFB25277-C455-4B14-970A-66A9E8DE0F53}">
      <dsp:nvSpPr>
        <dsp:cNvPr id="0" name=""/>
        <dsp:cNvSpPr/>
      </dsp:nvSpPr>
      <dsp:spPr>
        <a:xfrm>
          <a:off x="4035579" y="979051"/>
          <a:ext cx="1833065" cy="1305401"/>
        </a:xfrm>
        <a:prstGeom prst="round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DREAM</a:t>
          </a:r>
          <a:endParaRPr lang="id-ID" sz="2800" kern="1200"/>
        </a:p>
        <a:p>
          <a:pPr marL="228600" lvl="1" indent="-228600" algn="l" defTabSz="977900">
            <a:lnSpc>
              <a:spcPct val="90000"/>
            </a:lnSpc>
            <a:spcBef>
              <a:spcPct val="0"/>
            </a:spcBef>
            <a:spcAft>
              <a:spcPct val="15000"/>
            </a:spcAft>
            <a:buChar char="•"/>
          </a:pPr>
          <a:r>
            <a:rPr lang="en-US" sz="2200" kern="1200"/>
            <a:t>2022-2024</a:t>
          </a:r>
          <a:endParaRPr lang="id-ID" sz="2200" kern="1200"/>
        </a:p>
      </dsp:txBody>
      <dsp:txXfrm>
        <a:off x="4099303" y="1042775"/>
        <a:ext cx="1705617" cy="1177953"/>
      </dsp:txXfrm>
    </dsp:sp>
    <dsp:sp modelId="{05C83E90-4799-41FC-B631-44A5F92727A9}">
      <dsp:nvSpPr>
        <dsp:cNvPr id="0" name=""/>
        <dsp:cNvSpPr/>
      </dsp:nvSpPr>
      <dsp:spPr>
        <a:xfrm>
          <a:off x="6053104" y="979051"/>
          <a:ext cx="1833065" cy="1305401"/>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i="1" kern="1200">
              <a:solidFill>
                <a:schemeClr val="tx1">
                  <a:lumMod val="85000"/>
                  <a:lumOff val="15000"/>
                </a:schemeClr>
              </a:solidFill>
            </a:rPr>
            <a:t>KD-SAM</a:t>
          </a:r>
          <a:endParaRPr lang="id-ID" sz="2800" i="1" kern="1200">
            <a:solidFill>
              <a:schemeClr val="tx1">
                <a:lumMod val="85000"/>
                <a:lumOff val="15000"/>
              </a:schemeClr>
            </a:solidFill>
          </a:endParaRPr>
        </a:p>
        <a:p>
          <a:pPr marL="228600" lvl="1" indent="-228600" algn="l" defTabSz="977900">
            <a:lnSpc>
              <a:spcPct val="90000"/>
            </a:lnSpc>
            <a:spcBef>
              <a:spcPct val="0"/>
            </a:spcBef>
            <a:spcAft>
              <a:spcPct val="15000"/>
            </a:spcAft>
            <a:buChar char="•"/>
          </a:pPr>
          <a:r>
            <a:rPr lang="en-US" sz="2200" kern="1200"/>
            <a:t>2025-2027</a:t>
          </a:r>
          <a:endParaRPr lang="id-ID" sz="2200" kern="1200"/>
        </a:p>
      </dsp:txBody>
      <dsp:txXfrm>
        <a:off x="6116828" y="1042775"/>
        <a:ext cx="1705617" cy="117795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C204A73E-D403-4C63-BF38-835FD8C24492}" type="datetimeFigureOut">
              <a:rPr lang="en-US" smtClean="0"/>
              <a:t>8/31/2023</a:t>
            </a:fld>
            <a:endParaRPr lang="en-US"/>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64EB76D7-33A0-4F38-94A5-78AFBE39252B}" type="slidenum">
              <a:rPr lang="en-US" smtClean="0"/>
              <a:t>‹#›</a:t>
            </a:fld>
            <a:endParaRPr lang="en-US"/>
          </a:p>
        </p:txBody>
      </p:sp>
    </p:spTree>
    <p:extLst>
      <p:ext uri="{BB962C8B-B14F-4D97-AF65-F5344CB8AC3E}">
        <p14:creationId xmlns:p14="http://schemas.microsoft.com/office/powerpoint/2010/main" val="2819054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
            </a:r>
            <a:r>
              <a:rPr lang="en-US" b="1"/>
              <a:t>whole research planning </a:t>
            </a:r>
            <a:r>
              <a:rPr lang="en-US"/>
              <a:t>is shown as follows. The AMADI, AMIRA, and DREAM are more related to Imaging process, however the KD-SAM will be related to text processing such as interpretation, and finally the discovering of knowledge it self, in Sundanese Ancient Manuscripts. These phases are connected each other and let me described each phase from the beginning.</a:t>
            </a:r>
          </a:p>
          <a:p>
            <a:endParaRPr lang="en-US"/>
          </a:p>
          <a:p>
            <a:endParaRPr lang="en-US"/>
          </a:p>
          <a:p>
            <a:endParaRPr lang="id-ID"/>
          </a:p>
        </p:txBody>
      </p:sp>
      <p:sp>
        <p:nvSpPr>
          <p:cNvPr id="4" name="Slide Number Placeholder 3"/>
          <p:cNvSpPr>
            <a:spLocks noGrp="1"/>
          </p:cNvSpPr>
          <p:nvPr>
            <p:ph type="sldNum" sz="quarter" idx="5"/>
          </p:nvPr>
        </p:nvSpPr>
        <p:spPr/>
        <p:txBody>
          <a:bodyPr/>
          <a:lstStyle/>
          <a:p>
            <a:fld id="{8DAEC444-603B-4F09-9A06-5917518DD901}" type="slidenum">
              <a:rPr lang="en-US" smtClean="0"/>
              <a:t>17</a:t>
            </a:fld>
            <a:endParaRPr lang="en-US"/>
          </a:p>
        </p:txBody>
      </p:sp>
    </p:spTree>
    <p:extLst>
      <p:ext uri="{BB962C8B-B14F-4D97-AF65-F5344CB8AC3E}">
        <p14:creationId xmlns:p14="http://schemas.microsoft.com/office/powerpoint/2010/main" val="4028403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2916565-DB02-4946-ADB2-35E8D167E4B5}"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2229298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16565-DB02-4946-ADB2-35E8D167E4B5}"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1868343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16565-DB02-4946-ADB2-35E8D167E4B5}"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166181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4304"/>
            <a:ext cx="9144000" cy="671496"/>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228600" y="898510"/>
            <a:ext cx="8686800" cy="5067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2916565-DB02-4946-ADB2-35E8D167E4B5}"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594A5-FF63-4702-A406-105A5610DC34}" type="slidenum">
              <a:rPr lang="en-US" smtClean="0"/>
              <a:t>‹#›</a:t>
            </a:fld>
            <a:endParaRPr lang="en-US"/>
          </a:p>
        </p:txBody>
      </p:sp>
      <p:sp>
        <p:nvSpPr>
          <p:cNvPr id="7" name="TextBox 6"/>
          <p:cNvSpPr txBox="1"/>
          <p:nvPr userDrawn="1"/>
        </p:nvSpPr>
        <p:spPr>
          <a:xfrm>
            <a:off x="0" y="6569059"/>
            <a:ext cx="9144000" cy="307777"/>
          </a:xfrm>
          <a:prstGeom prst="rect">
            <a:avLst/>
          </a:prstGeom>
          <a:solidFill>
            <a:srgbClr val="FFC000"/>
          </a:solidFill>
        </p:spPr>
        <p:txBody>
          <a:bodyPr wrap="square" rtlCol="0">
            <a:spAutoFit/>
          </a:bodyPr>
          <a:lstStyle/>
          <a:p>
            <a:pPr algn="ctr"/>
            <a:r>
              <a:rPr lang="en-US" sz="1400" b="1"/>
              <a:t>Metodologi Penelitian Semester Ganjil </a:t>
            </a:r>
            <a:r>
              <a:rPr lang="id-ID" sz="1400" b="1"/>
              <a:t>202</a:t>
            </a:r>
            <a:r>
              <a:rPr lang="en-US" sz="1400" b="1"/>
              <a:t>3-2024</a:t>
            </a:r>
            <a:endParaRPr lang="en-US" sz="1400" b="1" baseline="0"/>
          </a:p>
        </p:txBody>
      </p:sp>
      <p:grpSp>
        <p:nvGrpSpPr>
          <p:cNvPr id="8" name="Group 11"/>
          <p:cNvGrpSpPr>
            <a:grpSpLocks/>
          </p:cNvGrpSpPr>
          <p:nvPr userDrawn="1"/>
        </p:nvGrpSpPr>
        <p:grpSpPr bwMode="auto">
          <a:xfrm>
            <a:off x="-76200" y="6014301"/>
            <a:ext cx="1057495" cy="905879"/>
            <a:chOff x="0" y="0"/>
            <a:chExt cx="35687" cy="30873"/>
          </a:xfrm>
        </p:grpSpPr>
        <p:sp>
          <p:nvSpPr>
            <p:cNvPr id="9" name="Regular Pentagon 10"/>
            <p:cNvSpPr>
              <a:spLocks noChangeArrowheads="1"/>
            </p:cNvSpPr>
            <p:nvPr/>
          </p:nvSpPr>
          <p:spPr bwMode="auto">
            <a:xfrm>
              <a:off x="5209" y="3189"/>
              <a:ext cx="24987" cy="24561"/>
            </a:xfrm>
            <a:prstGeom prst="pentagon">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pic>
          <p:nvPicPr>
            <p:cNvPr id="10" name="Picture 9"/>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35687" cy="308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2699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916565-DB02-4946-ADB2-35E8D167E4B5}"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336785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916565-DB02-4946-ADB2-35E8D167E4B5}"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18587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916565-DB02-4946-ADB2-35E8D167E4B5}" type="datetimeFigureOut">
              <a:rPr lang="en-US" smtClean="0"/>
              <a:t>8/31/2023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151624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916565-DB02-4946-ADB2-35E8D167E4B5}" type="datetimeFigureOut">
              <a:rPr lang="en-US" smtClean="0"/>
              <a:t>8/31/2023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378014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16565-DB02-4946-ADB2-35E8D167E4B5}" type="datetimeFigureOut">
              <a:rPr lang="en-US" smtClean="0"/>
              <a:t>8/31/2023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3312601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916565-DB02-4946-ADB2-35E8D167E4B5}"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400040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916565-DB02-4946-ADB2-35E8D167E4B5}"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1557032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16565-DB02-4946-ADB2-35E8D167E4B5}" type="datetimeFigureOut">
              <a:rPr lang="en-US" smtClean="0"/>
              <a:t>8/31/2023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594A5-FF63-4702-A406-105A5610DC34}" type="slidenum">
              <a:rPr lang="en-US" smtClean="0"/>
              <a:t>‹#›</a:t>
            </a:fld>
            <a:endParaRPr lang="en-US"/>
          </a:p>
        </p:txBody>
      </p:sp>
    </p:spTree>
    <p:extLst>
      <p:ext uri="{BB962C8B-B14F-4D97-AF65-F5344CB8AC3E}">
        <p14:creationId xmlns:p14="http://schemas.microsoft.com/office/powerpoint/2010/main" val="418354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76" y="609600"/>
            <a:ext cx="9144002" cy="3505200"/>
          </a:xfrm>
        </p:spPr>
        <p:txBody>
          <a:bodyPr>
            <a:normAutofit fontScale="90000"/>
          </a:bodyPr>
          <a:lstStyle/>
          <a:p>
            <a:br>
              <a:rPr lang="en-US" sz="4000" b="1"/>
            </a:br>
            <a:r>
              <a:rPr lang="en-US" sz="4000"/>
              <a:t>METODOLOGI PENELITIAN</a:t>
            </a:r>
            <a:br>
              <a:rPr lang="en-US" sz="4000"/>
            </a:br>
            <a:r>
              <a:rPr lang="en-US" sz="4000"/>
              <a:t>Semester Ganjil </a:t>
            </a:r>
            <a:r>
              <a:rPr lang="id-ID" sz="4000"/>
              <a:t>202</a:t>
            </a:r>
            <a:r>
              <a:rPr lang="en-US" sz="4000"/>
              <a:t>3</a:t>
            </a:r>
            <a:r>
              <a:rPr lang="id-ID" sz="4000"/>
              <a:t>-202</a:t>
            </a:r>
            <a:r>
              <a:rPr lang="en-US" sz="4000"/>
              <a:t>4</a:t>
            </a:r>
            <a:br>
              <a:rPr lang="en-US" sz="3600" b="1"/>
            </a:br>
            <a:br>
              <a:rPr lang="en-US" sz="3600"/>
            </a:br>
            <a:r>
              <a:rPr lang="en-US"/>
              <a:t>MP-03-Kemampuan Kognitif dan Penelitian</a:t>
            </a:r>
            <a:br>
              <a:rPr lang="en-US" sz="3600"/>
            </a:br>
            <a:br>
              <a:rPr lang="en-US" sz="3600"/>
            </a:br>
            <a:endParaRPr lang="en-US"/>
          </a:p>
        </p:txBody>
      </p:sp>
      <p:sp>
        <p:nvSpPr>
          <p:cNvPr id="3" name="Subtitle 2"/>
          <p:cNvSpPr>
            <a:spLocks noGrp="1"/>
          </p:cNvSpPr>
          <p:nvPr>
            <p:ph type="subTitle" idx="1"/>
          </p:nvPr>
        </p:nvSpPr>
        <p:spPr>
          <a:xfrm>
            <a:off x="824408" y="5334000"/>
            <a:ext cx="7772400" cy="990600"/>
          </a:xfrm>
        </p:spPr>
        <p:txBody>
          <a:bodyPr>
            <a:normAutofit/>
          </a:bodyPr>
          <a:lstStyle/>
          <a:p>
            <a:pPr>
              <a:spcBef>
                <a:spcPts val="0"/>
              </a:spcBef>
            </a:pPr>
            <a:r>
              <a:rPr lang="en-US" sz="2800" b="1">
                <a:solidFill>
                  <a:schemeClr val="tx1"/>
                </a:solidFill>
              </a:rPr>
              <a:t>Program Studi S-1 Teknik Informatika</a:t>
            </a:r>
          </a:p>
          <a:p>
            <a:pPr>
              <a:spcBef>
                <a:spcPts val="0"/>
              </a:spcBef>
            </a:pPr>
            <a:r>
              <a:rPr lang="en-US" sz="2800" b="1">
                <a:solidFill>
                  <a:schemeClr val="tx1"/>
                </a:solidFill>
              </a:rPr>
              <a:t>FMIPA Universitas Padjadjaran</a:t>
            </a:r>
          </a:p>
        </p:txBody>
      </p:sp>
      <p:grpSp>
        <p:nvGrpSpPr>
          <p:cNvPr id="4" name="Group 11"/>
          <p:cNvGrpSpPr>
            <a:grpSpLocks/>
          </p:cNvGrpSpPr>
          <p:nvPr/>
        </p:nvGrpSpPr>
        <p:grpSpPr bwMode="auto">
          <a:xfrm>
            <a:off x="3879633" y="3657600"/>
            <a:ext cx="1661949" cy="1388042"/>
            <a:chOff x="0" y="0"/>
            <a:chExt cx="35687" cy="30873"/>
          </a:xfrm>
        </p:grpSpPr>
        <p:sp>
          <p:nvSpPr>
            <p:cNvPr id="5" name="Regular Pentagon 10"/>
            <p:cNvSpPr>
              <a:spLocks noChangeArrowheads="1"/>
            </p:cNvSpPr>
            <p:nvPr/>
          </p:nvSpPr>
          <p:spPr bwMode="auto">
            <a:xfrm>
              <a:off x="5209" y="3189"/>
              <a:ext cx="24987" cy="24561"/>
            </a:xfrm>
            <a:prstGeom prst="pentagon">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fontAlgn="auto" hangingPunct="1">
                <a:spcBef>
                  <a:spcPts val="0"/>
                </a:spcBef>
                <a:spcAft>
                  <a:spcPts val="0"/>
                </a:spcAft>
              </a:pPr>
              <a:endParaRPr lang="en-US">
                <a:solidFill>
                  <a:prstClr val="black"/>
                </a:solidFill>
                <a:latin typeface="Calibri"/>
              </a:endParaRPr>
            </a:p>
          </p:txBody>
        </p:sp>
        <p:pic>
          <p:nvPicPr>
            <p:cNvPr id="6" name="Picture 9"/>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35687" cy="3087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p:cNvSpPr txBox="1"/>
          <p:nvPr/>
        </p:nvSpPr>
        <p:spPr>
          <a:xfrm>
            <a:off x="9144002" y="3124200"/>
            <a:ext cx="184731" cy="369332"/>
          </a:xfrm>
          <a:prstGeom prst="rect">
            <a:avLst/>
          </a:prstGeom>
          <a:noFill/>
        </p:spPr>
        <p:txBody>
          <a:bodyPr wrap="none" rtlCol="0">
            <a:spAutoFit/>
          </a:bodyPr>
          <a:lstStyle/>
          <a:p>
            <a:pPr algn="l" eaLnBrk="1" fontAlgn="auto" hangingPunct="1">
              <a:spcBef>
                <a:spcPts val="0"/>
              </a:spcBef>
              <a:spcAft>
                <a:spcPts val="0"/>
              </a:spcAft>
            </a:pPr>
            <a:endParaRPr lang="en-US">
              <a:solidFill>
                <a:prstClr val="black"/>
              </a:solidFill>
              <a:latin typeface="Calibri"/>
            </a:endParaRPr>
          </a:p>
        </p:txBody>
      </p:sp>
    </p:spTree>
    <p:extLst>
      <p:ext uri="{BB962C8B-B14F-4D97-AF65-F5344CB8AC3E}">
        <p14:creationId xmlns:p14="http://schemas.microsoft.com/office/powerpoint/2010/main" val="327011458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Hubungan Jenjang dan Dimensi</a:t>
            </a:r>
          </a:p>
        </p:txBody>
      </p:sp>
      <p:pic>
        <p:nvPicPr>
          <p:cNvPr id="4" name="Content Placeholder 3"/>
          <p:cNvPicPr>
            <a:picLocks noGrp="1" noChangeAspect="1"/>
          </p:cNvPicPr>
          <p:nvPr>
            <p:ph idx="1"/>
          </p:nvPr>
        </p:nvPicPr>
        <p:blipFill>
          <a:blip r:embed="rId2"/>
          <a:stretch>
            <a:fillRect/>
          </a:stretch>
        </p:blipFill>
        <p:spPr>
          <a:xfrm>
            <a:off x="461704" y="898525"/>
            <a:ext cx="8220592" cy="5067300"/>
          </a:xfrm>
          <a:prstGeom prst="rect">
            <a:avLst/>
          </a:prstGeom>
        </p:spPr>
      </p:pic>
    </p:spTree>
    <p:extLst>
      <p:ext uri="{BB962C8B-B14F-4D97-AF65-F5344CB8AC3E}">
        <p14:creationId xmlns:p14="http://schemas.microsoft.com/office/powerpoint/2010/main" val="4240424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Penelitian D3, S1, S2, dan S3</a:t>
            </a:r>
          </a:p>
        </p:txBody>
      </p:sp>
      <p:pic>
        <p:nvPicPr>
          <p:cNvPr id="4" name="Picture 3"/>
          <p:cNvPicPr>
            <a:picLocks noChangeAspect="1"/>
          </p:cNvPicPr>
          <p:nvPr/>
        </p:nvPicPr>
        <p:blipFill>
          <a:blip r:embed="rId2"/>
          <a:stretch>
            <a:fillRect/>
          </a:stretch>
        </p:blipFill>
        <p:spPr>
          <a:xfrm>
            <a:off x="933796" y="838200"/>
            <a:ext cx="8001000" cy="5570955"/>
          </a:xfrm>
          <a:prstGeom prst="rect">
            <a:avLst/>
          </a:prstGeom>
        </p:spPr>
      </p:pic>
    </p:spTree>
    <p:extLst>
      <p:ext uri="{BB962C8B-B14F-4D97-AF65-F5344CB8AC3E}">
        <p14:creationId xmlns:p14="http://schemas.microsoft.com/office/powerpoint/2010/main" val="4067393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0353-7AAB-4545-977C-9BA62894EAE3}"/>
              </a:ext>
            </a:extLst>
          </p:cNvPr>
          <p:cNvSpPr>
            <a:spLocks noGrp="1"/>
          </p:cNvSpPr>
          <p:nvPr>
            <p:ph type="title"/>
          </p:nvPr>
        </p:nvSpPr>
        <p:spPr/>
        <p:txBody>
          <a:bodyPr>
            <a:normAutofit fontScale="90000"/>
          </a:bodyPr>
          <a:lstStyle/>
          <a:p>
            <a:r>
              <a:rPr lang="id-ID"/>
              <a:t>KKNI Level 6 (Sarjana)</a:t>
            </a:r>
          </a:p>
        </p:txBody>
      </p:sp>
      <p:sp>
        <p:nvSpPr>
          <p:cNvPr id="3" name="Content Placeholder 2">
            <a:extLst>
              <a:ext uri="{FF2B5EF4-FFF2-40B4-BE49-F238E27FC236}">
                <a16:creationId xmlns:a16="http://schemas.microsoft.com/office/drawing/2014/main" id="{EA9C563C-B55E-4225-9850-E8C99191C6D0}"/>
              </a:ext>
            </a:extLst>
          </p:cNvPr>
          <p:cNvSpPr>
            <a:spLocks noGrp="1"/>
          </p:cNvSpPr>
          <p:nvPr>
            <p:ph idx="1"/>
          </p:nvPr>
        </p:nvSpPr>
        <p:spPr/>
        <p:txBody>
          <a:bodyPr/>
          <a:lstStyle/>
          <a:p>
            <a:r>
              <a:rPr lang="id-ID"/>
              <a:t>http://kkni.kemdikbud.go.id/dokumen</a:t>
            </a:r>
          </a:p>
        </p:txBody>
      </p:sp>
      <p:pic>
        <p:nvPicPr>
          <p:cNvPr id="4" name="Content Placeholder 3">
            <a:extLst>
              <a:ext uri="{FF2B5EF4-FFF2-40B4-BE49-F238E27FC236}">
                <a16:creationId xmlns:a16="http://schemas.microsoft.com/office/drawing/2014/main" id="{11F1E089-141B-4B5E-951A-55039091223A}"/>
              </a:ext>
            </a:extLst>
          </p:cNvPr>
          <p:cNvPicPr>
            <a:picLocks noChangeAspect="1"/>
          </p:cNvPicPr>
          <p:nvPr/>
        </p:nvPicPr>
        <p:blipFill>
          <a:blip r:embed="rId2"/>
          <a:stretch>
            <a:fillRect/>
          </a:stretch>
        </p:blipFill>
        <p:spPr>
          <a:xfrm>
            <a:off x="914400" y="2171700"/>
            <a:ext cx="7886700" cy="2995579"/>
          </a:xfrm>
          <a:prstGeom prst="rect">
            <a:avLst/>
          </a:prstGeom>
        </p:spPr>
      </p:pic>
    </p:spTree>
    <p:extLst>
      <p:ext uri="{BB962C8B-B14F-4D97-AF65-F5344CB8AC3E}">
        <p14:creationId xmlns:p14="http://schemas.microsoft.com/office/powerpoint/2010/main" val="3982509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CA49-8CE4-4179-8DF3-2B568BC5FBFC}"/>
              </a:ext>
            </a:extLst>
          </p:cNvPr>
          <p:cNvSpPr>
            <a:spLocks noGrp="1"/>
          </p:cNvSpPr>
          <p:nvPr>
            <p:ph type="title"/>
          </p:nvPr>
        </p:nvSpPr>
        <p:spPr/>
        <p:txBody>
          <a:bodyPr>
            <a:normAutofit fontScale="90000"/>
          </a:bodyPr>
          <a:lstStyle/>
          <a:p>
            <a:r>
              <a:rPr lang="id-ID"/>
              <a:t>Kualifikasi SDM Nasional </a:t>
            </a:r>
          </a:p>
        </p:txBody>
      </p:sp>
      <p:pic>
        <p:nvPicPr>
          <p:cNvPr id="4" name="Content Placeholder 3">
            <a:extLst>
              <a:ext uri="{FF2B5EF4-FFF2-40B4-BE49-F238E27FC236}">
                <a16:creationId xmlns:a16="http://schemas.microsoft.com/office/drawing/2014/main" id="{5BD258DD-8905-4F18-9DB2-81488827F395}"/>
              </a:ext>
            </a:extLst>
          </p:cNvPr>
          <p:cNvPicPr>
            <a:picLocks noGrp="1" noChangeAspect="1"/>
          </p:cNvPicPr>
          <p:nvPr>
            <p:ph idx="1"/>
          </p:nvPr>
        </p:nvPicPr>
        <p:blipFill>
          <a:blip r:embed="rId2"/>
          <a:stretch>
            <a:fillRect/>
          </a:stretch>
        </p:blipFill>
        <p:spPr>
          <a:xfrm>
            <a:off x="1714500" y="1543051"/>
            <a:ext cx="5430228" cy="4183856"/>
          </a:xfrm>
          <a:prstGeom prst="rect">
            <a:avLst/>
          </a:prstGeom>
        </p:spPr>
      </p:pic>
    </p:spTree>
    <p:extLst>
      <p:ext uri="{BB962C8B-B14F-4D97-AF65-F5344CB8AC3E}">
        <p14:creationId xmlns:p14="http://schemas.microsoft.com/office/powerpoint/2010/main" val="1528422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B04C-2EEE-4821-A565-F7F958F7D366}"/>
              </a:ext>
            </a:extLst>
          </p:cNvPr>
          <p:cNvSpPr>
            <a:spLocks noGrp="1"/>
          </p:cNvSpPr>
          <p:nvPr>
            <p:ph type="title"/>
          </p:nvPr>
        </p:nvSpPr>
        <p:spPr/>
        <p:txBody>
          <a:bodyPr>
            <a:normAutofit fontScale="90000"/>
          </a:bodyPr>
          <a:lstStyle/>
          <a:p>
            <a:r>
              <a:rPr lang="id-ID"/>
              <a:t>Penelitian di Indonesia</a:t>
            </a:r>
          </a:p>
        </p:txBody>
      </p:sp>
      <p:sp>
        <p:nvSpPr>
          <p:cNvPr id="3" name="Content Placeholder 2">
            <a:extLst>
              <a:ext uri="{FF2B5EF4-FFF2-40B4-BE49-F238E27FC236}">
                <a16:creationId xmlns:a16="http://schemas.microsoft.com/office/drawing/2014/main" id="{5667F3BB-4FC4-4133-88E0-EBFA85AD8538}"/>
              </a:ext>
            </a:extLst>
          </p:cNvPr>
          <p:cNvSpPr>
            <a:spLocks noGrp="1"/>
          </p:cNvSpPr>
          <p:nvPr>
            <p:ph idx="1"/>
          </p:nvPr>
        </p:nvSpPr>
        <p:spPr/>
        <p:txBody>
          <a:bodyPr/>
          <a:lstStyle/>
          <a:p>
            <a:endParaRPr lang="id-ID"/>
          </a:p>
        </p:txBody>
      </p:sp>
      <p:pic>
        <p:nvPicPr>
          <p:cNvPr id="9" name="Picture 8">
            <a:extLst>
              <a:ext uri="{FF2B5EF4-FFF2-40B4-BE49-F238E27FC236}">
                <a16:creationId xmlns:a16="http://schemas.microsoft.com/office/drawing/2014/main" id="{79AEB37D-EDB8-460E-9495-FFB20D845E4A}"/>
              </a:ext>
            </a:extLst>
          </p:cNvPr>
          <p:cNvPicPr>
            <a:picLocks noChangeAspect="1"/>
          </p:cNvPicPr>
          <p:nvPr/>
        </p:nvPicPr>
        <p:blipFill>
          <a:blip r:embed="rId2"/>
          <a:stretch>
            <a:fillRect/>
          </a:stretch>
        </p:blipFill>
        <p:spPr>
          <a:xfrm>
            <a:off x="200025" y="2760648"/>
            <a:ext cx="3353247" cy="1894519"/>
          </a:xfrm>
          <a:prstGeom prst="rect">
            <a:avLst/>
          </a:prstGeom>
        </p:spPr>
      </p:pic>
      <p:pic>
        <p:nvPicPr>
          <p:cNvPr id="10" name="Picture 9">
            <a:extLst>
              <a:ext uri="{FF2B5EF4-FFF2-40B4-BE49-F238E27FC236}">
                <a16:creationId xmlns:a16="http://schemas.microsoft.com/office/drawing/2014/main" id="{705E5022-DCFD-446D-956F-21A2B3705FAD}"/>
              </a:ext>
            </a:extLst>
          </p:cNvPr>
          <p:cNvPicPr>
            <a:picLocks noChangeAspect="1"/>
          </p:cNvPicPr>
          <p:nvPr/>
        </p:nvPicPr>
        <p:blipFill>
          <a:blip r:embed="rId3"/>
          <a:stretch>
            <a:fillRect/>
          </a:stretch>
        </p:blipFill>
        <p:spPr>
          <a:xfrm>
            <a:off x="658904" y="931847"/>
            <a:ext cx="2250473" cy="1828800"/>
          </a:xfrm>
          <a:prstGeom prst="rect">
            <a:avLst/>
          </a:prstGeom>
        </p:spPr>
      </p:pic>
      <p:pic>
        <p:nvPicPr>
          <p:cNvPr id="11" name="Picture 10">
            <a:extLst>
              <a:ext uri="{FF2B5EF4-FFF2-40B4-BE49-F238E27FC236}">
                <a16:creationId xmlns:a16="http://schemas.microsoft.com/office/drawing/2014/main" id="{E0A0FD10-EB60-4DB0-91D7-C8709DBF2DDD}"/>
              </a:ext>
            </a:extLst>
          </p:cNvPr>
          <p:cNvPicPr>
            <a:picLocks noChangeAspect="1"/>
          </p:cNvPicPr>
          <p:nvPr/>
        </p:nvPicPr>
        <p:blipFill>
          <a:blip r:embed="rId4"/>
          <a:stretch>
            <a:fillRect/>
          </a:stretch>
        </p:blipFill>
        <p:spPr>
          <a:xfrm>
            <a:off x="6382799" y="931847"/>
            <a:ext cx="2685468" cy="3768092"/>
          </a:xfrm>
          <a:prstGeom prst="rect">
            <a:avLst/>
          </a:prstGeom>
        </p:spPr>
      </p:pic>
      <p:pic>
        <p:nvPicPr>
          <p:cNvPr id="12" name="Picture 11">
            <a:extLst>
              <a:ext uri="{FF2B5EF4-FFF2-40B4-BE49-F238E27FC236}">
                <a16:creationId xmlns:a16="http://schemas.microsoft.com/office/drawing/2014/main" id="{834E59C6-65EA-41D1-8F3B-7950BC6CFB93}"/>
              </a:ext>
            </a:extLst>
          </p:cNvPr>
          <p:cNvPicPr>
            <a:picLocks noChangeAspect="1"/>
          </p:cNvPicPr>
          <p:nvPr/>
        </p:nvPicPr>
        <p:blipFill>
          <a:blip r:embed="rId5"/>
          <a:stretch>
            <a:fillRect/>
          </a:stretch>
        </p:blipFill>
        <p:spPr>
          <a:xfrm>
            <a:off x="3624801" y="921374"/>
            <a:ext cx="2664580" cy="3768092"/>
          </a:xfrm>
          <a:prstGeom prst="rect">
            <a:avLst/>
          </a:prstGeom>
        </p:spPr>
      </p:pic>
    </p:spTree>
    <p:extLst>
      <p:ext uri="{BB962C8B-B14F-4D97-AF65-F5344CB8AC3E}">
        <p14:creationId xmlns:p14="http://schemas.microsoft.com/office/powerpoint/2010/main" val="3827606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B96AF-0266-4C6A-86C0-6ED9AC03231B}"/>
              </a:ext>
            </a:extLst>
          </p:cNvPr>
          <p:cNvSpPr>
            <a:spLocks noGrp="1"/>
          </p:cNvSpPr>
          <p:nvPr>
            <p:ph type="title"/>
          </p:nvPr>
        </p:nvSpPr>
        <p:spPr/>
        <p:txBody>
          <a:bodyPr>
            <a:normAutofit fontScale="90000"/>
          </a:bodyPr>
          <a:lstStyle/>
          <a:p>
            <a:r>
              <a:rPr lang="id-ID"/>
              <a:t>Penelitian Internasional</a:t>
            </a:r>
          </a:p>
        </p:txBody>
      </p:sp>
      <p:sp>
        <p:nvSpPr>
          <p:cNvPr id="3" name="Content Placeholder 2">
            <a:extLst>
              <a:ext uri="{FF2B5EF4-FFF2-40B4-BE49-F238E27FC236}">
                <a16:creationId xmlns:a16="http://schemas.microsoft.com/office/drawing/2014/main" id="{B660894A-F609-4832-A98A-9C716D834AFC}"/>
              </a:ext>
            </a:extLst>
          </p:cNvPr>
          <p:cNvSpPr>
            <a:spLocks noGrp="1"/>
          </p:cNvSpPr>
          <p:nvPr>
            <p:ph idx="1"/>
          </p:nvPr>
        </p:nvSpPr>
        <p:spPr/>
        <p:txBody>
          <a:bodyPr/>
          <a:lstStyle/>
          <a:p>
            <a:r>
              <a:rPr lang="id-ID"/>
              <a:t>STIC ASIA</a:t>
            </a:r>
          </a:p>
          <a:p>
            <a:r>
              <a:rPr lang="id-ID"/>
              <a:t>Horizon 2020</a:t>
            </a:r>
          </a:p>
          <a:p>
            <a:endParaRPr lang="id-ID"/>
          </a:p>
          <a:p>
            <a:pPr lvl="1"/>
            <a:endParaRPr lang="id-ID"/>
          </a:p>
        </p:txBody>
      </p:sp>
      <p:pic>
        <p:nvPicPr>
          <p:cNvPr id="7" name="Picture 6" descr="A picture containing text, building&#10;&#10;Description automatically generated">
            <a:extLst>
              <a:ext uri="{FF2B5EF4-FFF2-40B4-BE49-F238E27FC236}">
                <a16:creationId xmlns:a16="http://schemas.microsoft.com/office/drawing/2014/main" id="{108A5892-DB93-45BB-B0F7-BF585D375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831674"/>
            <a:ext cx="3123813" cy="1666034"/>
          </a:xfrm>
          <a:prstGeom prst="rect">
            <a:avLst/>
          </a:prstGeom>
        </p:spPr>
      </p:pic>
      <p:pic>
        <p:nvPicPr>
          <p:cNvPr id="10" name="Picture 9" descr="Text&#10;&#10;Description automatically generated">
            <a:extLst>
              <a:ext uri="{FF2B5EF4-FFF2-40B4-BE49-F238E27FC236}">
                <a16:creationId xmlns:a16="http://schemas.microsoft.com/office/drawing/2014/main" id="{9F51F991-B110-4391-B738-650EF322A7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4413794"/>
            <a:ext cx="6019800" cy="1980564"/>
          </a:xfrm>
          <a:prstGeom prst="rect">
            <a:avLst/>
          </a:prstGeom>
        </p:spPr>
      </p:pic>
      <p:pic>
        <p:nvPicPr>
          <p:cNvPr id="11" name="Picture 10">
            <a:extLst>
              <a:ext uri="{FF2B5EF4-FFF2-40B4-BE49-F238E27FC236}">
                <a16:creationId xmlns:a16="http://schemas.microsoft.com/office/drawing/2014/main" id="{6571BD17-CBB8-4D83-8596-F210D2D6E47A}"/>
              </a:ext>
            </a:extLst>
          </p:cNvPr>
          <p:cNvPicPr>
            <a:picLocks noChangeAspect="1"/>
          </p:cNvPicPr>
          <p:nvPr/>
        </p:nvPicPr>
        <p:blipFill>
          <a:blip r:embed="rId4"/>
          <a:stretch>
            <a:fillRect/>
          </a:stretch>
        </p:blipFill>
        <p:spPr>
          <a:xfrm>
            <a:off x="280987" y="2753284"/>
            <a:ext cx="8582025" cy="1447800"/>
          </a:xfrm>
          <a:prstGeom prst="rect">
            <a:avLst/>
          </a:prstGeom>
        </p:spPr>
      </p:pic>
    </p:spTree>
    <p:extLst>
      <p:ext uri="{BB962C8B-B14F-4D97-AF65-F5344CB8AC3E}">
        <p14:creationId xmlns:p14="http://schemas.microsoft.com/office/powerpoint/2010/main" val="3069286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brown rectangle with black border&#10;&#10;Description automatically generated">
            <a:extLst>
              <a:ext uri="{FF2B5EF4-FFF2-40B4-BE49-F238E27FC236}">
                <a16:creationId xmlns:a16="http://schemas.microsoft.com/office/drawing/2014/main" id="{AADAA164-82C7-379C-EE99-3BBED1D637D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49071" y="3881744"/>
            <a:ext cx="2738924" cy="386999"/>
          </a:xfrm>
        </p:spPr>
      </p:pic>
      <p:pic>
        <p:nvPicPr>
          <p:cNvPr id="4" name="Picture 3">
            <a:extLst>
              <a:ext uri="{FF2B5EF4-FFF2-40B4-BE49-F238E27FC236}">
                <a16:creationId xmlns:a16="http://schemas.microsoft.com/office/drawing/2014/main" id="{19280A99-71FE-44A7-A843-FFD521FEF212}"/>
              </a:ext>
            </a:extLst>
          </p:cNvPr>
          <p:cNvPicPr>
            <a:picLocks noChangeAspect="1"/>
          </p:cNvPicPr>
          <p:nvPr/>
        </p:nvPicPr>
        <p:blipFill>
          <a:blip r:embed="rId3"/>
          <a:stretch>
            <a:fillRect/>
          </a:stretch>
        </p:blipFill>
        <p:spPr>
          <a:xfrm>
            <a:off x="0" y="833326"/>
            <a:ext cx="9144000" cy="4641752"/>
          </a:xfrm>
          <a:prstGeom prst="rect">
            <a:avLst/>
          </a:prstGeom>
        </p:spPr>
      </p:pic>
      <p:sp>
        <p:nvSpPr>
          <p:cNvPr id="6" name="TextBox 5">
            <a:extLst>
              <a:ext uri="{FF2B5EF4-FFF2-40B4-BE49-F238E27FC236}">
                <a16:creationId xmlns:a16="http://schemas.microsoft.com/office/drawing/2014/main" id="{A9CAF68A-A340-4684-159F-3533FFDAC8CF}"/>
              </a:ext>
            </a:extLst>
          </p:cNvPr>
          <p:cNvSpPr txBox="1"/>
          <p:nvPr/>
        </p:nvSpPr>
        <p:spPr>
          <a:xfrm>
            <a:off x="6555659" y="4132501"/>
            <a:ext cx="2738924" cy="415498"/>
          </a:xfrm>
          <a:prstGeom prst="rect">
            <a:avLst/>
          </a:prstGeom>
          <a:noFill/>
        </p:spPr>
        <p:txBody>
          <a:bodyPr wrap="square">
            <a:spAutoFit/>
          </a:bodyPr>
          <a:lstStyle/>
          <a:p>
            <a:r>
              <a:rPr lang="en-US" sz="1050">
                <a:latin typeface="Amasis MT Pro Medium" panose="02040604050005020304" pitchFamily="18" charset="0"/>
              </a:rPr>
              <a:t>DREAM, Riset BIMA PTUPT 2022</a:t>
            </a:r>
          </a:p>
          <a:p>
            <a:r>
              <a:rPr lang="en-US" sz="1050">
                <a:latin typeface="Amasis MT Pro Medium" panose="02040604050005020304" pitchFamily="18" charset="0"/>
              </a:rPr>
              <a:t>Kemristekdikti – Universitas Padjadjaran</a:t>
            </a:r>
            <a:endParaRPr lang="id-ID" sz="1050">
              <a:latin typeface="Amasis MT Pro Medium" panose="02040604050005020304" pitchFamily="18" charset="0"/>
            </a:endParaRPr>
          </a:p>
        </p:txBody>
      </p:sp>
      <p:sp>
        <p:nvSpPr>
          <p:cNvPr id="7" name="Flowchart: Magnetic Disk 6">
            <a:extLst>
              <a:ext uri="{FF2B5EF4-FFF2-40B4-BE49-F238E27FC236}">
                <a16:creationId xmlns:a16="http://schemas.microsoft.com/office/drawing/2014/main" id="{F6216564-7E5F-FB84-7027-2D6BB77876F0}"/>
              </a:ext>
            </a:extLst>
          </p:cNvPr>
          <p:cNvSpPr/>
          <p:nvPr/>
        </p:nvSpPr>
        <p:spPr>
          <a:xfrm>
            <a:off x="1946788" y="5082663"/>
            <a:ext cx="1246238" cy="392415"/>
          </a:xfrm>
          <a:prstGeom prst="flowChartMagneticDisk">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50"/>
              <a:t>SAM Dataset</a:t>
            </a:r>
            <a:endParaRPr lang="id-ID" sz="1350"/>
          </a:p>
        </p:txBody>
      </p:sp>
      <p:pic>
        <p:nvPicPr>
          <p:cNvPr id="8" name="Picture 7">
            <a:extLst>
              <a:ext uri="{FF2B5EF4-FFF2-40B4-BE49-F238E27FC236}">
                <a16:creationId xmlns:a16="http://schemas.microsoft.com/office/drawing/2014/main" id="{8660B56D-2E02-9338-7C3F-FF6B29424470}"/>
              </a:ext>
            </a:extLst>
          </p:cNvPr>
          <p:cNvPicPr>
            <a:picLocks noChangeAspect="1"/>
          </p:cNvPicPr>
          <p:nvPr/>
        </p:nvPicPr>
        <p:blipFill>
          <a:blip r:embed="rId4"/>
          <a:stretch>
            <a:fillRect/>
          </a:stretch>
        </p:blipFill>
        <p:spPr>
          <a:xfrm>
            <a:off x="4022214" y="4234372"/>
            <a:ext cx="2371213" cy="794286"/>
          </a:xfrm>
          <a:prstGeom prst="rect">
            <a:avLst/>
          </a:prstGeom>
        </p:spPr>
      </p:pic>
      <p:pic>
        <p:nvPicPr>
          <p:cNvPr id="13" name="Picture 12" descr="A brown rectangle with black border&#10;&#10;Description automatically generated">
            <a:extLst>
              <a:ext uri="{FF2B5EF4-FFF2-40B4-BE49-F238E27FC236}">
                <a16:creationId xmlns:a16="http://schemas.microsoft.com/office/drawing/2014/main" id="{7F2FB9AD-085D-1A65-A675-FAB7CC40A7C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46839" y="3707388"/>
            <a:ext cx="3008671" cy="425113"/>
          </a:xfrm>
          <a:prstGeom prst="rect">
            <a:avLst/>
          </a:prstGeom>
        </p:spPr>
      </p:pic>
    </p:spTree>
    <p:extLst>
      <p:ext uri="{BB962C8B-B14F-4D97-AF65-F5344CB8AC3E}">
        <p14:creationId xmlns:p14="http://schemas.microsoft.com/office/powerpoint/2010/main" val="1905766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E6B1-AC83-73CF-E867-3D3EB5EC7BA7}"/>
              </a:ext>
            </a:extLst>
          </p:cNvPr>
          <p:cNvSpPr>
            <a:spLocks noGrp="1"/>
          </p:cNvSpPr>
          <p:nvPr>
            <p:ph type="title"/>
          </p:nvPr>
        </p:nvSpPr>
        <p:spPr/>
        <p:txBody>
          <a:bodyPr>
            <a:normAutofit fontScale="90000"/>
          </a:bodyPr>
          <a:lstStyle/>
          <a:p>
            <a:r>
              <a:rPr lang="en-US" b="1">
                <a:latin typeface="+mn-lt"/>
              </a:rPr>
              <a:t>Research Phases</a:t>
            </a:r>
            <a:endParaRPr lang="id-ID" b="1">
              <a:latin typeface="+mn-lt"/>
            </a:endParaRPr>
          </a:p>
        </p:txBody>
      </p:sp>
      <p:graphicFrame>
        <p:nvGraphicFramePr>
          <p:cNvPr id="4" name="Content Placeholder 3">
            <a:extLst>
              <a:ext uri="{FF2B5EF4-FFF2-40B4-BE49-F238E27FC236}">
                <a16:creationId xmlns:a16="http://schemas.microsoft.com/office/drawing/2014/main" id="{0B4AE552-D260-8093-6775-D01002D6422D}"/>
              </a:ext>
            </a:extLst>
          </p:cNvPr>
          <p:cNvGraphicFramePr>
            <a:graphicFrameLocks noGrp="1"/>
          </p:cNvGraphicFramePr>
          <p:nvPr>
            <p:ph idx="1"/>
            <p:extLst>
              <p:ext uri="{D42A27DB-BD31-4B8C-83A1-F6EECF244321}">
                <p14:modId xmlns:p14="http://schemas.microsoft.com/office/powerpoint/2010/main" val="3874308476"/>
              </p:ext>
            </p:extLst>
          </p:nvPr>
        </p:nvGraphicFramePr>
        <p:xfrm>
          <a:off x="628650" y="1859756"/>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Arrow: Left-Right 2">
            <a:extLst>
              <a:ext uri="{FF2B5EF4-FFF2-40B4-BE49-F238E27FC236}">
                <a16:creationId xmlns:a16="http://schemas.microsoft.com/office/drawing/2014/main" id="{3CF79DD1-D096-D4FC-5E7C-1E640732E81D}"/>
              </a:ext>
            </a:extLst>
          </p:cNvPr>
          <p:cNvSpPr/>
          <p:nvPr/>
        </p:nvSpPr>
        <p:spPr>
          <a:xfrm>
            <a:off x="628650" y="4857750"/>
            <a:ext cx="5543550" cy="51435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solidFill>
                  <a:schemeClr val="tx1"/>
                </a:solidFill>
              </a:rPr>
              <a:t>Imaging Process</a:t>
            </a:r>
            <a:endParaRPr lang="id-ID" sz="1350" b="1">
              <a:solidFill>
                <a:schemeClr val="tx1"/>
              </a:solidFill>
            </a:endParaRPr>
          </a:p>
        </p:txBody>
      </p:sp>
      <p:sp>
        <p:nvSpPr>
          <p:cNvPr id="5" name="Arrow: Left-Right 4">
            <a:extLst>
              <a:ext uri="{FF2B5EF4-FFF2-40B4-BE49-F238E27FC236}">
                <a16:creationId xmlns:a16="http://schemas.microsoft.com/office/drawing/2014/main" id="{9CC634DE-4FD6-0EE6-799E-50B810D0C5E1}"/>
              </a:ext>
            </a:extLst>
          </p:cNvPr>
          <p:cNvSpPr/>
          <p:nvPr/>
        </p:nvSpPr>
        <p:spPr>
          <a:xfrm>
            <a:off x="6686550" y="4857750"/>
            <a:ext cx="1943100" cy="514350"/>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solidFill>
                  <a:schemeClr val="tx1"/>
                </a:solidFill>
              </a:rPr>
              <a:t>Text Processing</a:t>
            </a:r>
            <a:endParaRPr lang="id-ID" sz="1350" b="1">
              <a:solidFill>
                <a:schemeClr val="tx1"/>
              </a:solidFill>
            </a:endParaRPr>
          </a:p>
        </p:txBody>
      </p:sp>
    </p:spTree>
    <p:extLst>
      <p:ext uri="{BB962C8B-B14F-4D97-AF65-F5344CB8AC3E}">
        <p14:creationId xmlns:p14="http://schemas.microsoft.com/office/powerpoint/2010/main" val="320854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Taksonomi Bloom</a:t>
            </a:r>
            <a:endParaRPr lang="id-ID"/>
          </a:p>
        </p:txBody>
      </p:sp>
      <p:sp>
        <p:nvSpPr>
          <p:cNvPr id="3" name="Content Placeholder 2"/>
          <p:cNvSpPr>
            <a:spLocks noGrp="1"/>
          </p:cNvSpPr>
          <p:nvPr>
            <p:ph idx="1"/>
          </p:nvPr>
        </p:nvSpPr>
        <p:spPr/>
        <p:txBody>
          <a:bodyPr>
            <a:normAutofit/>
          </a:bodyPr>
          <a:lstStyle/>
          <a:p>
            <a:r>
              <a:rPr lang="en-US"/>
              <a:t>Kognitif</a:t>
            </a:r>
          </a:p>
          <a:p>
            <a:r>
              <a:rPr lang="en-US"/>
              <a:t>Afektif</a:t>
            </a:r>
          </a:p>
          <a:p>
            <a:r>
              <a:rPr lang="en-US"/>
              <a:t>Psikomotorik</a:t>
            </a:r>
            <a:endParaRPr lang="id-ID"/>
          </a:p>
        </p:txBody>
      </p:sp>
    </p:spTree>
    <p:extLst>
      <p:ext uri="{BB962C8B-B14F-4D97-AF65-F5344CB8AC3E}">
        <p14:creationId xmlns:p14="http://schemas.microsoft.com/office/powerpoint/2010/main" val="1740907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Aspek Kognitif</a:t>
            </a:r>
          </a:p>
        </p:txBody>
      </p:sp>
      <p:sp>
        <p:nvSpPr>
          <p:cNvPr id="3" name="Content Placeholder 2"/>
          <p:cNvSpPr>
            <a:spLocks noGrp="1"/>
          </p:cNvSpPr>
          <p:nvPr>
            <p:ph idx="1"/>
          </p:nvPr>
        </p:nvSpPr>
        <p:spPr/>
        <p:txBody>
          <a:bodyPr>
            <a:normAutofit lnSpcReduction="10000"/>
          </a:bodyPr>
          <a:lstStyle/>
          <a:p>
            <a:r>
              <a:rPr lang="en-US"/>
              <a:t>Berkaitan dengan nalar atau proses berpikir, yaitu kemampuan dan aktivitas otak untuk mengembangkan kemampuan rasional. </a:t>
            </a:r>
          </a:p>
          <a:p>
            <a:r>
              <a:rPr lang="en-US" b="1"/>
              <a:t>Kategori</a:t>
            </a:r>
          </a:p>
          <a:p>
            <a:pPr lvl="1"/>
            <a:r>
              <a:rPr lang="en-US"/>
              <a:t>Pengetahuan ( Knowledge)</a:t>
            </a:r>
          </a:p>
          <a:p>
            <a:pPr lvl="1"/>
            <a:r>
              <a:rPr lang="en-US"/>
              <a:t>Pemahaman ( Comprehension)</a:t>
            </a:r>
          </a:p>
          <a:p>
            <a:pPr lvl="1"/>
            <a:r>
              <a:rPr lang="en-US"/>
              <a:t>Penerapan ( Application)</a:t>
            </a:r>
          </a:p>
          <a:p>
            <a:pPr lvl="1"/>
            <a:r>
              <a:rPr lang="en-US"/>
              <a:t>Analisis (Analysis)</a:t>
            </a:r>
          </a:p>
          <a:p>
            <a:pPr lvl="1"/>
            <a:r>
              <a:rPr lang="en-US"/>
              <a:t>Sintesis ( Synthesis)</a:t>
            </a:r>
          </a:p>
          <a:p>
            <a:pPr lvl="1"/>
            <a:r>
              <a:rPr lang="en-US"/>
              <a:t>Evaluasi (Evaluation)</a:t>
            </a:r>
          </a:p>
          <a:p>
            <a:endParaRPr lang="en-US"/>
          </a:p>
        </p:txBody>
      </p:sp>
    </p:spTree>
    <p:extLst>
      <p:ext uri="{BB962C8B-B14F-4D97-AF65-F5344CB8AC3E}">
        <p14:creationId xmlns:p14="http://schemas.microsoft.com/office/powerpoint/2010/main" val="212076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Aspek Afektif</a:t>
            </a:r>
          </a:p>
        </p:txBody>
      </p:sp>
      <p:sp>
        <p:nvSpPr>
          <p:cNvPr id="3" name="Content Placeholder 2"/>
          <p:cNvSpPr>
            <a:spLocks noGrp="1"/>
          </p:cNvSpPr>
          <p:nvPr>
            <p:ph idx="1"/>
          </p:nvPr>
        </p:nvSpPr>
        <p:spPr/>
        <p:txBody>
          <a:bodyPr>
            <a:normAutofit lnSpcReduction="10000"/>
          </a:bodyPr>
          <a:lstStyle/>
          <a:p>
            <a:r>
              <a:rPr lang="en-US"/>
              <a:t>Berdasarkan segala sesuatu yang berkaitan dengan emosi seperti penghargaan, nilai, perasaan, semangat, minat, dan sikap terhadap sesuatu hal.</a:t>
            </a:r>
          </a:p>
          <a:p>
            <a:r>
              <a:rPr lang="en-US" b="1"/>
              <a:t>Kategori</a:t>
            </a:r>
          </a:p>
          <a:p>
            <a:pPr lvl="1"/>
            <a:r>
              <a:rPr lang="en-US"/>
              <a:t>Penerimaan ( Receiving/Attending)</a:t>
            </a:r>
          </a:p>
          <a:p>
            <a:pPr lvl="1"/>
            <a:r>
              <a:rPr lang="en-US"/>
              <a:t>Responsif (Responsive)</a:t>
            </a:r>
          </a:p>
          <a:p>
            <a:pPr lvl="1"/>
            <a:r>
              <a:rPr lang="en-US"/>
              <a:t>Penilaian (Value)</a:t>
            </a:r>
          </a:p>
          <a:p>
            <a:pPr lvl="1"/>
            <a:r>
              <a:rPr lang="en-US"/>
              <a:t>Organisasi (Organization)</a:t>
            </a:r>
          </a:p>
          <a:p>
            <a:pPr lvl="1"/>
            <a:r>
              <a:rPr lang="en-US"/>
              <a:t>Karakterisasi (Characterization)</a:t>
            </a:r>
          </a:p>
          <a:p>
            <a:pPr lvl="1"/>
            <a:endParaRPr lang="en-US"/>
          </a:p>
        </p:txBody>
      </p:sp>
    </p:spTree>
    <p:extLst>
      <p:ext uri="{BB962C8B-B14F-4D97-AF65-F5344CB8AC3E}">
        <p14:creationId xmlns:p14="http://schemas.microsoft.com/office/powerpoint/2010/main" val="1706900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Aspek Psikomotorik</a:t>
            </a:r>
          </a:p>
        </p:txBody>
      </p:sp>
      <p:sp>
        <p:nvSpPr>
          <p:cNvPr id="3" name="Content Placeholder 2"/>
          <p:cNvSpPr>
            <a:spLocks noGrp="1"/>
          </p:cNvSpPr>
          <p:nvPr>
            <p:ph idx="1"/>
          </p:nvPr>
        </p:nvSpPr>
        <p:spPr/>
        <p:txBody>
          <a:bodyPr>
            <a:normAutofit fontScale="92500" lnSpcReduction="20000"/>
          </a:bodyPr>
          <a:lstStyle/>
          <a:p>
            <a:r>
              <a:rPr lang="en-US"/>
              <a:t>Berdasarkan pada perilaku gerakan dan koordinasi jasmani, keterampilan motorik dan kemampuan fisik seseorang. Diukur berdasarkan jarak, kecepatan, kecepatan, teknik dan cara pelaksanaan</a:t>
            </a:r>
          </a:p>
          <a:p>
            <a:r>
              <a:rPr lang="en-US" b="1"/>
              <a:t>Kategori</a:t>
            </a:r>
          </a:p>
          <a:p>
            <a:pPr lvl="1"/>
            <a:r>
              <a:rPr lang="en-US"/>
              <a:t>Peniruan </a:t>
            </a:r>
          </a:p>
          <a:p>
            <a:pPr lvl="1"/>
            <a:r>
              <a:rPr lang="en-US"/>
              <a:t>Kesiapan</a:t>
            </a:r>
          </a:p>
          <a:p>
            <a:pPr lvl="1"/>
            <a:r>
              <a:rPr lang="en-US"/>
              <a:t>Respon Terpimpin </a:t>
            </a:r>
          </a:p>
          <a:p>
            <a:pPr lvl="1"/>
            <a:r>
              <a:rPr lang="en-US"/>
              <a:t>Mekanisme</a:t>
            </a:r>
          </a:p>
          <a:p>
            <a:pPr lvl="1"/>
            <a:r>
              <a:rPr lang="en-US"/>
              <a:t>Respon Tampak Kompleks</a:t>
            </a:r>
          </a:p>
          <a:p>
            <a:pPr lvl="1"/>
            <a:r>
              <a:rPr lang="en-US"/>
              <a:t>Adaptasi</a:t>
            </a:r>
          </a:p>
          <a:p>
            <a:pPr lvl="1"/>
            <a:r>
              <a:rPr lang="en-US"/>
              <a:t>Penciptaan </a:t>
            </a:r>
          </a:p>
        </p:txBody>
      </p:sp>
    </p:spTree>
    <p:extLst>
      <p:ext uri="{BB962C8B-B14F-4D97-AF65-F5344CB8AC3E}">
        <p14:creationId xmlns:p14="http://schemas.microsoft.com/office/powerpoint/2010/main" val="1687059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Kemampuan Kognitif (Revisi Taksonomi Bloom)</a:t>
            </a:r>
          </a:p>
        </p:txBody>
      </p:sp>
      <p:pic>
        <p:nvPicPr>
          <p:cNvPr id="4" name="Content Placeholder 3"/>
          <p:cNvPicPr>
            <a:picLocks noGrp="1" noChangeAspect="1"/>
          </p:cNvPicPr>
          <p:nvPr>
            <p:ph idx="1"/>
          </p:nvPr>
        </p:nvPicPr>
        <p:blipFill>
          <a:blip r:embed="rId2"/>
          <a:stretch>
            <a:fillRect/>
          </a:stretch>
        </p:blipFill>
        <p:spPr>
          <a:xfrm>
            <a:off x="76200" y="876300"/>
            <a:ext cx="3301164" cy="2857500"/>
          </a:xfrm>
          <a:prstGeom prst="rect">
            <a:avLst/>
          </a:prstGeom>
        </p:spPr>
      </p:pic>
      <p:pic>
        <p:nvPicPr>
          <p:cNvPr id="6" name="Picture 5"/>
          <p:cNvPicPr>
            <a:picLocks noChangeAspect="1"/>
          </p:cNvPicPr>
          <p:nvPr/>
        </p:nvPicPr>
        <p:blipFill>
          <a:blip r:embed="rId3"/>
          <a:stretch>
            <a:fillRect/>
          </a:stretch>
        </p:blipFill>
        <p:spPr>
          <a:xfrm>
            <a:off x="2273531" y="3886200"/>
            <a:ext cx="6858000" cy="2667000"/>
          </a:xfrm>
          <a:prstGeom prst="rect">
            <a:avLst/>
          </a:prstGeom>
        </p:spPr>
      </p:pic>
      <p:sp>
        <p:nvSpPr>
          <p:cNvPr id="8" name="Bent Arrow 7"/>
          <p:cNvSpPr/>
          <p:nvPr/>
        </p:nvSpPr>
        <p:spPr>
          <a:xfrm rot="5400000">
            <a:off x="4267200" y="1676400"/>
            <a:ext cx="1562100" cy="17145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9378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Skrispi, Tesis, Disertasi</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462" y="1360487"/>
            <a:ext cx="8601075" cy="4143375"/>
          </a:xfrm>
        </p:spPr>
      </p:pic>
    </p:spTree>
    <p:extLst>
      <p:ext uri="{BB962C8B-B14F-4D97-AF65-F5344CB8AC3E}">
        <p14:creationId xmlns:p14="http://schemas.microsoft.com/office/powerpoint/2010/main" val="1992110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Skrispi, Tesis, Disertasi</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562" y="912812"/>
            <a:ext cx="8524875" cy="5038725"/>
          </a:xfrm>
        </p:spPr>
      </p:pic>
    </p:spTree>
    <p:extLst>
      <p:ext uri="{BB962C8B-B14F-4D97-AF65-F5344CB8AC3E}">
        <p14:creationId xmlns:p14="http://schemas.microsoft.com/office/powerpoint/2010/main" val="1470074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Skrispi, Tesis, Disertasi</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8391525" cy="4257675"/>
          </a:xfrm>
        </p:spPr>
      </p:pic>
    </p:spTree>
    <p:extLst>
      <p:ext uri="{BB962C8B-B14F-4D97-AF65-F5344CB8AC3E}">
        <p14:creationId xmlns:p14="http://schemas.microsoft.com/office/powerpoint/2010/main" val="76146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12349</TotalTime>
  <Words>321</Words>
  <Application>Microsoft Office PowerPoint</Application>
  <PresentationFormat>On-screen Show (4:3)</PresentationFormat>
  <Paragraphs>64</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Amasis MT Pro Medium</vt:lpstr>
      <vt:lpstr>Arial</vt:lpstr>
      <vt:lpstr>Calibri</vt:lpstr>
      <vt:lpstr>Office Theme</vt:lpstr>
      <vt:lpstr> METODOLOGI PENELITIAN Semester Ganjil 2023-2024  MP-03-Kemampuan Kognitif dan Penelitian  </vt:lpstr>
      <vt:lpstr>Taksonomi Bloom</vt:lpstr>
      <vt:lpstr>Aspek Kognitif</vt:lpstr>
      <vt:lpstr>Aspek Afektif</vt:lpstr>
      <vt:lpstr>Aspek Psikomotorik</vt:lpstr>
      <vt:lpstr>Kemampuan Kognitif (Revisi Taksonomi Bloom)</vt:lpstr>
      <vt:lpstr>Skrispi, Tesis, Disertasi</vt:lpstr>
      <vt:lpstr>Skrispi, Tesis, Disertasi</vt:lpstr>
      <vt:lpstr>Skrispi, Tesis, Disertasi</vt:lpstr>
      <vt:lpstr>Hubungan Jenjang dan Dimensi</vt:lpstr>
      <vt:lpstr>Penelitian D3, S1, S2, dan S3</vt:lpstr>
      <vt:lpstr>KKNI Level 6 (Sarjana)</vt:lpstr>
      <vt:lpstr>Kualifikasi SDM Nasional </vt:lpstr>
      <vt:lpstr>Penelitian di Indonesia</vt:lpstr>
      <vt:lpstr>Penelitian Internasional</vt:lpstr>
      <vt:lpstr>PowerPoint Presentation</vt:lpstr>
      <vt:lpstr>Research Phases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RAPAT PROGRAM STUDI</dc:title>
  <dc:creator>setiawanhadi</dc:creator>
  <cp:lastModifiedBy>Setiawan Hadi</cp:lastModifiedBy>
  <cp:revision>1724</cp:revision>
  <cp:lastPrinted>2015-05-04T03:26:55Z</cp:lastPrinted>
  <dcterms:created xsi:type="dcterms:W3CDTF">2014-08-26T20:55:24Z</dcterms:created>
  <dcterms:modified xsi:type="dcterms:W3CDTF">2023-08-31T13:08:15Z</dcterms:modified>
</cp:coreProperties>
</file>