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1" r:id="rId3"/>
    <p:sldId id="273" r:id="rId4"/>
    <p:sldId id="274" r:id="rId5"/>
    <p:sldId id="272" r:id="rId6"/>
    <p:sldId id="275" r:id="rId7"/>
    <p:sldId id="276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 varScale="1">
        <p:scale>
          <a:sx n="97" d="100"/>
          <a:sy n="97" d="100"/>
        </p:scale>
        <p:origin x="382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4A73E-D403-4C63-BF38-835FD8C2449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B76D7-33A0-4F38-94A5-78AFBE39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4"/>
            <a:ext cx="9144000" cy="67149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5067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69059"/>
            <a:ext cx="9144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Metodologi Penelitian Semester Ganjil 2023-2024</a:t>
            </a:r>
            <a:endParaRPr lang="en-US" sz="1400" b="1" baseline="0"/>
          </a:p>
        </p:txBody>
      </p:sp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-76200" y="6014301"/>
            <a:ext cx="1057495" cy="905879"/>
            <a:chOff x="0" y="0"/>
            <a:chExt cx="35687" cy="30873"/>
          </a:xfrm>
        </p:grpSpPr>
        <p:sp>
          <p:nvSpPr>
            <p:cNvPr id="9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9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565-DB02-4946-ADB2-35E8D167E4B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etuP62xh7sE4kXrrWEKVHNjLTfm8_gNW/view?usp=sharing" TargetMode="External"/><Relationship Id="rId3" Type="http://schemas.openxmlformats.org/officeDocument/2006/relationships/hyperlink" Target="https://drive.google.com/file/d/1A_XO9Sqn-_B74meOOz3RCrrnwcJ6CJPm/view?usp=sharing" TargetMode="External"/><Relationship Id="rId7" Type="http://schemas.openxmlformats.org/officeDocument/2006/relationships/hyperlink" Target="https://drive.google.com/file/d/15KdEFFyoDaAOY_hrYUycSAsVSOHYQy0T/view?usp=sharing" TargetMode="External"/><Relationship Id="rId2" Type="http://schemas.openxmlformats.org/officeDocument/2006/relationships/hyperlink" Target="https://drive.google.com/file/d/19SOf1nP4P5dvyfGgAisJC5OH8kr4O0RD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VAPHqJB2UIE4eiVaB52FzWosV4IekbTI/view?usp=sharing" TargetMode="External"/><Relationship Id="rId5" Type="http://schemas.openxmlformats.org/officeDocument/2006/relationships/hyperlink" Target="https://drive.google.com/file/d/1zIsCKq7ZDwdv06RNeu_oLMLndtgOotkt/view?usp=sharing" TargetMode="External"/><Relationship Id="rId4" Type="http://schemas.openxmlformats.org/officeDocument/2006/relationships/hyperlink" Target="https://drive.google.com/file/d/19dfTRxiW5v_k7W06eX1dosdpSqA49pTK/view?usp=sharing" TargetMode="External"/><Relationship Id="rId9" Type="http://schemas.openxmlformats.org/officeDocument/2006/relationships/hyperlink" Target="https://drive.google.com/file/d/1JCf_43QAG1UdBDoWHn0difeYxpGZR55y/view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ldikti13.kemdikbud.go.id/2021/11/08/sipebi-aplikasi-penyuntingan-ejaan-bahasa-indonesia/" TargetMode="External"/><Relationship Id="rId2" Type="http://schemas.openxmlformats.org/officeDocument/2006/relationships/hyperlink" Target="https://sapling.ai/lang/indonesi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s21.com/spelling/indonesia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gcfglobal.org/en/tr_id-word-2016/memeriksa-pengejaan-dan-grammer/1/" TargetMode="External"/><Relationship Id="rId2" Type="http://schemas.openxmlformats.org/officeDocument/2006/relationships/hyperlink" Target="https://www.gramedia.com/products/menghilangkan-salah-ejaan-dalam-bahasa-indonesia-menggunakan-fitur-spelling-checker-di-ms-word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kno.kompas.com/read/2022/08/03/14000057/cara-mengecek-typo-di-microsoft-word-" TargetMode="External"/><Relationship Id="rId5" Type="http://schemas.openxmlformats.org/officeDocument/2006/relationships/hyperlink" Target="https://info-menarik.net/cara-cek-ejaan-bahasa-indonesia-di-microsoft-office-word/" TargetMode="External"/><Relationship Id="rId4" Type="http://schemas.openxmlformats.org/officeDocument/2006/relationships/hyperlink" Target="https://medium.com/@fernnandoptr/custom-dictionary-solusi-pengecekan-otomatis-ejaan-bahasa-indonesia-di-microsoft-word-92f8e2cef3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76" y="609600"/>
            <a:ext cx="9144002" cy="3505200"/>
          </a:xfrm>
        </p:spPr>
        <p:txBody>
          <a:bodyPr>
            <a:normAutofit fontScale="90000"/>
          </a:bodyPr>
          <a:lstStyle/>
          <a:p>
            <a:br>
              <a:rPr lang="en-US" sz="4000" b="1"/>
            </a:br>
            <a:r>
              <a:rPr lang="en-US" sz="4000"/>
              <a:t>METODOLOGI PENELITIAN</a:t>
            </a:r>
            <a:br>
              <a:rPr lang="en-US" sz="4000"/>
            </a:br>
            <a:r>
              <a:rPr lang="en-US" sz="4000"/>
              <a:t>Semester </a:t>
            </a:r>
            <a:r>
              <a:rPr lang="en-US" sz="4000" err="1"/>
              <a:t>Ganjil</a:t>
            </a:r>
            <a:r>
              <a:rPr lang="en-US" sz="4000"/>
              <a:t> </a:t>
            </a:r>
            <a:r>
              <a:rPr lang="id-ID" sz="4000"/>
              <a:t>202</a:t>
            </a:r>
            <a:r>
              <a:rPr lang="en-US" sz="4000"/>
              <a:t>3</a:t>
            </a:r>
            <a:r>
              <a:rPr lang="id-ID" sz="4000"/>
              <a:t>-202</a:t>
            </a:r>
            <a:r>
              <a:rPr lang="en-US" sz="4000"/>
              <a:t>4</a:t>
            </a:r>
            <a:br>
              <a:rPr lang="en-US" sz="3600" b="1"/>
            </a:br>
            <a:br>
              <a:rPr lang="en-US" sz="3600"/>
            </a:br>
            <a:r>
              <a:rPr lang="en-US"/>
              <a:t>MP-99x-</a:t>
            </a:r>
            <a:r>
              <a:rPr lang="id-ID"/>
              <a:t>Automatic Bibliography</a:t>
            </a:r>
            <a:r>
              <a:rPr lang="en-US"/>
              <a:t> and Spelling Checker</a:t>
            </a:r>
            <a:br>
              <a:rPr lang="en-US" sz="3600"/>
            </a:br>
            <a:br>
              <a:rPr lang="en-US" sz="360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408" y="5334000"/>
            <a:ext cx="7772400" cy="99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>
                <a:solidFill>
                  <a:schemeClr val="tx1"/>
                </a:solidFill>
              </a:rPr>
              <a:t>Program Studi S-1 Teknik Informatika</a:t>
            </a:r>
          </a:p>
          <a:p>
            <a:pPr>
              <a:spcBef>
                <a:spcPts val="0"/>
              </a:spcBef>
            </a:pPr>
            <a:r>
              <a:rPr lang="en-US" sz="2800" b="1">
                <a:solidFill>
                  <a:schemeClr val="tx1"/>
                </a:solidFill>
              </a:rPr>
              <a:t>FMIPA Universitas Padjadjaran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879633" y="3657600"/>
            <a:ext cx="1661949" cy="1388042"/>
            <a:chOff x="0" y="0"/>
            <a:chExt cx="35687" cy="30873"/>
          </a:xfrm>
        </p:grpSpPr>
        <p:sp>
          <p:nvSpPr>
            <p:cNvPr id="5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144002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Perangkat Lunak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Microsoft Bibliography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id-ID"/>
              <a:t>Mendeley</a:t>
            </a:r>
          </a:p>
          <a:p>
            <a:endParaRPr lang="id-ID"/>
          </a:p>
          <a:p>
            <a:r>
              <a:rPr lang="id-ID"/>
              <a:t>Zotero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87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C73E-2BEA-41BC-B763-28DE1535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Jenis Bibliography Secara Umum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6177-1FC2-4DDB-9F94-8E2E4A14D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Journal Article</a:t>
            </a:r>
          </a:p>
          <a:p>
            <a:r>
              <a:rPr lang="id-ID"/>
              <a:t>Conference Proceedings</a:t>
            </a:r>
          </a:p>
          <a:p>
            <a:r>
              <a:rPr lang="id-ID"/>
              <a:t>Book</a:t>
            </a:r>
          </a:p>
          <a:p>
            <a:r>
              <a:rPr lang="id-ID"/>
              <a:t>Webpage</a:t>
            </a:r>
          </a:p>
          <a:p>
            <a:r>
              <a:rPr lang="id-ID"/>
              <a:t>dll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46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ADFC-F48C-4DBE-BAF7-23E09635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Istilah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9CF5-F464-4BCE-99DF-247C78F3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Bibliography</a:t>
            </a:r>
          </a:p>
          <a:p>
            <a:endParaRPr lang="id-ID"/>
          </a:p>
          <a:p>
            <a:r>
              <a:rPr lang="id-ID"/>
              <a:t>Citation</a:t>
            </a:r>
          </a:p>
          <a:p>
            <a:endParaRPr lang="id-ID"/>
          </a:p>
          <a:p>
            <a:r>
              <a:rPr lang="id-ID"/>
              <a:t>Citation Style </a:t>
            </a:r>
          </a:p>
        </p:txBody>
      </p:sp>
    </p:spTree>
    <p:extLst>
      <p:ext uri="{BB962C8B-B14F-4D97-AF65-F5344CB8AC3E}">
        <p14:creationId xmlns:p14="http://schemas.microsoft.com/office/powerpoint/2010/main" val="309852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b="1"/>
              <a:t>Microsoft Bibliography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>
                <a:hlinkClick r:id="rId2"/>
              </a:rPr>
              <a:t>Create a bibliography using Microsoft word</a:t>
            </a:r>
            <a:endParaRPr lang="id-ID"/>
          </a:p>
          <a:p>
            <a:pPr marL="914400" lvl="1" indent="-514350">
              <a:buFont typeface="+mj-lt"/>
              <a:buAutoNum type="alphaLcPeriod"/>
            </a:pPr>
            <a:r>
              <a:rPr lang="id-ID">
                <a:hlinkClick r:id="rId3"/>
              </a:rPr>
              <a:t>O</a:t>
            </a:r>
            <a:r>
              <a:rPr lang="en-US">
                <a:hlinkClick r:id="rId3"/>
              </a:rPr>
              <a:t>n in text citation and referencing using Microsoft Word</a:t>
            </a:r>
            <a:endParaRPr lang="id-ID"/>
          </a:p>
          <a:p>
            <a:pPr marL="914400" lvl="1" indent="-514350">
              <a:buFont typeface="+mj-lt"/>
              <a:buAutoNum type="alphaLcPeriod"/>
            </a:pPr>
            <a:r>
              <a:rPr lang="en-US">
                <a:hlinkClick r:id="rId4"/>
              </a:rPr>
              <a:t>How to Add an APA Style Bibliography in Microsoft Word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id-ID" b="1"/>
              <a:t>Mendeley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>
                <a:hlinkClick r:id="rId5"/>
              </a:rPr>
              <a:t>How to Create a Bibliography from a Folder</a:t>
            </a:r>
            <a:endParaRPr lang="id-ID"/>
          </a:p>
          <a:p>
            <a:pPr marL="914400" lvl="1" indent="-514350">
              <a:buFont typeface="+mj-lt"/>
              <a:buAutoNum type="alphaLcPeriod"/>
            </a:pPr>
            <a:r>
              <a:rPr lang="en-US">
                <a:hlinkClick r:id="rId6"/>
              </a:rPr>
              <a:t>How to Use the Citation Plugin in Word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id-ID" b="1"/>
              <a:t>Zotero</a:t>
            </a:r>
            <a:r>
              <a:rPr lang="id-ID"/>
              <a:t>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>
                <a:hlinkClick r:id="rId7"/>
              </a:rPr>
              <a:t>Creating a Bibliography with Zotero</a:t>
            </a:r>
            <a:endParaRPr lang="id-ID"/>
          </a:p>
          <a:p>
            <a:pPr marL="914400" lvl="1" indent="-514350">
              <a:buFont typeface="+mj-lt"/>
              <a:buAutoNum type="alphaLcPeriod"/>
            </a:pPr>
            <a:r>
              <a:rPr lang="en-US">
                <a:hlinkClick r:id="rId8"/>
              </a:rPr>
              <a:t>Creating In-Text Citations with Zotero</a:t>
            </a:r>
            <a:endParaRPr lang="id-ID"/>
          </a:p>
          <a:p>
            <a:pPr marL="914400" lvl="1" indent="-514350">
              <a:buFont typeface="+mj-lt"/>
              <a:buAutoNum type="alphaLcPeriod"/>
            </a:pPr>
            <a:r>
              <a:rPr lang="en-US">
                <a:hlinkClick r:id="rId9"/>
              </a:rPr>
              <a:t>Adding a Citation Style to Zotero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374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737F-9F4B-5DA0-B883-3EA5D452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Spelling Checker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9AF2-792C-C4E7-C3A3-43E5328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898510"/>
            <a:ext cx="7924800" cy="5502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Manfaat fasilitas spelling checker di MS 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dictionary (cek apakah yang di-add sudah benar) 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/>
              <a:t>Aplikasi (web-based)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2"/>
              </a:rPr>
              <a:t>https://sapling.ai/lang/indonesian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3"/>
              </a:rPr>
              <a:t>https://lldikti13.kemdikbud.go.id/2021/11/08/sipebi-aplikasi-penyuntingan-ejaan-bahasa-indonesia/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4"/>
              </a:rPr>
              <a:t>https://www.stars21.com/spelling/indonesian/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57150" indent="0">
              <a:buNone/>
            </a:pPr>
            <a:r>
              <a:rPr lang="en-US" b="1"/>
              <a:t>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https://github.com/ridwanskaterock/cwin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918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737F-9F4B-5DA0-B883-3EA5D452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Spelling Checker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9AF2-792C-C4E7-C3A3-43E5328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898510"/>
            <a:ext cx="7924800" cy="5502290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b="1"/>
              <a:t>Referensi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2"/>
              </a:rPr>
              <a:t>https://www.gramedia.com/products/menghilangkan-salah-ejaan-dalam-bahasa-indonesia-menggunakan-fitur-spelling-checker-di-ms-wordcd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3"/>
              </a:rPr>
              <a:t>https://edu.gcfglobal.org/en/tr_id-word-2016/memeriksa-pengejaan-dan-grammer/1/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https://medium.com/@dataq/pengecekan-ejaan-bahasa-indonesia-menggunakan-microsoft-word-2016-3e5ed26220ca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4"/>
              </a:rPr>
              <a:t>https://medium.com/@fernnandoptr/custom-dictionary-solusi-pengecekan-otomatis-ejaan-bahasa-indonesia-di-microsoft-word-92f8e2cef387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5"/>
              </a:rPr>
              <a:t>https://info-menarik.net/cara-cek-ejaan-bahasa-indonesia-di-microsoft-office-word/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hlinkClick r:id="rId6"/>
              </a:rPr>
              <a:t>https://tekno.kompas.com/read/2022/08/03/14000057/cara-mengecek-typo-di-microsoft-word-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164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11884</TotalTime>
  <Words>252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METODOLOGI PENELITIAN Semester Ganjil 2023-2024  MP-99x-Automatic Bibliography and Spelling Checker  </vt:lpstr>
      <vt:lpstr>Perangkat Lunak</vt:lpstr>
      <vt:lpstr>Jenis Bibliography Secara Umum</vt:lpstr>
      <vt:lpstr>Istilah</vt:lpstr>
      <vt:lpstr>Video</vt:lpstr>
      <vt:lpstr>Spelling Checker</vt:lpstr>
      <vt:lpstr>Spelling Checker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PROGRAM STUDI</dc:title>
  <dc:creator>setiawanhadi</dc:creator>
  <cp:lastModifiedBy>Setiawan Hadi</cp:lastModifiedBy>
  <cp:revision>1620</cp:revision>
  <cp:lastPrinted>2015-05-04T03:26:55Z</cp:lastPrinted>
  <dcterms:created xsi:type="dcterms:W3CDTF">2014-08-26T20:55:24Z</dcterms:created>
  <dcterms:modified xsi:type="dcterms:W3CDTF">2023-10-26T14:49:22Z</dcterms:modified>
</cp:coreProperties>
</file>