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6E1A43-5F91-4756-9781-B9A8193D32C6}" type="doc">
      <dgm:prSet loTypeId="urn:microsoft.com/office/officeart/2005/8/layout/hList9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4D40728-A915-4857-AB5D-E1AD6D072759}">
      <dgm:prSet phldrT="[Text]"/>
      <dgm:spPr/>
      <dgm:t>
        <a:bodyPr/>
        <a:lstStyle/>
        <a:p>
          <a:r>
            <a:rPr lang="en-US" dirty="0"/>
            <a:t>MOBIL</a:t>
          </a:r>
        </a:p>
      </dgm:t>
    </dgm:pt>
    <dgm:pt modelId="{18D985B4-ADB7-4B19-BFAD-E511CA4A8FE2}" type="parTrans" cxnId="{26FC9FD0-7F9B-4B26-B962-4B5FB31C1902}">
      <dgm:prSet/>
      <dgm:spPr/>
      <dgm:t>
        <a:bodyPr/>
        <a:lstStyle/>
        <a:p>
          <a:endParaRPr lang="en-US"/>
        </a:p>
      </dgm:t>
    </dgm:pt>
    <dgm:pt modelId="{6493B024-DB80-4308-81ED-761DD06ADDDD}" type="sibTrans" cxnId="{26FC9FD0-7F9B-4B26-B962-4B5FB31C1902}">
      <dgm:prSet/>
      <dgm:spPr/>
      <dgm:t>
        <a:bodyPr/>
        <a:lstStyle/>
        <a:p>
          <a:endParaRPr lang="en-US"/>
        </a:p>
      </dgm:t>
    </dgm:pt>
    <dgm:pt modelId="{DC22A1C3-58F8-435A-91B0-BA4348B9E1B1}">
      <dgm:prSet phldrT="[Text]"/>
      <dgm:spPr/>
      <dgm:t>
        <a:bodyPr/>
        <a:lstStyle/>
        <a:p>
          <a:r>
            <a:rPr lang="en-US" dirty="0"/>
            <a:t>KUPU-KUPU</a:t>
          </a:r>
        </a:p>
      </dgm:t>
    </dgm:pt>
    <dgm:pt modelId="{A9727F25-518F-4CE2-8CC5-C935A46B47CA}" type="parTrans" cxnId="{B3228CDA-BD0D-4DBC-AC7A-92B2EF1F6B56}">
      <dgm:prSet/>
      <dgm:spPr/>
      <dgm:t>
        <a:bodyPr/>
        <a:lstStyle/>
        <a:p>
          <a:endParaRPr lang="en-US"/>
        </a:p>
      </dgm:t>
    </dgm:pt>
    <dgm:pt modelId="{5522C2E7-B99D-4BDC-B1C0-073A41EDDFA5}" type="sibTrans" cxnId="{B3228CDA-BD0D-4DBC-AC7A-92B2EF1F6B56}">
      <dgm:prSet/>
      <dgm:spPr/>
      <dgm:t>
        <a:bodyPr/>
        <a:lstStyle/>
        <a:p>
          <a:endParaRPr lang="en-US"/>
        </a:p>
      </dgm:t>
    </dgm:pt>
    <dgm:pt modelId="{EC3E9B41-20DA-4AD9-9C78-2A46EF35D5A9}">
      <dgm:prSet phldrT="[Text]"/>
      <dgm:spPr/>
      <dgm:t>
        <a:bodyPr/>
        <a:lstStyle/>
        <a:p>
          <a:r>
            <a:rPr lang="en-US" dirty="0"/>
            <a:t>TRANSFORMASI</a:t>
          </a:r>
        </a:p>
      </dgm:t>
    </dgm:pt>
    <dgm:pt modelId="{8FE5D7B4-0D26-430D-89D4-1D67DD70B247}" type="parTrans" cxnId="{F581BD3F-3AAE-4BE7-9008-8CB4C5F4989F}">
      <dgm:prSet/>
      <dgm:spPr/>
      <dgm:t>
        <a:bodyPr/>
        <a:lstStyle/>
        <a:p>
          <a:endParaRPr lang="en-US"/>
        </a:p>
      </dgm:t>
    </dgm:pt>
    <dgm:pt modelId="{BB538EE2-8B19-4A2D-9284-341AE312925B}" type="sibTrans" cxnId="{F581BD3F-3AAE-4BE7-9008-8CB4C5F4989F}">
      <dgm:prSet/>
      <dgm:spPr/>
      <dgm:t>
        <a:bodyPr/>
        <a:lstStyle/>
        <a:p>
          <a:endParaRPr lang="en-US"/>
        </a:p>
      </dgm:t>
    </dgm:pt>
    <dgm:pt modelId="{248DBDE7-674F-41A1-936A-28B85D79A901}">
      <dgm:prSet phldrT="[Text]"/>
      <dgm:spPr/>
      <dgm:t>
        <a:bodyPr/>
        <a:lstStyle/>
        <a:p>
          <a:r>
            <a:rPr lang="en-US" dirty="0"/>
            <a:t>JAM</a:t>
          </a:r>
        </a:p>
      </dgm:t>
    </dgm:pt>
    <dgm:pt modelId="{D3ECE82A-8D47-47FF-9E5D-D65B475B34CA}" type="parTrans" cxnId="{9089F830-4E82-4B01-AC7E-1612C01300C5}">
      <dgm:prSet/>
      <dgm:spPr/>
      <dgm:t>
        <a:bodyPr/>
        <a:lstStyle/>
        <a:p>
          <a:endParaRPr lang="en-US"/>
        </a:p>
      </dgm:t>
    </dgm:pt>
    <dgm:pt modelId="{F20FB9CC-6B73-4E04-96FF-973BC5E7A386}" type="sibTrans" cxnId="{9089F830-4E82-4B01-AC7E-1612C01300C5}">
      <dgm:prSet/>
      <dgm:spPr/>
      <dgm:t>
        <a:bodyPr/>
        <a:lstStyle/>
        <a:p>
          <a:endParaRPr lang="en-US"/>
        </a:p>
      </dgm:t>
    </dgm:pt>
    <dgm:pt modelId="{CCD30362-DEEB-4D81-9FFF-ADD30C6FE90D}">
      <dgm:prSet phldrT="[Text]"/>
      <dgm:spPr/>
      <dgm:t>
        <a:bodyPr/>
        <a:lstStyle/>
        <a:p>
          <a:r>
            <a:rPr lang="en-US" dirty="0"/>
            <a:t>LEBAH</a:t>
          </a:r>
        </a:p>
      </dgm:t>
    </dgm:pt>
    <dgm:pt modelId="{D3175850-2D73-4E0A-91F4-9BFBDE161951}" type="parTrans" cxnId="{FBD1B7BA-EF56-4346-92B6-E4F01A5291B3}">
      <dgm:prSet/>
      <dgm:spPr/>
      <dgm:t>
        <a:bodyPr/>
        <a:lstStyle/>
        <a:p>
          <a:endParaRPr lang="en-US"/>
        </a:p>
      </dgm:t>
    </dgm:pt>
    <dgm:pt modelId="{52AC4AF6-DD6C-4ABB-B7AE-0230EC0C5965}" type="sibTrans" cxnId="{FBD1B7BA-EF56-4346-92B6-E4F01A5291B3}">
      <dgm:prSet/>
      <dgm:spPr/>
      <dgm:t>
        <a:bodyPr/>
        <a:lstStyle/>
        <a:p>
          <a:endParaRPr lang="en-US"/>
        </a:p>
      </dgm:t>
    </dgm:pt>
    <dgm:pt modelId="{49E2E2D2-A57A-403C-8829-5055EFB000C0}">
      <dgm:prSet phldrT="[Text]"/>
      <dgm:spPr/>
      <dgm:t>
        <a:bodyPr/>
        <a:lstStyle/>
        <a:p>
          <a:r>
            <a:rPr lang="en-US" dirty="0"/>
            <a:t>KOLABORASI</a:t>
          </a:r>
        </a:p>
      </dgm:t>
    </dgm:pt>
    <dgm:pt modelId="{7DA3951D-4723-453D-AA2A-4C724DB77004}" type="parTrans" cxnId="{4DF1BF13-4FAD-4622-8429-331C3EC3CFBD}">
      <dgm:prSet/>
      <dgm:spPr/>
      <dgm:t>
        <a:bodyPr/>
        <a:lstStyle/>
        <a:p>
          <a:endParaRPr lang="en-US"/>
        </a:p>
      </dgm:t>
    </dgm:pt>
    <dgm:pt modelId="{15B7D94E-F6A0-45A0-BE73-BC60F6A94903}" type="sibTrans" cxnId="{4DF1BF13-4FAD-4622-8429-331C3EC3CFBD}">
      <dgm:prSet/>
      <dgm:spPr/>
      <dgm:t>
        <a:bodyPr/>
        <a:lstStyle/>
        <a:p>
          <a:endParaRPr lang="en-US"/>
        </a:p>
      </dgm:t>
    </dgm:pt>
    <dgm:pt modelId="{B13C4531-A6DB-467E-A24C-77C21929B37C}">
      <dgm:prSet phldrT="[Text]"/>
      <dgm:spPr/>
      <dgm:t>
        <a:bodyPr/>
        <a:lstStyle/>
        <a:p>
          <a:r>
            <a:rPr lang="en-US" dirty="0"/>
            <a:t>ALI IMRON 190-191</a:t>
          </a:r>
        </a:p>
      </dgm:t>
    </dgm:pt>
    <dgm:pt modelId="{ED90DE64-8FB2-4D14-B5A5-6E699BF11586}" type="parTrans" cxnId="{83E63708-5C22-420F-A009-D8F53F1F8382}">
      <dgm:prSet/>
      <dgm:spPr/>
      <dgm:t>
        <a:bodyPr/>
        <a:lstStyle/>
        <a:p>
          <a:endParaRPr lang="en-US"/>
        </a:p>
      </dgm:t>
    </dgm:pt>
    <dgm:pt modelId="{91EC13DF-15FC-4190-AE0B-4C466A1EB372}" type="sibTrans" cxnId="{83E63708-5C22-420F-A009-D8F53F1F8382}">
      <dgm:prSet/>
      <dgm:spPr/>
      <dgm:t>
        <a:bodyPr/>
        <a:lstStyle/>
        <a:p>
          <a:endParaRPr lang="en-US"/>
        </a:p>
      </dgm:t>
    </dgm:pt>
    <dgm:pt modelId="{08D0265B-9D23-4F02-9955-DC38A815E51A}">
      <dgm:prSet phldrT="[Text]"/>
      <dgm:spPr/>
      <dgm:t>
        <a:bodyPr/>
        <a:lstStyle/>
        <a:p>
          <a:r>
            <a:rPr lang="en-US" dirty="0"/>
            <a:t>AL ASHR</a:t>
          </a:r>
        </a:p>
      </dgm:t>
    </dgm:pt>
    <dgm:pt modelId="{E0137378-F14E-466D-83B2-F7C6D6111EAD}" type="parTrans" cxnId="{22D5A47B-9C01-49D0-9247-76FD65672B18}">
      <dgm:prSet/>
      <dgm:spPr/>
      <dgm:t>
        <a:bodyPr/>
        <a:lstStyle/>
        <a:p>
          <a:endParaRPr lang="en-US"/>
        </a:p>
      </dgm:t>
    </dgm:pt>
    <dgm:pt modelId="{E1E65072-9B8B-4B73-BAC6-86D2069560CC}" type="sibTrans" cxnId="{22D5A47B-9C01-49D0-9247-76FD65672B18}">
      <dgm:prSet/>
      <dgm:spPr/>
      <dgm:t>
        <a:bodyPr/>
        <a:lstStyle/>
        <a:p>
          <a:endParaRPr lang="en-US"/>
        </a:p>
      </dgm:t>
    </dgm:pt>
    <dgm:pt modelId="{A35F1356-E172-4F5B-9454-DFDDDBF2347B}" type="pres">
      <dgm:prSet presAssocID="{5C6E1A43-5F91-4756-9781-B9A8193D32C6}" presName="list" presStyleCnt="0">
        <dgm:presLayoutVars>
          <dgm:dir/>
          <dgm:animLvl val="lvl"/>
        </dgm:presLayoutVars>
      </dgm:prSet>
      <dgm:spPr/>
    </dgm:pt>
    <dgm:pt modelId="{F8C2D999-FBB3-4EC2-931F-AAA19B92EBA5}" type="pres">
      <dgm:prSet presAssocID="{74D40728-A915-4857-AB5D-E1AD6D072759}" presName="posSpace" presStyleCnt="0"/>
      <dgm:spPr/>
    </dgm:pt>
    <dgm:pt modelId="{6ED612A1-E6AD-4596-9711-FCCCA2CC08F3}" type="pres">
      <dgm:prSet presAssocID="{74D40728-A915-4857-AB5D-E1AD6D072759}" presName="vertFlow" presStyleCnt="0"/>
      <dgm:spPr/>
    </dgm:pt>
    <dgm:pt modelId="{A8E00354-0B30-491E-B1E6-48B7D39DC6E6}" type="pres">
      <dgm:prSet presAssocID="{74D40728-A915-4857-AB5D-E1AD6D072759}" presName="topSpace" presStyleCnt="0"/>
      <dgm:spPr/>
    </dgm:pt>
    <dgm:pt modelId="{C054A453-ECB6-44AA-AD2B-57F281915ED8}" type="pres">
      <dgm:prSet presAssocID="{74D40728-A915-4857-AB5D-E1AD6D072759}" presName="firstComp" presStyleCnt="0"/>
      <dgm:spPr/>
    </dgm:pt>
    <dgm:pt modelId="{14CACD5D-5AC9-4DF8-BC74-5541A8602D61}" type="pres">
      <dgm:prSet presAssocID="{74D40728-A915-4857-AB5D-E1AD6D072759}" presName="firstChild" presStyleLbl="bgAccFollowNode1" presStyleIdx="0" presStyleCnt="6"/>
      <dgm:spPr/>
    </dgm:pt>
    <dgm:pt modelId="{E34BFEEB-76F6-4596-BA7A-7CAA170F42DC}" type="pres">
      <dgm:prSet presAssocID="{74D40728-A915-4857-AB5D-E1AD6D072759}" presName="firstChildTx" presStyleLbl="bgAccFollowNode1" presStyleIdx="0" presStyleCnt="6">
        <dgm:presLayoutVars>
          <dgm:bulletEnabled val="1"/>
        </dgm:presLayoutVars>
      </dgm:prSet>
      <dgm:spPr/>
    </dgm:pt>
    <dgm:pt modelId="{3541830C-357C-4C4A-B92F-0B1610D1AC4F}" type="pres">
      <dgm:prSet presAssocID="{EC3E9B41-20DA-4AD9-9C78-2A46EF35D5A9}" presName="comp" presStyleCnt="0"/>
      <dgm:spPr/>
    </dgm:pt>
    <dgm:pt modelId="{733FDA92-E235-478B-B4B7-A74420089294}" type="pres">
      <dgm:prSet presAssocID="{EC3E9B41-20DA-4AD9-9C78-2A46EF35D5A9}" presName="child" presStyleLbl="bgAccFollowNode1" presStyleIdx="1" presStyleCnt="6"/>
      <dgm:spPr/>
    </dgm:pt>
    <dgm:pt modelId="{A75B09AA-9219-4E28-AA1B-0F660F219BFC}" type="pres">
      <dgm:prSet presAssocID="{EC3E9B41-20DA-4AD9-9C78-2A46EF35D5A9}" presName="childTx" presStyleLbl="bgAccFollowNode1" presStyleIdx="1" presStyleCnt="6">
        <dgm:presLayoutVars>
          <dgm:bulletEnabled val="1"/>
        </dgm:presLayoutVars>
      </dgm:prSet>
      <dgm:spPr/>
    </dgm:pt>
    <dgm:pt modelId="{CE9B3E0A-2F44-4D10-83CC-5B0C960DE793}" type="pres">
      <dgm:prSet presAssocID="{B13C4531-A6DB-467E-A24C-77C21929B37C}" presName="comp" presStyleCnt="0"/>
      <dgm:spPr/>
    </dgm:pt>
    <dgm:pt modelId="{C1E90818-EDF7-41E2-B3D6-0E9429448490}" type="pres">
      <dgm:prSet presAssocID="{B13C4531-A6DB-467E-A24C-77C21929B37C}" presName="child" presStyleLbl="bgAccFollowNode1" presStyleIdx="2" presStyleCnt="6"/>
      <dgm:spPr/>
    </dgm:pt>
    <dgm:pt modelId="{7C6E7F1A-7D84-4107-BF00-E2FA998E0C8F}" type="pres">
      <dgm:prSet presAssocID="{B13C4531-A6DB-467E-A24C-77C21929B37C}" presName="childTx" presStyleLbl="bgAccFollowNode1" presStyleIdx="2" presStyleCnt="6">
        <dgm:presLayoutVars>
          <dgm:bulletEnabled val="1"/>
        </dgm:presLayoutVars>
      </dgm:prSet>
      <dgm:spPr/>
    </dgm:pt>
    <dgm:pt modelId="{CAD6CCEA-35E9-40AB-8BC5-9DC6B816B08E}" type="pres">
      <dgm:prSet presAssocID="{74D40728-A915-4857-AB5D-E1AD6D072759}" presName="negSpace" presStyleCnt="0"/>
      <dgm:spPr/>
    </dgm:pt>
    <dgm:pt modelId="{901A789E-6BC8-4051-B82A-4B7F240FB3CA}" type="pres">
      <dgm:prSet presAssocID="{74D40728-A915-4857-AB5D-E1AD6D072759}" presName="circle" presStyleLbl="node1" presStyleIdx="0" presStyleCnt="2"/>
      <dgm:spPr/>
    </dgm:pt>
    <dgm:pt modelId="{30062675-2B83-414D-8CF3-BD38CEA7F453}" type="pres">
      <dgm:prSet presAssocID="{6493B024-DB80-4308-81ED-761DD06ADDDD}" presName="transSpace" presStyleCnt="0"/>
      <dgm:spPr/>
    </dgm:pt>
    <dgm:pt modelId="{F8021651-3ACC-45CE-8A8F-92F84A125D05}" type="pres">
      <dgm:prSet presAssocID="{248DBDE7-674F-41A1-936A-28B85D79A901}" presName="posSpace" presStyleCnt="0"/>
      <dgm:spPr/>
    </dgm:pt>
    <dgm:pt modelId="{791E2A30-2B55-4029-A532-AB07F66C5995}" type="pres">
      <dgm:prSet presAssocID="{248DBDE7-674F-41A1-936A-28B85D79A901}" presName="vertFlow" presStyleCnt="0"/>
      <dgm:spPr/>
    </dgm:pt>
    <dgm:pt modelId="{669C0184-FA2F-4BB2-82BE-46203BF2FB1F}" type="pres">
      <dgm:prSet presAssocID="{248DBDE7-674F-41A1-936A-28B85D79A901}" presName="topSpace" presStyleCnt="0"/>
      <dgm:spPr/>
    </dgm:pt>
    <dgm:pt modelId="{96C18343-B47A-46E7-AD57-98A33D152001}" type="pres">
      <dgm:prSet presAssocID="{248DBDE7-674F-41A1-936A-28B85D79A901}" presName="firstComp" presStyleCnt="0"/>
      <dgm:spPr/>
    </dgm:pt>
    <dgm:pt modelId="{EE1A7952-6A2B-48AA-8D88-F9DF4D7377FB}" type="pres">
      <dgm:prSet presAssocID="{248DBDE7-674F-41A1-936A-28B85D79A901}" presName="firstChild" presStyleLbl="bgAccFollowNode1" presStyleIdx="3" presStyleCnt="6"/>
      <dgm:spPr/>
    </dgm:pt>
    <dgm:pt modelId="{40EE5974-5AC6-498C-A918-965C4844F9EE}" type="pres">
      <dgm:prSet presAssocID="{248DBDE7-674F-41A1-936A-28B85D79A901}" presName="firstChildTx" presStyleLbl="bgAccFollowNode1" presStyleIdx="3" presStyleCnt="6">
        <dgm:presLayoutVars>
          <dgm:bulletEnabled val="1"/>
        </dgm:presLayoutVars>
      </dgm:prSet>
      <dgm:spPr/>
    </dgm:pt>
    <dgm:pt modelId="{ED8A3212-9B02-4569-8854-6750DE49D75D}" type="pres">
      <dgm:prSet presAssocID="{49E2E2D2-A57A-403C-8829-5055EFB000C0}" presName="comp" presStyleCnt="0"/>
      <dgm:spPr/>
    </dgm:pt>
    <dgm:pt modelId="{4D2F65CF-00EA-43EB-A25C-6B57F3825800}" type="pres">
      <dgm:prSet presAssocID="{49E2E2D2-A57A-403C-8829-5055EFB000C0}" presName="child" presStyleLbl="bgAccFollowNode1" presStyleIdx="4" presStyleCnt="6"/>
      <dgm:spPr/>
    </dgm:pt>
    <dgm:pt modelId="{1EB418FA-80C7-4506-993E-281299038900}" type="pres">
      <dgm:prSet presAssocID="{49E2E2D2-A57A-403C-8829-5055EFB000C0}" presName="childTx" presStyleLbl="bgAccFollowNode1" presStyleIdx="4" presStyleCnt="6">
        <dgm:presLayoutVars>
          <dgm:bulletEnabled val="1"/>
        </dgm:presLayoutVars>
      </dgm:prSet>
      <dgm:spPr/>
    </dgm:pt>
    <dgm:pt modelId="{B5A5C88A-8C22-4405-895D-1F41B2C9F43D}" type="pres">
      <dgm:prSet presAssocID="{08D0265B-9D23-4F02-9955-DC38A815E51A}" presName="comp" presStyleCnt="0"/>
      <dgm:spPr/>
    </dgm:pt>
    <dgm:pt modelId="{1D67563E-75EB-453C-ABF0-DF0354B3B49B}" type="pres">
      <dgm:prSet presAssocID="{08D0265B-9D23-4F02-9955-DC38A815E51A}" presName="child" presStyleLbl="bgAccFollowNode1" presStyleIdx="5" presStyleCnt="6"/>
      <dgm:spPr/>
    </dgm:pt>
    <dgm:pt modelId="{144F5125-592A-4643-92C1-90E800236D30}" type="pres">
      <dgm:prSet presAssocID="{08D0265B-9D23-4F02-9955-DC38A815E51A}" presName="childTx" presStyleLbl="bgAccFollowNode1" presStyleIdx="5" presStyleCnt="6">
        <dgm:presLayoutVars>
          <dgm:bulletEnabled val="1"/>
        </dgm:presLayoutVars>
      </dgm:prSet>
      <dgm:spPr/>
    </dgm:pt>
    <dgm:pt modelId="{232079D5-95E6-4D0F-9927-DFA487A25958}" type="pres">
      <dgm:prSet presAssocID="{248DBDE7-674F-41A1-936A-28B85D79A901}" presName="negSpace" presStyleCnt="0"/>
      <dgm:spPr/>
    </dgm:pt>
    <dgm:pt modelId="{D4B85CDD-AC4C-4973-ADB9-F7F707453453}" type="pres">
      <dgm:prSet presAssocID="{248DBDE7-674F-41A1-936A-28B85D79A901}" presName="circle" presStyleLbl="node1" presStyleIdx="1" presStyleCnt="2"/>
      <dgm:spPr/>
    </dgm:pt>
  </dgm:ptLst>
  <dgm:cxnLst>
    <dgm:cxn modelId="{83E63708-5C22-420F-A009-D8F53F1F8382}" srcId="{74D40728-A915-4857-AB5D-E1AD6D072759}" destId="{B13C4531-A6DB-467E-A24C-77C21929B37C}" srcOrd="2" destOrd="0" parTransId="{ED90DE64-8FB2-4D14-B5A5-6E699BF11586}" sibTransId="{91EC13DF-15FC-4190-AE0B-4C466A1EB372}"/>
    <dgm:cxn modelId="{7095370D-DEA6-46FC-BD6D-97FB8021000B}" type="presOf" srcId="{CCD30362-DEEB-4D81-9FFF-ADD30C6FE90D}" destId="{EE1A7952-6A2B-48AA-8D88-F9DF4D7377FB}" srcOrd="0" destOrd="0" presId="urn:microsoft.com/office/officeart/2005/8/layout/hList9"/>
    <dgm:cxn modelId="{4DF1BF13-4FAD-4622-8429-331C3EC3CFBD}" srcId="{248DBDE7-674F-41A1-936A-28B85D79A901}" destId="{49E2E2D2-A57A-403C-8829-5055EFB000C0}" srcOrd="1" destOrd="0" parTransId="{7DA3951D-4723-453D-AA2A-4C724DB77004}" sibTransId="{15B7D94E-F6A0-45A0-BE73-BC60F6A94903}"/>
    <dgm:cxn modelId="{A9D9E42C-494F-40A9-8E40-FDDA36488AA6}" type="presOf" srcId="{248DBDE7-674F-41A1-936A-28B85D79A901}" destId="{D4B85CDD-AC4C-4973-ADB9-F7F707453453}" srcOrd="0" destOrd="0" presId="urn:microsoft.com/office/officeart/2005/8/layout/hList9"/>
    <dgm:cxn modelId="{9089F830-4E82-4B01-AC7E-1612C01300C5}" srcId="{5C6E1A43-5F91-4756-9781-B9A8193D32C6}" destId="{248DBDE7-674F-41A1-936A-28B85D79A901}" srcOrd="1" destOrd="0" parTransId="{D3ECE82A-8D47-47FF-9E5D-D65B475B34CA}" sibTransId="{F20FB9CC-6B73-4E04-96FF-973BC5E7A386}"/>
    <dgm:cxn modelId="{F581BD3F-3AAE-4BE7-9008-8CB4C5F4989F}" srcId="{74D40728-A915-4857-AB5D-E1AD6D072759}" destId="{EC3E9B41-20DA-4AD9-9C78-2A46EF35D5A9}" srcOrd="1" destOrd="0" parTransId="{8FE5D7B4-0D26-430D-89D4-1D67DD70B247}" sibTransId="{BB538EE2-8B19-4A2D-9284-341AE312925B}"/>
    <dgm:cxn modelId="{87C9675C-F852-43C8-90C7-DEEADAD01DA6}" type="presOf" srcId="{49E2E2D2-A57A-403C-8829-5055EFB000C0}" destId="{1EB418FA-80C7-4506-993E-281299038900}" srcOrd="1" destOrd="0" presId="urn:microsoft.com/office/officeart/2005/8/layout/hList9"/>
    <dgm:cxn modelId="{7F2F9D54-F6C3-4BE9-BDBC-88825AEE8F52}" type="presOf" srcId="{49E2E2D2-A57A-403C-8829-5055EFB000C0}" destId="{4D2F65CF-00EA-43EB-A25C-6B57F3825800}" srcOrd="0" destOrd="0" presId="urn:microsoft.com/office/officeart/2005/8/layout/hList9"/>
    <dgm:cxn modelId="{22D5A47B-9C01-49D0-9247-76FD65672B18}" srcId="{248DBDE7-674F-41A1-936A-28B85D79A901}" destId="{08D0265B-9D23-4F02-9955-DC38A815E51A}" srcOrd="2" destOrd="0" parTransId="{E0137378-F14E-466D-83B2-F7C6D6111EAD}" sibTransId="{E1E65072-9B8B-4B73-BAC6-86D2069560CC}"/>
    <dgm:cxn modelId="{8D7FC581-7B96-4D89-9A25-D7FFE218C62A}" type="presOf" srcId="{DC22A1C3-58F8-435A-91B0-BA4348B9E1B1}" destId="{14CACD5D-5AC9-4DF8-BC74-5541A8602D61}" srcOrd="0" destOrd="0" presId="urn:microsoft.com/office/officeart/2005/8/layout/hList9"/>
    <dgm:cxn modelId="{DE09358D-1178-4321-A884-87FD68762794}" type="presOf" srcId="{EC3E9B41-20DA-4AD9-9C78-2A46EF35D5A9}" destId="{733FDA92-E235-478B-B4B7-A74420089294}" srcOrd="0" destOrd="0" presId="urn:microsoft.com/office/officeart/2005/8/layout/hList9"/>
    <dgm:cxn modelId="{7EA54095-BC22-4637-804A-0976D2938CEB}" type="presOf" srcId="{B13C4531-A6DB-467E-A24C-77C21929B37C}" destId="{7C6E7F1A-7D84-4107-BF00-E2FA998E0C8F}" srcOrd="1" destOrd="0" presId="urn:microsoft.com/office/officeart/2005/8/layout/hList9"/>
    <dgm:cxn modelId="{E6B14196-7891-402A-A1BC-79F95CF6F283}" type="presOf" srcId="{08D0265B-9D23-4F02-9955-DC38A815E51A}" destId="{144F5125-592A-4643-92C1-90E800236D30}" srcOrd="1" destOrd="0" presId="urn:microsoft.com/office/officeart/2005/8/layout/hList9"/>
    <dgm:cxn modelId="{43332597-C77E-4869-96EA-75670D8DE4DD}" type="presOf" srcId="{B13C4531-A6DB-467E-A24C-77C21929B37C}" destId="{C1E90818-EDF7-41E2-B3D6-0E9429448490}" srcOrd="0" destOrd="0" presId="urn:microsoft.com/office/officeart/2005/8/layout/hList9"/>
    <dgm:cxn modelId="{682DDE9F-CDB1-4F7A-B505-3A697238CB0A}" type="presOf" srcId="{EC3E9B41-20DA-4AD9-9C78-2A46EF35D5A9}" destId="{A75B09AA-9219-4E28-AA1B-0F660F219BFC}" srcOrd="1" destOrd="0" presId="urn:microsoft.com/office/officeart/2005/8/layout/hList9"/>
    <dgm:cxn modelId="{4850A4A1-545F-4EA9-B5DF-437DA127267B}" type="presOf" srcId="{08D0265B-9D23-4F02-9955-DC38A815E51A}" destId="{1D67563E-75EB-453C-ABF0-DF0354B3B49B}" srcOrd="0" destOrd="0" presId="urn:microsoft.com/office/officeart/2005/8/layout/hList9"/>
    <dgm:cxn modelId="{FBD1B7BA-EF56-4346-92B6-E4F01A5291B3}" srcId="{248DBDE7-674F-41A1-936A-28B85D79A901}" destId="{CCD30362-DEEB-4D81-9FFF-ADD30C6FE90D}" srcOrd="0" destOrd="0" parTransId="{D3175850-2D73-4E0A-91F4-9BFBDE161951}" sibTransId="{52AC4AF6-DD6C-4ABB-B7AE-0230EC0C5965}"/>
    <dgm:cxn modelId="{D5AC03CF-3ADF-4F86-A04B-B4E995B07194}" type="presOf" srcId="{74D40728-A915-4857-AB5D-E1AD6D072759}" destId="{901A789E-6BC8-4051-B82A-4B7F240FB3CA}" srcOrd="0" destOrd="0" presId="urn:microsoft.com/office/officeart/2005/8/layout/hList9"/>
    <dgm:cxn modelId="{9CCB1ACF-8DD1-4D6B-A478-AE7ECDFEB9CB}" type="presOf" srcId="{5C6E1A43-5F91-4756-9781-B9A8193D32C6}" destId="{A35F1356-E172-4F5B-9454-DFDDDBF2347B}" srcOrd="0" destOrd="0" presId="urn:microsoft.com/office/officeart/2005/8/layout/hList9"/>
    <dgm:cxn modelId="{26FC9FD0-7F9B-4B26-B962-4B5FB31C1902}" srcId="{5C6E1A43-5F91-4756-9781-B9A8193D32C6}" destId="{74D40728-A915-4857-AB5D-E1AD6D072759}" srcOrd="0" destOrd="0" parTransId="{18D985B4-ADB7-4B19-BFAD-E511CA4A8FE2}" sibTransId="{6493B024-DB80-4308-81ED-761DD06ADDDD}"/>
    <dgm:cxn modelId="{4039C4D0-B409-4172-BDA0-0E7B08E1BD3B}" type="presOf" srcId="{CCD30362-DEEB-4D81-9FFF-ADD30C6FE90D}" destId="{40EE5974-5AC6-498C-A918-965C4844F9EE}" srcOrd="1" destOrd="0" presId="urn:microsoft.com/office/officeart/2005/8/layout/hList9"/>
    <dgm:cxn modelId="{B3228CDA-BD0D-4DBC-AC7A-92B2EF1F6B56}" srcId="{74D40728-A915-4857-AB5D-E1AD6D072759}" destId="{DC22A1C3-58F8-435A-91B0-BA4348B9E1B1}" srcOrd="0" destOrd="0" parTransId="{A9727F25-518F-4CE2-8CC5-C935A46B47CA}" sibTransId="{5522C2E7-B99D-4BDC-B1C0-073A41EDDFA5}"/>
    <dgm:cxn modelId="{4F69F6F2-33C4-4377-AA08-41FBFDC40D1A}" type="presOf" srcId="{DC22A1C3-58F8-435A-91B0-BA4348B9E1B1}" destId="{E34BFEEB-76F6-4596-BA7A-7CAA170F42DC}" srcOrd="1" destOrd="0" presId="urn:microsoft.com/office/officeart/2005/8/layout/hList9"/>
    <dgm:cxn modelId="{D79778C2-08C2-438F-B457-94B12850D7F2}" type="presParOf" srcId="{A35F1356-E172-4F5B-9454-DFDDDBF2347B}" destId="{F8C2D999-FBB3-4EC2-931F-AAA19B92EBA5}" srcOrd="0" destOrd="0" presId="urn:microsoft.com/office/officeart/2005/8/layout/hList9"/>
    <dgm:cxn modelId="{E5B2111D-DA93-4766-8D9D-68FA67673238}" type="presParOf" srcId="{A35F1356-E172-4F5B-9454-DFDDDBF2347B}" destId="{6ED612A1-E6AD-4596-9711-FCCCA2CC08F3}" srcOrd="1" destOrd="0" presId="urn:microsoft.com/office/officeart/2005/8/layout/hList9"/>
    <dgm:cxn modelId="{1C94398E-83F4-41B7-9031-0DAE67D622C5}" type="presParOf" srcId="{6ED612A1-E6AD-4596-9711-FCCCA2CC08F3}" destId="{A8E00354-0B30-491E-B1E6-48B7D39DC6E6}" srcOrd="0" destOrd="0" presId="urn:microsoft.com/office/officeart/2005/8/layout/hList9"/>
    <dgm:cxn modelId="{3405697F-7400-4A59-AC7C-32C37750CF00}" type="presParOf" srcId="{6ED612A1-E6AD-4596-9711-FCCCA2CC08F3}" destId="{C054A453-ECB6-44AA-AD2B-57F281915ED8}" srcOrd="1" destOrd="0" presId="urn:microsoft.com/office/officeart/2005/8/layout/hList9"/>
    <dgm:cxn modelId="{71300759-1EC8-46C5-9912-F73F816132B4}" type="presParOf" srcId="{C054A453-ECB6-44AA-AD2B-57F281915ED8}" destId="{14CACD5D-5AC9-4DF8-BC74-5541A8602D61}" srcOrd="0" destOrd="0" presId="urn:microsoft.com/office/officeart/2005/8/layout/hList9"/>
    <dgm:cxn modelId="{3B7FE9C5-15ED-4E2C-B347-D6CCAF51CEA2}" type="presParOf" srcId="{C054A453-ECB6-44AA-AD2B-57F281915ED8}" destId="{E34BFEEB-76F6-4596-BA7A-7CAA170F42DC}" srcOrd="1" destOrd="0" presId="urn:microsoft.com/office/officeart/2005/8/layout/hList9"/>
    <dgm:cxn modelId="{4273C8A1-E523-4631-8918-85FA5229EFAF}" type="presParOf" srcId="{6ED612A1-E6AD-4596-9711-FCCCA2CC08F3}" destId="{3541830C-357C-4C4A-B92F-0B1610D1AC4F}" srcOrd="2" destOrd="0" presId="urn:microsoft.com/office/officeart/2005/8/layout/hList9"/>
    <dgm:cxn modelId="{405DF520-742B-40A2-AF79-FBBF5AA892A9}" type="presParOf" srcId="{3541830C-357C-4C4A-B92F-0B1610D1AC4F}" destId="{733FDA92-E235-478B-B4B7-A74420089294}" srcOrd="0" destOrd="0" presId="urn:microsoft.com/office/officeart/2005/8/layout/hList9"/>
    <dgm:cxn modelId="{7CD1719D-DF35-4EA3-BDBB-EA7816E05E65}" type="presParOf" srcId="{3541830C-357C-4C4A-B92F-0B1610D1AC4F}" destId="{A75B09AA-9219-4E28-AA1B-0F660F219BFC}" srcOrd="1" destOrd="0" presId="urn:microsoft.com/office/officeart/2005/8/layout/hList9"/>
    <dgm:cxn modelId="{C0F6CCE6-C540-4899-8257-CBB00C0615B6}" type="presParOf" srcId="{6ED612A1-E6AD-4596-9711-FCCCA2CC08F3}" destId="{CE9B3E0A-2F44-4D10-83CC-5B0C960DE793}" srcOrd="3" destOrd="0" presId="urn:microsoft.com/office/officeart/2005/8/layout/hList9"/>
    <dgm:cxn modelId="{0FF28B29-7AFB-43D9-85FF-636FD4114930}" type="presParOf" srcId="{CE9B3E0A-2F44-4D10-83CC-5B0C960DE793}" destId="{C1E90818-EDF7-41E2-B3D6-0E9429448490}" srcOrd="0" destOrd="0" presId="urn:microsoft.com/office/officeart/2005/8/layout/hList9"/>
    <dgm:cxn modelId="{792EED6E-3732-4E10-BBCB-6B97FE213171}" type="presParOf" srcId="{CE9B3E0A-2F44-4D10-83CC-5B0C960DE793}" destId="{7C6E7F1A-7D84-4107-BF00-E2FA998E0C8F}" srcOrd="1" destOrd="0" presId="urn:microsoft.com/office/officeart/2005/8/layout/hList9"/>
    <dgm:cxn modelId="{60AAD8D9-AABA-4E1C-9320-BCDDF2DA031D}" type="presParOf" srcId="{A35F1356-E172-4F5B-9454-DFDDDBF2347B}" destId="{CAD6CCEA-35E9-40AB-8BC5-9DC6B816B08E}" srcOrd="2" destOrd="0" presId="urn:microsoft.com/office/officeart/2005/8/layout/hList9"/>
    <dgm:cxn modelId="{9A21175B-8012-4EA0-B2D6-597AAAB7D2EC}" type="presParOf" srcId="{A35F1356-E172-4F5B-9454-DFDDDBF2347B}" destId="{901A789E-6BC8-4051-B82A-4B7F240FB3CA}" srcOrd="3" destOrd="0" presId="urn:microsoft.com/office/officeart/2005/8/layout/hList9"/>
    <dgm:cxn modelId="{4F3C3A3F-EE7C-409F-9C94-163EF15E9AA2}" type="presParOf" srcId="{A35F1356-E172-4F5B-9454-DFDDDBF2347B}" destId="{30062675-2B83-414D-8CF3-BD38CEA7F453}" srcOrd="4" destOrd="0" presId="urn:microsoft.com/office/officeart/2005/8/layout/hList9"/>
    <dgm:cxn modelId="{FFA639C9-00E4-4DA9-90D5-3E55378508DE}" type="presParOf" srcId="{A35F1356-E172-4F5B-9454-DFDDDBF2347B}" destId="{F8021651-3ACC-45CE-8A8F-92F84A125D05}" srcOrd="5" destOrd="0" presId="urn:microsoft.com/office/officeart/2005/8/layout/hList9"/>
    <dgm:cxn modelId="{5C500550-5293-44AA-BB58-4439BF782185}" type="presParOf" srcId="{A35F1356-E172-4F5B-9454-DFDDDBF2347B}" destId="{791E2A30-2B55-4029-A532-AB07F66C5995}" srcOrd="6" destOrd="0" presId="urn:microsoft.com/office/officeart/2005/8/layout/hList9"/>
    <dgm:cxn modelId="{A6E90DF5-FAC5-467D-B75D-A07E8C6D942A}" type="presParOf" srcId="{791E2A30-2B55-4029-A532-AB07F66C5995}" destId="{669C0184-FA2F-4BB2-82BE-46203BF2FB1F}" srcOrd="0" destOrd="0" presId="urn:microsoft.com/office/officeart/2005/8/layout/hList9"/>
    <dgm:cxn modelId="{0C16C187-6316-4C86-B815-02C286D55772}" type="presParOf" srcId="{791E2A30-2B55-4029-A532-AB07F66C5995}" destId="{96C18343-B47A-46E7-AD57-98A33D152001}" srcOrd="1" destOrd="0" presId="urn:microsoft.com/office/officeart/2005/8/layout/hList9"/>
    <dgm:cxn modelId="{2763AD99-B43A-432A-AB87-748064CCF959}" type="presParOf" srcId="{96C18343-B47A-46E7-AD57-98A33D152001}" destId="{EE1A7952-6A2B-48AA-8D88-F9DF4D7377FB}" srcOrd="0" destOrd="0" presId="urn:microsoft.com/office/officeart/2005/8/layout/hList9"/>
    <dgm:cxn modelId="{54CEDE84-73A9-4A8D-9C18-A8FCB6B75E94}" type="presParOf" srcId="{96C18343-B47A-46E7-AD57-98A33D152001}" destId="{40EE5974-5AC6-498C-A918-965C4844F9EE}" srcOrd="1" destOrd="0" presId="urn:microsoft.com/office/officeart/2005/8/layout/hList9"/>
    <dgm:cxn modelId="{D30719FD-03B5-4087-BD7B-CA9227C2BE72}" type="presParOf" srcId="{791E2A30-2B55-4029-A532-AB07F66C5995}" destId="{ED8A3212-9B02-4569-8854-6750DE49D75D}" srcOrd="2" destOrd="0" presId="urn:microsoft.com/office/officeart/2005/8/layout/hList9"/>
    <dgm:cxn modelId="{D413F7B4-BEB9-4127-86C1-9B4481B99ED0}" type="presParOf" srcId="{ED8A3212-9B02-4569-8854-6750DE49D75D}" destId="{4D2F65CF-00EA-43EB-A25C-6B57F3825800}" srcOrd="0" destOrd="0" presId="urn:microsoft.com/office/officeart/2005/8/layout/hList9"/>
    <dgm:cxn modelId="{836B0637-37C6-4BCB-B780-D90254E7EAA6}" type="presParOf" srcId="{ED8A3212-9B02-4569-8854-6750DE49D75D}" destId="{1EB418FA-80C7-4506-993E-281299038900}" srcOrd="1" destOrd="0" presId="urn:microsoft.com/office/officeart/2005/8/layout/hList9"/>
    <dgm:cxn modelId="{0A7E348A-66DD-40E0-9975-C13D86F69476}" type="presParOf" srcId="{791E2A30-2B55-4029-A532-AB07F66C5995}" destId="{B5A5C88A-8C22-4405-895D-1F41B2C9F43D}" srcOrd="3" destOrd="0" presId="urn:microsoft.com/office/officeart/2005/8/layout/hList9"/>
    <dgm:cxn modelId="{80ACC105-870D-4207-B44E-E0F898D625BB}" type="presParOf" srcId="{B5A5C88A-8C22-4405-895D-1F41B2C9F43D}" destId="{1D67563E-75EB-453C-ABF0-DF0354B3B49B}" srcOrd="0" destOrd="0" presId="urn:microsoft.com/office/officeart/2005/8/layout/hList9"/>
    <dgm:cxn modelId="{6BB93762-B159-482B-9D2C-7FC13FFDE589}" type="presParOf" srcId="{B5A5C88A-8C22-4405-895D-1F41B2C9F43D}" destId="{144F5125-592A-4643-92C1-90E800236D30}" srcOrd="1" destOrd="0" presId="urn:microsoft.com/office/officeart/2005/8/layout/hList9"/>
    <dgm:cxn modelId="{6FEE12B8-C800-4A3F-AFCE-298D7E3388BB}" type="presParOf" srcId="{A35F1356-E172-4F5B-9454-DFDDDBF2347B}" destId="{232079D5-95E6-4D0F-9927-DFA487A25958}" srcOrd="7" destOrd="0" presId="urn:microsoft.com/office/officeart/2005/8/layout/hList9"/>
    <dgm:cxn modelId="{15126165-8B29-4A82-A1EB-009360E67721}" type="presParOf" srcId="{A35F1356-E172-4F5B-9454-DFDDDBF2347B}" destId="{D4B85CDD-AC4C-4973-ADB9-F7F707453453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B4D236-998A-4D89-8F2C-891AEBEC96F6}" type="doc">
      <dgm:prSet loTypeId="urn:microsoft.com/office/officeart/2005/8/layout/cycle3" loCatId="cycle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05292970-035E-4B08-A304-DD08121BF0E3}">
      <dgm:prSet phldrT="[Text]"/>
      <dgm:spPr/>
      <dgm:t>
        <a:bodyPr/>
        <a:lstStyle/>
        <a:p>
          <a:r>
            <a:rPr lang="en-US" dirty="0"/>
            <a:t>2. KALIBRASI</a:t>
          </a:r>
        </a:p>
      </dgm:t>
    </dgm:pt>
    <dgm:pt modelId="{47CB3A5E-45E4-4987-AD89-7FE09F4437D4}" type="parTrans" cxnId="{D6B54969-CE15-4C62-8DE0-265A5A050827}">
      <dgm:prSet/>
      <dgm:spPr/>
      <dgm:t>
        <a:bodyPr/>
        <a:lstStyle/>
        <a:p>
          <a:endParaRPr lang="en-US"/>
        </a:p>
      </dgm:t>
    </dgm:pt>
    <dgm:pt modelId="{6EC43F65-88CE-4AF0-BF0B-4372F3F65CC0}" type="sibTrans" cxnId="{D6B54969-CE15-4C62-8DE0-265A5A050827}">
      <dgm:prSet/>
      <dgm:spPr/>
      <dgm:t>
        <a:bodyPr/>
        <a:lstStyle/>
        <a:p>
          <a:endParaRPr lang="en-US"/>
        </a:p>
      </dgm:t>
    </dgm:pt>
    <dgm:pt modelId="{0CC31BF0-FEB1-4D8E-9D05-90407308AFE2}">
      <dgm:prSet phldrT="[Text]"/>
      <dgm:spPr/>
      <dgm:t>
        <a:bodyPr/>
        <a:lstStyle/>
        <a:p>
          <a:r>
            <a:rPr lang="en-US" dirty="0"/>
            <a:t>4. ITERASI</a:t>
          </a:r>
        </a:p>
      </dgm:t>
    </dgm:pt>
    <dgm:pt modelId="{7758798A-F74E-4803-8197-92A13A4E9614}" type="parTrans" cxnId="{29028708-B54D-43A8-8B21-F3C3E872D875}">
      <dgm:prSet/>
      <dgm:spPr/>
      <dgm:t>
        <a:bodyPr/>
        <a:lstStyle/>
        <a:p>
          <a:endParaRPr lang="en-US"/>
        </a:p>
      </dgm:t>
    </dgm:pt>
    <dgm:pt modelId="{47BF95B2-6A82-4D9D-895F-2DE8B21902CA}" type="sibTrans" cxnId="{29028708-B54D-43A8-8B21-F3C3E872D875}">
      <dgm:prSet/>
      <dgm:spPr/>
      <dgm:t>
        <a:bodyPr/>
        <a:lstStyle/>
        <a:p>
          <a:endParaRPr lang="en-US"/>
        </a:p>
      </dgm:t>
    </dgm:pt>
    <dgm:pt modelId="{E37D7C79-D92E-462D-A588-66478534A007}">
      <dgm:prSet phldrT="[Text]"/>
      <dgm:spPr/>
      <dgm:t>
        <a:bodyPr/>
        <a:lstStyle/>
        <a:p>
          <a:r>
            <a:rPr lang="en-US" dirty="0"/>
            <a:t>1. LITERASI</a:t>
          </a:r>
        </a:p>
      </dgm:t>
    </dgm:pt>
    <dgm:pt modelId="{90F8DC1B-FFA1-423E-83B5-3EC0DDCD194F}" type="parTrans" cxnId="{5ECB3115-D1CB-405D-9EA7-A1AA7DF73DF4}">
      <dgm:prSet/>
      <dgm:spPr/>
      <dgm:t>
        <a:bodyPr/>
        <a:lstStyle/>
        <a:p>
          <a:endParaRPr lang="en-US"/>
        </a:p>
      </dgm:t>
    </dgm:pt>
    <dgm:pt modelId="{A14AFE37-410A-481D-878D-6EB9180A7B8C}" type="sibTrans" cxnId="{5ECB3115-D1CB-405D-9EA7-A1AA7DF73DF4}">
      <dgm:prSet/>
      <dgm:spPr/>
      <dgm:t>
        <a:bodyPr/>
        <a:lstStyle/>
        <a:p>
          <a:endParaRPr lang="en-US"/>
        </a:p>
      </dgm:t>
    </dgm:pt>
    <dgm:pt modelId="{A2C2DF45-0800-4FCC-9220-A455DD5730C9}">
      <dgm:prSet phldrT="[Text]" custT="1"/>
      <dgm:spPr/>
      <dgm:t>
        <a:bodyPr/>
        <a:lstStyle/>
        <a:p>
          <a:r>
            <a:rPr lang="en-US" sz="3400" dirty="0"/>
            <a:t>3. </a:t>
          </a:r>
          <a:r>
            <a:rPr lang="en-US" sz="2800" dirty="0"/>
            <a:t>TRIANGULASI</a:t>
          </a:r>
        </a:p>
      </dgm:t>
    </dgm:pt>
    <dgm:pt modelId="{F701D0D4-AAAD-4CC3-9C8C-96B46C68E4DE}" type="parTrans" cxnId="{B01B78F2-D756-49E4-A651-B5CCD4456B21}">
      <dgm:prSet/>
      <dgm:spPr/>
      <dgm:t>
        <a:bodyPr/>
        <a:lstStyle/>
        <a:p>
          <a:endParaRPr lang="en-US"/>
        </a:p>
      </dgm:t>
    </dgm:pt>
    <dgm:pt modelId="{01329E71-AC2F-4E34-9CC7-B96D41DD1714}" type="sibTrans" cxnId="{B01B78F2-D756-49E4-A651-B5CCD4456B21}">
      <dgm:prSet/>
      <dgm:spPr/>
      <dgm:t>
        <a:bodyPr/>
        <a:lstStyle/>
        <a:p>
          <a:endParaRPr lang="en-US"/>
        </a:p>
      </dgm:t>
    </dgm:pt>
    <dgm:pt modelId="{89FDA578-86A1-43CF-9016-BEE6C7AFA3A8}" type="pres">
      <dgm:prSet presAssocID="{36B4D236-998A-4D89-8F2C-891AEBEC96F6}" presName="Name0" presStyleCnt="0">
        <dgm:presLayoutVars>
          <dgm:dir/>
          <dgm:resizeHandles val="exact"/>
        </dgm:presLayoutVars>
      </dgm:prSet>
      <dgm:spPr/>
    </dgm:pt>
    <dgm:pt modelId="{563DCF60-F509-4C7B-B74C-AF3E706746E1}" type="pres">
      <dgm:prSet presAssocID="{36B4D236-998A-4D89-8F2C-891AEBEC96F6}" presName="cycle" presStyleCnt="0"/>
      <dgm:spPr/>
    </dgm:pt>
    <dgm:pt modelId="{AEFDBD94-036A-4B6F-9930-0AD0786F1F65}" type="pres">
      <dgm:prSet presAssocID="{05292970-035E-4B08-A304-DD08121BF0E3}" presName="nodeFirstNode" presStyleLbl="node1" presStyleIdx="0" presStyleCnt="4">
        <dgm:presLayoutVars>
          <dgm:bulletEnabled val="1"/>
        </dgm:presLayoutVars>
      </dgm:prSet>
      <dgm:spPr/>
    </dgm:pt>
    <dgm:pt modelId="{50DD41B3-038E-4B31-8B42-A862DF71341C}" type="pres">
      <dgm:prSet presAssocID="{6EC43F65-88CE-4AF0-BF0B-4372F3F65CC0}" presName="sibTransFirstNode" presStyleLbl="bgShp" presStyleIdx="0" presStyleCnt="1"/>
      <dgm:spPr/>
    </dgm:pt>
    <dgm:pt modelId="{F5C84FDE-46C4-49CF-BAF2-982C874865F3}" type="pres">
      <dgm:prSet presAssocID="{0CC31BF0-FEB1-4D8E-9D05-90407308AFE2}" presName="nodeFollowingNodes" presStyleLbl="node1" presStyleIdx="1" presStyleCnt="4">
        <dgm:presLayoutVars>
          <dgm:bulletEnabled val="1"/>
        </dgm:presLayoutVars>
      </dgm:prSet>
      <dgm:spPr/>
    </dgm:pt>
    <dgm:pt modelId="{367F56DC-89F4-493A-BD9B-AAA2E5F20DCB}" type="pres">
      <dgm:prSet presAssocID="{E37D7C79-D92E-462D-A588-66478534A007}" presName="nodeFollowingNodes" presStyleLbl="node1" presStyleIdx="2" presStyleCnt="4">
        <dgm:presLayoutVars>
          <dgm:bulletEnabled val="1"/>
        </dgm:presLayoutVars>
      </dgm:prSet>
      <dgm:spPr/>
    </dgm:pt>
    <dgm:pt modelId="{21FB62F4-C065-411A-932E-1C4E4B0103DE}" type="pres">
      <dgm:prSet presAssocID="{A2C2DF45-0800-4FCC-9220-A455DD5730C9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29028708-B54D-43A8-8B21-F3C3E872D875}" srcId="{36B4D236-998A-4D89-8F2C-891AEBEC96F6}" destId="{0CC31BF0-FEB1-4D8E-9D05-90407308AFE2}" srcOrd="1" destOrd="0" parTransId="{7758798A-F74E-4803-8197-92A13A4E9614}" sibTransId="{47BF95B2-6A82-4D9D-895F-2DE8B21902CA}"/>
    <dgm:cxn modelId="{5ECB3115-D1CB-405D-9EA7-A1AA7DF73DF4}" srcId="{36B4D236-998A-4D89-8F2C-891AEBEC96F6}" destId="{E37D7C79-D92E-462D-A588-66478534A007}" srcOrd="2" destOrd="0" parTransId="{90F8DC1B-FFA1-423E-83B5-3EC0DDCD194F}" sibTransId="{A14AFE37-410A-481D-878D-6EB9180A7B8C}"/>
    <dgm:cxn modelId="{DD787135-3149-43AB-A6B5-3F23FA50AACC}" type="presOf" srcId="{6EC43F65-88CE-4AF0-BF0B-4372F3F65CC0}" destId="{50DD41B3-038E-4B31-8B42-A862DF71341C}" srcOrd="0" destOrd="0" presId="urn:microsoft.com/office/officeart/2005/8/layout/cycle3"/>
    <dgm:cxn modelId="{84FFDF37-CD6E-4E03-8002-B9BC2814B763}" type="presOf" srcId="{A2C2DF45-0800-4FCC-9220-A455DD5730C9}" destId="{21FB62F4-C065-411A-932E-1C4E4B0103DE}" srcOrd="0" destOrd="0" presId="urn:microsoft.com/office/officeart/2005/8/layout/cycle3"/>
    <dgm:cxn modelId="{6D347C44-76A7-45A7-B85D-A3E34FF0797C}" type="presOf" srcId="{E37D7C79-D92E-462D-A588-66478534A007}" destId="{367F56DC-89F4-493A-BD9B-AAA2E5F20DCB}" srcOrd="0" destOrd="0" presId="urn:microsoft.com/office/officeart/2005/8/layout/cycle3"/>
    <dgm:cxn modelId="{D6B54969-CE15-4C62-8DE0-265A5A050827}" srcId="{36B4D236-998A-4D89-8F2C-891AEBEC96F6}" destId="{05292970-035E-4B08-A304-DD08121BF0E3}" srcOrd="0" destOrd="0" parTransId="{47CB3A5E-45E4-4987-AD89-7FE09F4437D4}" sibTransId="{6EC43F65-88CE-4AF0-BF0B-4372F3F65CC0}"/>
    <dgm:cxn modelId="{CBCE974A-2E23-47B1-97B1-6987620DFBB0}" type="presOf" srcId="{36B4D236-998A-4D89-8F2C-891AEBEC96F6}" destId="{89FDA578-86A1-43CF-9016-BEE6C7AFA3A8}" srcOrd="0" destOrd="0" presId="urn:microsoft.com/office/officeart/2005/8/layout/cycle3"/>
    <dgm:cxn modelId="{AF922E95-B35F-43E6-A5E3-2ECF813FD69E}" type="presOf" srcId="{0CC31BF0-FEB1-4D8E-9D05-90407308AFE2}" destId="{F5C84FDE-46C4-49CF-BAF2-982C874865F3}" srcOrd="0" destOrd="0" presId="urn:microsoft.com/office/officeart/2005/8/layout/cycle3"/>
    <dgm:cxn modelId="{09AEEDC2-350C-4067-BAAA-75DD3F4EBCA6}" type="presOf" srcId="{05292970-035E-4B08-A304-DD08121BF0E3}" destId="{AEFDBD94-036A-4B6F-9930-0AD0786F1F65}" srcOrd="0" destOrd="0" presId="urn:microsoft.com/office/officeart/2005/8/layout/cycle3"/>
    <dgm:cxn modelId="{B01B78F2-D756-49E4-A651-B5CCD4456B21}" srcId="{36B4D236-998A-4D89-8F2C-891AEBEC96F6}" destId="{A2C2DF45-0800-4FCC-9220-A455DD5730C9}" srcOrd="3" destOrd="0" parTransId="{F701D0D4-AAAD-4CC3-9C8C-96B46C68E4DE}" sibTransId="{01329E71-AC2F-4E34-9CC7-B96D41DD1714}"/>
    <dgm:cxn modelId="{807FD7DE-0E96-4587-A31C-015E1BDF512F}" type="presParOf" srcId="{89FDA578-86A1-43CF-9016-BEE6C7AFA3A8}" destId="{563DCF60-F509-4C7B-B74C-AF3E706746E1}" srcOrd="0" destOrd="0" presId="urn:microsoft.com/office/officeart/2005/8/layout/cycle3"/>
    <dgm:cxn modelId="{E02FFE3F-218D-4F00-B300-8F60D843963A}" type="presParOf" srcId="{563DCF60-F509-4C7B-B74C-AF3E706746E1}" destId="{AEFDBD94-036A-4B6F-9930-0AD0786F1F65}" srcOrd="0" destOrd="0" presId="urn:microsoft.com/office/officeart/2005/8/layout/cycle3"/>
    <dgm:cxn modelId="{C0CB9866-19D3-44E8-BAD5-222B753BEC03}" type="presParOf" srcId="{563DCF60-F509-4C7B-B74C-AF3E706746E1}" destId="{50DD41B3-038E-4B31-8B42-A862DF71341C}" srcOrd="1" destOrd="0" presId="urn:microsoft.com/office/officeart/2005/8/layout/cycle3"/>
    <dgm:cxn modelId="{DF5BDB72-6059-436D-BFEE-190E736C3CCD}" type="presParOf" srcId="{563DCF60-F509-4C7B-B74C-AF3E706746E1}" destId="{F5C84FDE-46C4-49CF-BAF2-982C874865F3}" srcOrd="2" destOrd="0" presId="urn:microsoft.com/office/officeart/2005/8/layout/cycle3"/>
    <dgm:cxn modelId="{43A28F90-70A5-4F86-8F48-CB2C5C88E249}" type="presParOf" srcId="{563DCF60-F509-4C7B-B74C-AF3E706746E1}" destId="{367F56DC-89F4-493A-BD9B-AAA2E5F20DCB}" srcOrd="3" destOrd="0" presId="urn:microsoft.com/office/officeart/2005/8/layout/cycle3"/>
    <dgm:cxn modelId="{521FFC29-C07E-4567-A8B8-6276C6693281}" type="presParOf" srcId="{563DCF60-F509-4C7B-B74C-AF3E706746E1}" destId="{21FB62F4-C065-411A-932E-1C4E4B0103DE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F9D3BB-87FD-4D4A-AF83-4BC8FFB93B28}" type="doc">
      <dgm:prSet loTypeId="urn:microsoft.com/office/officeart/2005/8/layout/radial6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F93510A-6FF2-4B08-8EA8-D99B3C2FE584}">
      <dgm:prSet phldrT="[Text]"/>
      <dgm:spPr/>
      <dgm:t>
        <a:bodyPr/>
        <a:lstStyle/>
        <a:p>
          <a:r>
            <a:rPr lang="en-US" i="1" dirty="0"/>
            <a:t>SINGULARITAS</a:t>
          </a:r>
        </a:p>
      </dgm:t>
    </dgm:pt>
    <dgm:pt modelId="{1762EA1F-4107-442E-A8E8-6F368D0368DD}" type="parTrans" cxnId="{34615F1B-FD2B-4608-8E30-6EBA2FD5EA11}">
      <dgm:prSet/>
      <dgm:spPr/>
      <dgm:t>
        <a:bodyPr/>
        <a:lstStyle/>
        <a:p>
          <a:endParaRPr lang="en-US"/>
        </a:p>
      </dgm:t>
    </dgm:pt>
    <dgm:pt modelId="{9D8A858C-008C-45BE-9F45-63DAEB5CA8A2}" type="sibTrans" cxnId="{34615F1B-FD2B-4608-8E30-6EBA2FD5EA11}">
      <dgm:prSet/>
      <dgm:spPr/>
      <dgm:t>
        <a:bodyPr/>
        <a:lstStyle/>
        <a:p>
          <a:endParaRPr lang="en-US"/>
        </a:p>
      </dgm:t>
    </dgm:pt>
    <dgm:pt modelId="{386F673C-980F-47D5-990E-2D6D9B014CCA}">
      <dgm:prSet phldrT="[Text]"/>
      <dgm:spPr/>
      <dgm:t>
        <a:bodyPr/>
        <a:lstStyle/>
        <a:p>
          <a:r>
            <a:rPr lang="en-US" dirty="0"/>
            <a:t>2. IMAJINASI AKTIF</a:t>
          </a:r>
        </a:p>
      </dgm:t>
    </dgm:pt>
    <dgm:pt modelId="{27990AF8-A8EA-445C-9929-AB51A1673D59}" type="parTrans" cxnId="{7E5B98C2-8315-414E-9BB0-BB37143544EB}">
      <dgm:prSet/>
      <dgm:spPr/>
      <dgm:t>
        <a:bodyPr/>
        <a:lstStyle/>
        <a:p>
          <a:endParaRPr lang="en-US"/>
        </a:p>
      </dgm:t>
    </dgm:pt>
    <dgm:pt modelId="{3CAEA9A8-EB4D-437B-9191-55D441679DDB}" type="sibTrans" cxnId="{7E5B98C2-8315-414E-9BB0-BB37143544EB}">
      <dgm:prSet/>
      <dgm:spPr/>
      <dgm:t>
        <a:bodyPr/>
        <a:lstStyle/>
        <a:p>
          <a:endParaRPr lang="en-US"/>
        </a:p>
      </dgm:t>
    </dgm:pt>
    <dgm:pt modelId="{C0751FC5-EE86-4061-8A2F-76345EB052CF}">
      <dgm:prSet phldrT="[Text]"/>
      <dgm:spPr/>
      <dgm:t>
        <a:bodyPr/>
        <a:lstStyle/>
        <a:p>
          <a:r>
            <a:rPr lang="en-US" dirty="0"/>
            <a:t>4. DI ULANG</a:t>
          </a:r>
        </a:p>
      </dgm:t>
    </dgm:pt>
    <dgm:pt modelId="{E54E88D9-D938-4FA5-8254-5C4ED616801F}" type="parTrans" cxnId="{2403EA5F-5032-41D2-A2DE-1AAEDB2F1F61}">
      <dgm:prSet/>
      <dgm:spPr/>
      <dgm:t>
        <a:bodyPr/>
        <a:lstStyle/>
        <a:p>
          <a:endParaRPr lang="en-US"/>
        </a:p>
      </dgm:t>
    </dgm:pt>
    <dgm:pt modelId="{880BFE79-216B-4049-9635-950B6901BDD2}" type="sibTrans" cxnId="{2403EA5F-5032-41D2-A2DE-1AAEDB2F1F61}">
      <dgm:prSet/>
      <dgm:spPr/>
      <dgm:t>
        <a:bodyPr/>
        <a:lstStyle/>
        <a:p>
          <a:endParaRPr lang="en-US"/>
        </a:p>
      </dgm:t>
    </dgm:pt>
    <dgm:pt modelId="{A657F290-A33F-464B-82F1-B20761D4506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1. KESADARAN UTUH</a:t>
          </a:r>
        </a:p>
      </dgm:t>
    </dgm:pt>
    <dgm:pt modelId="{6E58CB59-82FE-4EDA-8089-531854AB74FF}" type="parTrans" cxnId="{50090905-7B3D-41EE-87CC-894A2B9E3553}">
      <dgm:prSet/>
      <dgm:spPr/>
      <dgm:t>
        <a:bodyPr/>
        <a:lstStyle/>
        <a:p>
          <a:endParaRPr lang="en-US"/>
        </a:p>
      </dgm:t>
    </dgm:pt>
    <dgm:pt modelId="{B700E8C8-5416-4E9F-94D8-16C0A5E2C7E2}" type="sibTrans" cxnId="{50090905-7B3D-41EE-87CC-894A2B9E3553}">
      <dgm:prSet/>
      <dgm:spPr/>
      <dgm:t>
        <a:bodyPr/>
        <a:lstStyle/>
        <a:p>
          <a:endParaRPr lang="en-US"/>
        </a:p>
      </dgm:t>
    </dgm:pt>
    <dgm:pt modelId="{562F8C3E-64E5-4891-A3D1-EE27DDE09EF2}">
      <dgm:prSet phldrT="[Text]"/>
      <dgm:spPr/>
      <dgm:t>
        <a:bodyPr/>
        <a:lstStyle/>
        <a:p>
          <a:r>
            <a:rPr lang="en-US" dirty="0"/>
            <a:t>3. DEKAT</a:t>
          </a:r>
        </a:p>
        <a:p>
          <a:r>
            <a:rPr lang="en-US" dirty="0"/>
            <a:t>(PR/RP)</a:t>
          </a:r>
        </a:p>
      </dgm:t>
    </dgm:pt>
    <dgm:pt modelId="{406FEF22-71C7-4376-B325-CE60DE37ECB9}" type="parTrans" cxnId="{29A52BA4-9586-49B1-8A39-4EB3AF834D8A}">
      <dgm:prSet/>
      <dgm:spPr/>
      <dgm:t>
        <a:bodyPr/>
        <a:lstStyle/>
        <a:p>
          <a:endParaRPr lang="en-US"/>
        </a:p>
      </dgm:t>
    </dgm:pt>
    <dgm:pt modelId="{249131A6-3631-4776-B727-F7379704CF9D}" type="sibTrans" cxnId="{29A52BA4-9586-49B1-8A39-4EB3AF834D8A}">
      <dgm:prSet/>
      <dgm:spPr/>
      <dgm:t>
        <a:bodyPr/>
        <a:lstStyle/>
        <a:p>
          <a:endParaRPr lang="en-US"/>
        </a:p>
      </dgm:t>
    </dgm:pt>
    <dgm:pt modelId="{5F6FAD3B-139C-4012-8867-5D4EE8EC35E0}" type="pres">
      <dgm:prSet presAssocID="{6EF9D3BB-87FD-4D4A-AF83-4BC8FFB93B2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26FAA76-251A-4761-8FE6-8AE46F9905FA}" type="pres">
      <dgm:prSet presAssocID="{BF93510A-6FF2-4B08-8EA8-D99B3C2FE584}" presName="centerShape" presStyleLbl="node0" presStyleIdx="0" presStyleCnt="1"/>
      <dgm:spPr/>
    </dgm:pt>
    <dgm:pt modelId="{8D30213D-E6F7-4DDE-B180-017C97D87E6D}" type="pres">
      <dgm:prSet presAssocID="{386F673C-980F-47D5-990E-2D6D9B014CCA}" presName="node" presStyleLbl="node1" presStyleIdx="0" presStyleCnt="4">
        <dgm:presLayoutVars>
          <dgm:bulletEnabled val="1"/>
        </dgm:presLayoutVars>
      </dgm:prSet>
      <dgm:spPr/>
    </dgm:pt>
    <dgm:pt modelId="{9942D696-B3D2-48BF-8BD2-39F612A4BCDE}" type="pres">
      <dgm:prSet presAssocID="{386F673C-980F-47D5-990E-2D6D9B014CCA}" presName="dummy" presStyleCnt="0"/>
      <dgm:spPr/>
    </dgm:pt>
    <dgm:pt modelId="{D3564BF4-BC7D-4514-BB6C-51073C8DF438}" type="pres">
      <dgm:prSet presAssocID="{3CAEA9A8-EB4D-437B-9191-55D441679DDB}" presName="sibTrans" presStyleLbl="sibTrans2D1" presStyleIdx="0" presStyleCnt="4"/>
      <dgm:spPr/>
    </dgm:pt>
    <dgm:pt modelId="{48903816-7174-44B9-B0D8-6553E56E3F2B}" type="pres">
      <dgm:prSet presAssocID="{C0751FC5-EE86-4061-8A2F-76345EB052CF}" presName="node" presStyleLbl="node1" presStyleIdx="1" presStyleCnt="4">
        <dgm:presLayoutVars>
          <dgm:bulletEnabled val="1"/>
        </dgm:presLayoutVars>
      </dgm:prSet>
      <dgm:spPr/>
    </dgm:pt>
    <dgm:pt modelId="{AF7C71C9-22D1-42E5-B646-1ED3C8A4B752}" type="pres">
      <dgm:prSet presAssocID="{C0751FC5-EE86-4061-8A2F-76345EB052CF}" presName="dummy" presStyleCnt="0"/>
      <dgm:spPr/>
    </dgm:pt>
    <dgm:pt modelId="{43AF1BD6-2B31-4AA7-ACEE-4DDE453EE93A}" type="pres">
      <dgm:prSet presAssocID="{880BFE79-216B-4049-9635-950B6901BDD2}" presName="sibTrans" presStyleLbl="sibTrans2D1" presStyleIdx="1" presStyleCnt="4"/>
      <dgm:spPr/>
    </dgm:pt>
    <dgm:pt modelId="{E71BD152-3818-412C-8FBF-80C809B03F1E}" type="pres">
      <dgm:prSet presAssocID="{A657F290-A33F-464B-82F1-B20761D45063}" presName="node" presStyleLbl="node1" presStyleIdx="2" presStyleCnt="4">
        <dgm:presLayoutVars>
          <dgm:bulletEnabled val="1"/>
        </dgm:presLayoutVars>
      </dgm:prSet>
      <dgm:spPr/>
    </dgm:pt>
    <dgm:pt modelId="{7DEE99D2-4136-471A-88BB-438739DAC06C}" type="pres">
      <dgm:prSet presAssocID="{A657F290-A33F-464B-82F1-B20761D45063}" presName="dummy" presStyleCnt="0"/>
      <dgm:spPr/>
    </dgm:pt>
    <dgm:pt modelId="{AE042388-C9AE-409B-80B4-22637FC09D00}" type="pres">
      <dgm:prSet presAssocID="{B700E8C8-5416-4E9F-94D8-16C0A5E2C7E2}" presName="sibTrans" presStyleLbl="sibTrans2D1" presStyleIdx="2" presStyleCnt="4"/>
      <dgm:spPr/>
    </dgm:pt>
    <dgm:pt modelId="{B9C8E707-FC50-4ED3-BF16-5A33DF4B7353}" type="pres">
      <dgm:prSet presAssocID="{562F8C3E-64E5-4891-A3D1-EE27DDE09EF2}" presName="node" presStyleLbl="node1" presStyleIdx="3" presStyleCnt="4">
        <dgm:presLayoutVars>
          <dgm:bulletEnabled val="1"/>
        </dgm:presLayoutVars>
      </dgm:prSet>
      <dgm:spPr/>
    </dgm:pt>
    <dgm:pt modelId="{5FFB1EDB-0E67-43CD-A02A-92305FAB6CE6}" type="pres">
      <dgm:prSet presAssocID="{562F8C3E-64E5-4891-A3D1-EE27DDE09EF2}" presName="dummy" presStyleCnt="0"/>
      <dgm:spPr/>
    </dgm:pt>
    <dgm:pt modelId="{5A21FF01-4637-4B5F-8DC9-C5B4EF38464F}" type="pres">
      <dgm:prSet presAssocID="{249131A6-3631-4776-B727-F7379704CF9D}" presName="sibTrans" presStyleLbl="sibTrans2D1" presStyleIdx="3" presStyleCnt="4"/>
      <dgm:spPr/>
    </dgm:pt>
  </dgm:ptLst>
  <dgm:cxnLst>
    <dgm:cxn modelId="{50090905-7B3D-41EE-87CC-894A2B9E3553}" srcId="{BF93510A-6FF2-4B08-8EA8-D99B3C2FE584}" destId="{A657F290-A33F-464B-82F1-B20761D45063}" srcOrd="2" destOrd="0" parTransId="{6E58CB59-82FE-4EDA-8089-531854AB74FF}" sibTransId="{B700E8C8-5416-4E9F-94D8-16C0A5E2C7E2}"/>
    <dgm:cxn modelId="{763B4C0C-0903-4253-900F-716CF4FE6F04}" type="presOf" srcId="{249131A6-3631-4776-B727-F7379704CF9D}" destId="{5A21FF01-4637-4B5F-8DC9-C5B4EF38464F}" srcOrd="0" destOrd="0" presId="urn:microsoft.com/office/officeart/2005/8/layout/radial6"/>
    <dgm:cxn modelId="{7D51E30F-3DDA-4223-9D2F-FAAC33DCB50B}" type="presOf" srcId="{A657F290-A33F-464B-82F1-B20761D45063}" destId="{E71BD152-3818-412C-8FBF-80C809B03F1E}" srcOrd="0" destOrd="0" presId="urn:microsoft.com/office/officeart/2005/8/layout/radial6"/>
    <dgm:cxn modelId="{5A464E17-3F62-4AD6-8399-E34E2D966212}" type="presOf" srcId="{6EF9D3BB-87FD-4D4A-AF83-4BC8FFB93B28}" destId="{5F6FAD3B-139C-4012-8867-5D4EE8EC35E0}" srcOrd="0" destOrd="0" presId="urn:microsoft.com/office/officeart/2005/8/layout/radial6"/>
    <dgm:cxn modelId="{9A384C19-4A06-4BC4-83BE-F017D8C012A8}" type="presOf" srcId="{562F8C3E-64E5-4891-A3D1-EE27DDE09EF2}" destId="{B9C8E707-FC50-4ED3-BF16-5A33DF4B7353}" srcOrd="0" destOrd="0" presId="urn:microsoft.com/office/officeart/2005/8/layout/radial6"/>
    <dgm:cxn modelId="{34615F1B-FD2B-4608-8E30-6EBA2FD5EA11}" srcId="{6EF9D3BB-87FD-4D4A-AF83-4BC8FFB93B28}" destId="{BF93510A-6FF2-4B08-8EA8-D99B3C2FE584}" srcOrd="0" destOrd="0" parTransId="{1762EA1F-4107-442E-A8E8-6F368D0368DD}" sibTransId="{9D8A858C-008C-45BE-9F45-63DAEB5CA8A2}"/>
    <dgm:cxn modelId="{EC684D5E-F9D1-40EA-9FC6-62B9E9FAAF07}" type="presOf" srcId="{B700E8C8-5416-4E9F-94D8-16C0A5E2C7E2}" destId="{AE042388-C9AE-409B-80B4-22637FC09D00}" srcOrd="0" destOrd="0" presId="urn:microsoft.com/office/officeart/2005/8/layout/radial6"/>
    <dgm:cxn modelId="{2403EA5F-5032-41D2-A2DE-1AAEDB2F1F61}" srcId="{BF93510A-6FF2-4B08-8EA8-D99B3C2FE584}" destId="{C0751FC5-EE86-4061-8A2F-76345EB052CF}" srcOrd="1" destOrd="0" parTransId="{E54E88D9-D938-4FA5-8254-5C4ED616801F}" sibTransId="{880BFE79-216B-4049-9635-950B6901BDD2}"/>
    <dgm:cxn modelId="{6F909343-AFB2-4DC3-BD20-1F9F86F7EECA}" type="presOf" srcId="{880BFE79-216B-4049-9635-950B6901BDD2}" destId="{43AF1BD6-2B31-4AA7-ACEE-4DDE453EE93A}" srcOrd="0" destOrd="0" presId="urn:microsoft.com/office/officeart/2005/8/layout/radial6"/>
    <dgm:cxn modelId="{33E32E65-E6B1-4A22-B52C-A0B2637ABDD1}" type="presOf" srcId="{386F673C-980F-47D5-990E-2D6D9B014CCA}" destId="{8D30213D-E6F7-4DDE-B180-017C97D87E6D}" srcOrd="0" destOrd="0" presId="urn:microsoft.com/office/officeart/2005/8/layout/radial6"/>
    <dgm:cxn modelId="{BE45D87E-746F-4837-AB21-A9244B3C5C2C}" type="presOf" srcId="{BF93510A-6FF2-4B08-8EA8-D99B3C2FE584}" destId="{426FAA76-251A-4761-8FE6-8AE46F9905FA}" srcOrd="0" destOrd="0" presId="urn:microsoft.com/office/officeart/2005/8/layout/radial6"/>
    <dgm:cxn modelId="{0BF1CB85-836B-400E-AD28-444800EC3AF4}" type="presOf" srcId="{3CAEA9A8-EB4D-437B-9191-55D441679DDB}" destId="{D3564BF4-BC7D-4514-BB6C-51073C8DF438}" srcOrd="0" destOrd="0" presId="urn:microsoft.com/office/officeart/2005/8/layout/radial6"/>
    <dgm:cxn modelId="{29A52BA4-9586-49B1-8A39-4EB3AF834D8A}" srcId="{BF93510A-6FF2-4B08-8EA8-D99B3C2FE584}" destId="{562F8C3E-64E5-4891-A3D1-EE27DDE09EF2}" srcOrd="3" destOrd="0" parTransId="{406FEF22-71C7-4376-B325-CE60DE37ECB9}" sibTransId="{249131A6-3631-4776-B727-F7379704CF9D}"/>
    <dgm:cxn modelId="{7E5B98C2-8315-414E-9BB0-BB37143544EB}" srcId="{BF93510A-6FF2-4B08-8EA8-D99B3C2FE584}" destId="{386F673C-980F-47D5-990E-2D6D9B014CCA}" srcOrd="0" destOrd="0" parTransId="{27990AF8-A8EA-445C-9929-AB51A1673D59}" sibTransId="{3CAEA9A8-EB4D-437B-9191-55D441679DDB}"/>
    <dgm:cxn modelId="{2E9607D8-E182-4DF4-AD78-7850CE594F33}" type="presOf" srcId="{C0751FC5-EE86-4061-8A2F-76345EB052CF}" destId="{48903816-7174-44B9-B0D8-6553E56E3F2B}" srcOrd="0" destOrd="0" presId="urn:microsoft.com/office/officeart/2005/8/layout/radial6"/>
    <dgm:cxn modelId="{4FC9886B-F05D-4098-AD67-A9EE03841EC4}" type="presParOf" srcId="{5F6FAD3B-139C-4012-8867-5D4EE8EC35E0}" destId="{426FAA76-251A-4761-8FE6-8AE46F9905FA}" srcOrd="0" destOrd="0" presId="urn:microsoft.com/office/officeart/2005/8/layout/radial6"/>
    <dgm:cxn modelId="{651B935A-88BB-4073-9107-8C95CE09ED75}" type="presParOf" srcId="{5F6FAD3B-139C-4012-8867-5D4EE8EC35E0}" destId="{8D30213D-E6F7-4DDE-B180-017C97D87E6D}" srcOrd="1" destOrd="0" presId="urn:microsoft.com/office/officeart/2005/8/layout/radial6"/>
    <dgm:cxn modelId="{589C6CFA-219E-492D-B655-DAA66658805C}" type="presParOf" srcId="{5F6FAD3B-139C-4012-8867-5D4EE8EC35E0}" destId="{9942D696-B3D2-48BF-8BD2-39F612A4BCDE}" srcOrd="2" destOrd="0" presId="urn:microsoft.com/office/officeart/2005/8/layout/radial6"/>
    <dgm:cxn modelId="{A1D243E3-75B9-4087-BFC6-E4D70B63741E}" type="presParOf" srcId="{5F6FAD3B-139C-4012-8867-5D4EE8EC35E0}" destId="{D3564BF4-BC7D-4514-BB6C-51073C8DF438}" srcOrd="3" destOrd="0" presId="urn:microsoft.com/office/officeart/2005/8/layout/radial6"/>
    <dgm:cxn modelId="{C97FAE88-252B-4B92-9359-1A2D59371D38}" type="presParOf" srcId="{5F6FAD3B-139C-4012-8867-5D4EE8EC35E0}" destId="{48903816-7174-44B9-B0D8-6553E56E3F2B}" srcOrd="4" destOrd="0" presId="urn:microsoft.com/office/officeart/2005/8/layout/radial6"/>
    <dgm:cxn modelId="{384E3CF5-3CCD-4F44-88E5-427FDCD32D73}" type="presParOf" srcId="{5F6FAD3B-139C-4012-8867-5D4EE8EC35E0}" destId="{AF7C71C9-22D1-42E5-B646-1ED3C8A4B752}" srcOrd="5" destOrd="0" presId="urn:microsoft.com/office/officeart/2005/8/layout/radial6"/>
    <dgm:cxn modelId="{683D01FE-4924-4E9A-AE14-FED18AFF29A3}" type="presParOf" srcId="{5F6FAD3B-139C-4012-8867-5D4EE8EC35E0}" destId="{43AF1BD6-2B31-4AA7-ACEE-4DDE453EE93A}" srcOrd="6" destOrd="0" presId="urn:microsoft.com/office/officeart/2005/8/layout/radial6"/>
    <dgm:cxn modelId="{C81BBEEA-8033-4C80-8D06-E6A123BDDBFC}" type="presParOf" srcId="{5F6FAD3B-139C-4012-8867-5D4EE8EC35E0}" destId="{E71BD152-3818-412C-8FBF-80C809B03F1E}" srcOrd="7" destOrd="0" presId="urn:microsoft.com/office/officeart/2005/8/layout/radial6"/>
    <dgm:cxn modelId="{23475247-ED2A-47B6-A847-C91768D58A81}" type="presParOf" srcId="{5F6FAD3B-139C-4012-8867-5D4EE8EC35E0}" destId="{7DEE99D2-4136-471A-88BB-438739DAC06C}" srcOrd="8" destOrd="0" presId="urn:microsoft.com/office/officeart/2005/8/layout/radial6"/>
    <dgm:cxn modelId="{B7502EDF-B0C4-4BD3-9154-6C434337DD9D}" type="presParOf" srcId="{5F6FAD3B-139C-4012-8867-5D4EE8EC35E0}" destId="{AE042388-C9AE-409B-80B4-22637FC09D00}" srcOrd="9" destOrd="0" presId="urn:microsoft.com/office/officeart/2005/8/layout/radial6"/>
    <dgm:cxn modelId="{29B864C8-44BA-461F-B087-B4E0CBA2DC41}" type="presParOf" srcId="{5F6FAD3B-139C-4012-8867-5D4EE8EC35E0}" destId="{B9C8E707-FC50-4ED3-BF16-5A33DF4B7353}" srcOrd="10" destOrd="0" presId="urn:microsoft.com/office/officeart/2005/8/layout/radial6"/>
    <dgm:cxn modelId="{3148CAFF-95B5-4725-9353-56CAC66DB5EB}" type="presParOf" srcId="{5F6FAD3B-139C-4012-8867-5D4EE8EC35E0}" destId="{5FFB1EDB-0E67-43CD-A02A-92305FAB6CE6}" srcOrd="11" destOrd="0" presId="urn:microsoft.com/office/officeart/2005/8/layout/radial6"/>
    <dgm:cxn modelId="{A97E1064-C49A-4958-A4ED-81B5EAF91E24}" type="presParOf" srcId="{5F6FAD3B-139C-4012-8867-5D4EE8EC35E0}" destId="{5A21FF01-4637-4B5F-8DC9-C5B4EF38464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D91B8B-9EB3-4A44-AFEC-DAF02E1CD6C6}" type="doc">
      <dgm:prSet loTypeId="urn:microsoft.com/office/officeart/2005/8/layout/h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3E04B7F-5FB8-4426-8E1C-C3F094756650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AKAL</a:t>
          </a:r>
        </a:p>
      </dgm:t>
    </dgm:pt>
    <dgm:pt modelId="{BAED44C5-FB83-4BBE-8CAD-E3AEE7FEE19F}" type="parTrans" cxnId="{F5287DF1-1D10-4757-98F0-14E50A028068}">
      <dgm:prSet/>
      <dgm:spPr/>
      <dgm:t>
        <a:bodyPr/>
        <a:lstStyle/>
        <a:p>
          <a:endParaRPr lang="en-US"/>
        </a:p>
      </dgm:t>
    </dgm:pt>
    <dgm:pt modelId="{722D3FE8-3C72-46F5-8BFF-400F04767720}" type="sibTrans" cxnId="{F5287DF1-1D10-4757-98F0-14E50A028068}">
      <dgm:prSet/>
      <dgm:spPr/>
      <dgm:t>
        <a:bodyPr/>
        <a:lstStyle/>
        <a:p>
          <a:endParaRPr lang="en-US"/>
        </a:p>
      </dgm:t>
    </dgm:pt>
    <dgm:pt modelId="{E478FAED-1753-4B4E-B74A-FFBEC2371BD7}">
      <dgm:prSet phldrT="[Text]" custT="1"/>
      <dgm:spPr/>
      <dgm:t>
        <a:bodyPr/>
        <a:lstStyle/>
        <a:p>
          <a:r>
            <a:rPr lang="en-US" sz="2800" dirty="0" err="1"/>
            <a:t>Dzikrullah</a:t>
          </a:r>
          <a:endParaRPr lang="en-US" sz="2800" dirty="0"/>
        </a:p>
      </dgm:t>
    </dgm:pt>
    <dgm:pt modelId="{2F738255-3C95-4208-83BE-D4664F7275B4}" type="parTrans" cxnId="{179C065D-9B5B-4825-924C-AB3379E3E878}">
      <dgm:prSet/>
      <dgm:spPr/>
      <dgm:t>
        <a:bodyPr/>
        <a:lstStyle/>
        <a:p>
          <a:endParaRPr lang="en-US"/>
        </a:p>
      </dgm:t>
    </dgm:pt>
    <dgm:pt modelId="{F880DF12-1C74-4737-A785-9BAF9BEF47C1}" type="sibTrans" cxnId="{179C065D-9B5B-4825-924C-AB3379E3E878}">
      <dgm:prSet/>
      <dgm:spPr/>
      <dgm:t>
        <a:bodyPr/>
        <a:lstStyle/>
        <a:p>
          <a:endParaRPr lang="en-US"/>
        </a:p>
      </dgm:t>
    </dgm:pt>
    <dgm:pt modelId="{FE6B277F-E294-4D2F-8275-BBD7017DA1B6}">
      <dgm:prSet phldrT="[Text]" custT="1"/>
      <dgm:spPr/>
      <dgm:t>
        <a:bodyPr/>
        <a:lstStyle/>
        <a:p>
          <a:r>
            <a:rPr lang="en-US" sz="2800" dirty="0" err="1"/>
            <a:t>Tafakur</a:t>
          </a:r>
          <a:endParaRPr lang="en-US" sz="2800" dirty="0"/>
        </a:p>
      </dgm:t>
    </dgm:pt>
    <dgm:pt modelId="{237712AA-9BE4-4452-B667-CDC205E20499}" type="parTrans" cxnId="{D60D6D9F-69B4-4331-95AD-F153F9FC69EC}">
      <dgm:prSet/>
      <dgm:spPr/>
      <dgm:t>
        <a:bodyPr/>
        <a:lstStyle/>
        <a:p>
          <a:endParaRPr lang="en-US"/>
        </a:p>
      </dgm:t>
    </dgm:pt>
    <dgm:pt modelId="{4C7F9FCB-EBC3-41BC-B136-097C1F1F504E}" type="sibTrans" cxnId="{D60D6D9F-69B4-4331-95AD-F153F9FC69EC}">
      <dgm:prSet/>
      <dgm:spPr/>
      <dgm:t>
        <a:bodyPr/>
        <a:lstStyle/>
        <a:p>
          <a:endParaRPr lang="en-US"/>
        </a:p>
      </dgm:t>
    </dgm:pt>
    <dgm:pt modelId="{38B3DB3A-6DF5-4E2A-BC6B-67F5D2900552}">
      <dgm:prSet phldrT="[Text]"/>
      <dgm:spPr/>
      <dgm:t>
        <a:bodyPr/>
        <a:lstStyle/>
        <a:p>
          <a:r>
            <a:rPr lang="en-US" dirty="0" err="1"/>
            <a:t>Budaya</a:t>
          </a:r>
          <a:r>
            <a:rPr lang="en-US" dirty="0"/>
            <a:t> </a:t>
          </a:r>
          <a:r>
            <a:rPr lang="en-US" dirty="0" err="1"/>
            <a:t>Ilmiah</a:t>
          </a:r>
          <a:endParaRPr lang="en-US" dirty="0"/>
        </a:p>
      </dgm:t>
    </dgm:pt>
    <dgm:pt modelId="{AC6476C7-CD55-4386-B7D0-0C231BB367F4}" type="parTrans" cxnId="{9E8C5ADC-788C-4699-B67D-57442DC4F061}">
      <dgm:prSet/>
      <dgm:spPr/>
      <dgm:t>
        <a:bodyPr/>
        <a:lstStyle/>
        <a:p>
          <a:endParaRPr lang="en-US"/>
        </a:p>
      </dgm:t>
    </dgm:pt>
    <dgm:pt modelId="{7F13EF8E-8FF7-4769-844D-8FE3CA578DD8}" type="sibTrans" cxnId="{9E8C5ADC-788C-4699-B67D-57442DC4F061}">
      <dgm:prSet/>
      <dgm:spPr/>
      <dgm:t>
        <a:bodyPr/>
        <a:lstStyle/>
        <a:p>
          <a:endParaRPr lang="en-US"/>
        </a:p>
      </dgm:t>
    </dgm:pt>
    <dgm:pt modelId="{B89E5FD5-C03D-4E71-B8F0-60A7578E5E09}">
      <dgm:prSet phldrT="[Text]" custT="1"/>
      <dgm:spPr/>
      <dgm:t>
        <a:bodyPr/>
        <a:lstStyle/>
        <a:p>
          <a:r>
            <a:rPr lang="en-US" sz="2000" dirty="0"/>
            <a:t>Baca</a:t>
          </a:r>
        </a:p>
      </dgm:t>
    </dgm:pt>
    <dgm:pt modelId="{8F07ABF1-CFA4-40BE-84AF-C24F6A41A12C}" type="parTrans" cxnId="{8534850D-CF14-40C8-9746-6B973DA6A384}">
      <dgm:prSet/>
      <dgm:spPr/>
      <dgm:t>
        <a:bodyPr/>
        <a:lstStyle/>
        <a:p>
          <a:endParaRPr lang="en-US"/>
        </a:p>
      </dgm:t>
    </dgm:pt>
    <dgm:pt modelId="{CAA6532C-00D9-4980-890D-B6744B17A71A}" type="sibTrans" cxnId="{8534850D-CF14-40C8-9746-6B973DA6A384}">
      <dgm:prSet/>
      <dgm:spPr/>
      <dgm:t>
        <a:bodyPr/>
        <a:lstStyle/>
        <a:p>
          <a:endParaRPr lang="en-US"/>
        </a:p>
      </dgm:t>
    </dgm:pt>
    <dgm:pt modelId="{AD4F8B8B-9039-4A53-B6D0-D9F4184836D7}">
      <dgm:prSet phldrT="[Text]" custT="1"/>
      <dgm:spPr/>
      <dgm:t>
        <a:bodyPr/>
        <a:lstStyle/>
        <a:p>
          <a:r>
            <a:rPr lang="en-US" sz="2000" dirty="0" err="1"/>
            <a:t>Presentasi</a:t>
          </a:r>
          <a:endParaRPr lang="en-US" sz="2000" dirty="0"/>
        </a:p>
      </dgm:t>
    </dgm:pt>
    <dgm:pt modelId="{CF620A95-3A7B-4C9F-9261-BF81647404D0}" type="parTrans" cxnId="{26B92AA1-4727-4CCC-B3EE-4847668B5B06}">
      <dgm:prSet/>
      <dgm:spPr/>
      <dgm:t>
        <a:bodyPr/>
        <a:lstStyle/>
        <a:p>
          <a:endParaRPr lang="en-US"/>
        </a:p>
      </dgm:t>
    </dgm:pt>
    <dgm:pt modelId="{FD6F618F-C370-468A-9695-B0408914E0A4}" type="sibTrans" cxnId="{26B92AA1-4727-4CCC-B3EE-4847668B5B06}">
      <dgm:prSet/>
      <dgm:spPr/>
      <dgm:t>
        <a:bodyPr/>
        <a:lstStyle/>
        <a:p>
          <a:endParaRPr lang="en-US"/>
        </a:p>
      </dgm:t>
    </dgm:pt>
    <dgm:pt modelId="{74FF1733-BF27-486C-BB9C-99DC64DDA09C}">
      <dgm:prSet phldrT="[Text]"/>
      <dgm:spPr/>
      <dgm:t>
        <a:bodyPr/>
        <a:lstStyle/>
        <a:p>
          <a:r>
            <a:rPr lang="en-US" dirty="0" err="1"/>
            <a:t>Amal</a:t>
          </a:r>
          <a:r>
            <a:rPr lang="en-US" dirty="0"/>
            <a:t> </a:t>
          </a:r>
          <a:r>
            <a:rPr lang="en-US" dirty="0" err="1"/>
            <a:t>Ihsan</a:t>
          </a:r>
          <a:endParaRPr lang="en-US" dirty="0"/>
        </a:p>
      </dgm:t>
    </dgm:pt>
    <dgm:pt modelId="{3AB5B13E-DB3E-4C6D-A93A-4615FBA61292}" type="parTrans" cxnId="{70E03BC7-8015-4FF3-B945-B26D99DA32AB}">
      <dgm:prSet/>
      <dgm:spPr/>
      <dgm:t>
        <a:bodyPr/>
        <a:lstStyle/>
        <a:p>
          <a:endParaRPr lang="en-US"/>
        </a:p>
      </dgm:t>
    </dgm:pt>
    <dgm:pt modelId="{6319029C-BE8B-42B1-962C-0DEC4905FF00}" type="sibTrans" cxnId="{70E03BC7-8015-4FF3-B945-B26D99DA32AB}">
      <dgm:prSet/>
      <dgm:spPr/>
      <dgm:t>
        <a:bodyPr/>
        <a:lstStyle/>
        <a:p>
          <a:endParaRPr lang="en-US"/>
        </a:p>
      </dgm:t>
    </dgm:pt>
    <dgm:pt modelId="{4408F54A-6EA7-469B-8884-E06D1B98BA42}">
      <dgm:prSet phldrT="[Text]" custT="1"/>
      <dgm:spPr/>
      <dgm:t>
        <a:bodyPr/>
        <a:lstStyle/>
        <a:p>
          <a:r>
            <a:rPr lang="en-US" sz="2000" dirty="0" err="1"/>
            <a:t>Ikhlas</a:t>
          </a:r>
          <a:endParaRPr lang="en-US" sz="2000" dirty="0"/>
        </a:p>
      </dgm:t>
    </dgm:pt>
    <dgm:pt modelId="{1E4A9F87-126F-496F-9298-CF8383EAC14A}" type="parTrans" cxnId="{F2DE511E-6FBB-4CF3-844A-17D951EB3CF4}">
      <dgm:prSet/>
      <dgm:spPr/>
      <dgm:t>
        <a:bodyPr/>
        <a:lstStyle/>
        <a:p>
          <a:endParaRPr lang="en-US"/>
        </a:p>
      </dgm:t>
    </dgm:pt>
    <dgm:pt modelId="{8F4CD2DE-50CE-4593-BEC5-3CC522A565E0}" type="sibTrans" cxnId="{F2DE511E-6FBB-4CF3-844A-17D951EB3CF4}">
      <dgm:prSet/>
      <dgm:spPr/>
      <dgm:t>
        <a:bodyPr/>
        <a:lstStyle/>
        <a:p>
          <a:endParaRPr lang="en-US"/>
        </a:p>
      </dgm:t>
    </dgm:pt>
    <dgm:pt modelId="{9BD0A93A-B287-46BC-9B29-7AA52A86E8B3}">
      <dgm:prSet phldrT="[Text]" custT="1"/>
      <dgm:spPr/>
      <dgm:t>
        <a:bodyPr/>
        <a:lstStyle/>
        <a:p>
          <a:endParaRPr lang="en-US" sz="2000" dirty="0"/>
        </a:p>
      </dgm:t>
    </dgm:pt>
    <dgm:pt modelId="{B618E8DB-2B60-4B9F-AD8E-B5C88951E6FE}" type="parTrans" cxnId="{C923E9C8-7C1A-4A02-8F3D-3B7A306C6D4C}">
      <dgm:prSet/>
      <dgm:spPr/>
      <dgm:t>
        <a:bodyPr/>
        <a:lstStyle/>
        <a:p>
          <a:endParaRPr lang="en-US"/>
        </a:p>
      </dgm:t>
    </dgm:pt>
    <dgm:pt modelId="{5CD30B7F-F95E-46D7-9E92-6AB7BD2A7125}" type="sibTrans" cxnId="{C923E9C8-7C1A-4A02-8F3D-3B7A306C6D4C}">
      <dgm:prSet/>
      <dgm:spPr/>
      <dgm:t>
        <a:bodyPr/>
        <a:lstStyle/>
        <a:p>
          <a:endParaRPr lang="en-US"/>
        </a:p>
      </dgm:t>
    </dgm:pt>
    <dgm:pt modelId="{FCA778FB-15DF-4DB4-801E-A8411A1E6852}">
      <dgm:prSet phldrT="[Text]" custT="1"/>
      <dgm:spPr/>
      <dgm:t>
        <a:bodyPr/>
        <a:lstStyle/>
        <a:p>
          <a:r>
            <a:rPr lang="en-US" sz="2000" dirty="0" err="1"/>
            <a:t>Tulis</a:t>
          </a:r>
          <a:endParaRPr lang="en-US" sz="2000" dirty="0"/>
        </a:p>
      </dgm:t>
    </dgm:pt>
    <dgm:pt modelId="{8554D7EF-61E7-48A8-9806-5B7465E9C067}" type="parTrans" cxnId="{D0B4C944-0064-4B40-8C2D-90CFF4A5BB38}">
      <dgm:prSet/>
      <dgm:spPr/>
      <dgm:t>
        <a:bodyPr/>
        <a:lstStyle/>
        <a:p>
          <a:endParaRPr lang="en-US"/>
        </a:p>
      </dgm:t>
    </dgm:pt>
    <dgm:pt modelId="{05B98865-4C46-47D3-BBDD-2A5E029FF0CB}" type="sibTrans" cxnId="{D0B4C944-0064-4B40-8C2D-90CFF4A5BB38}">
      <dgm:prSet/>
      <dgm:spPr/>
      <dgm:t>
        <a:bodyPr/>
        <a:lstStyle/>
        <a:p>
          <a:endParaRPr lang="en-US"/>
        </a:p>
      </dgm:t>
    </dgm:pt>
    <dgm:pt modelId="{52A04DF2-BB6F-43C2-B69E-E5575D9D1C68}">
      <dgm:prSet phldrT="[Text]" custT="1"/>
      <dgm:spPr/>
      <dgm:t>
        <a:bodyPr/>
        <a:lstStyle/>
        <a:p>
          <a:r>
            <a:rPr lang="en-US" sz="2000" dirty="0" err="1"/>
            <a:t>Qiyam</a:t>
          </a:r>
          <a:r>
            <a:rPr lang="en-US" sz="2000" dirty="0"/>
            <a:t> Al </a:t>
          </a:r>
          <a:r>
            <a:rPr lang="en-US" sz="2000" dirty="0" err="1"/>
            <a:t>Lail</a:t>
          </a:r>
          <a:endParaRPr lang="en-US" sz="2000" dirty="0"/>
        </a:p>
      </dgm:t>
    </dgm:pt>
    <dgm:pt modelId="{6D4CD7FE-C916-4D5F-8A60-CC2D1DD09657}" type="parTrans" cxnId="{C8FD182C-7704-4842-B4E9-ED6A30C4158B}">
      <dgm:prSet/>
      <dgm:spPr/>
      <dgm:t>
        <a:bodyPr/>
        <a:lstStyle/>
        <a:p>
          <a:endParaRPr lang="en-US"/>
        </a:p>
      </dgm:t>
    </dgm:pt>
    <dgm:pt modelId="{1597A28B-D481-40D9-8D24-41D526B74478}" type="sibTrans" cxnId="{C8FD182C-7704-4842-B4E9-ED6A30C4158B}">
      <dgm:prSet/>
      <dgm:spPr/>
      <dgm:t>
        <a:bodyPr/>
        <a:lstStyle/>
        <a:p>
          <a:endParaRPr lang="en-US"/>
        </a:p>
      </dgm:t>
    </dgm:pt>
    <dgm:pt modelId="{C30811E6-FDF0-448E-9134-6B7153327D89}">
      <dgm:prSet phldrT="[Text]" custT="1"/>
      <dgm:spPr/>
      <dgm:t>
        <a:bodyPr/>
        <a:lstStyle/>
        <a:p>
          <a:r>
            <a:rPr lang="en-US" sz="2000" dirty="0" err="1"/>
            <a:t>Mawas</a:t>
          </a:r>
          <a:endParaRPr lang="en-US" sz="2000" dirty="0"/>
        </a:p>
      </dgm:t>
    </dgm:pt>
    <dgm:pt modelId="{260C0484-F257-4A13-998B-CD283EEBA5D0}" type="parTrans" cxnId="{44A09E1B-0A49-4277-85E0-B20498DDA528}">
      <dgm:prSet/>
      <dgm:spPr/>
      <dgm:t>
        <a:bodyPr/>
        <a:lstStyle/>
        <a:p>
          <a:endParaRPr lang="en-US"/>
        </a:p>
      </dgm:t>
    </dgm:pt>
    <dgm:pt modelId="{B84DED0D-02A1-4382-A004-37381BAE4F1F}" type="sibTrans" cxnId="{44A09E1B-0A49-4277-85E0-B20498DDA528}">
      <dgm:prSet/>
      <dgm:spPr/>
      <dgm:t>
        <a:bodyPr/>
        <a:lstStyle/>
        <a:p>
          <a:endParaRPr lang="en-US"/>
        </a:p>
      </dgm:t>
    </dgm:pt>
    <dgm:pt modelId="{9DA1B599-A5BC-44B8-96B8-2263EDE53450}">
      <dgm:prSet phldrT="[Text]" custT="1"/>
      <dgm:spPr/>
      <dgm:t>
        <a:bodyPr/>
        <a:lstStyle/>
        <a:p>
          <a:r>
            <a:rPr lang="en-US" sz="2000" dirty="0" err="1"/>
            <a:t>Cerdas</a:t>
          </a:r>
          <a:endParaRPr lang="en-US" sz="2000" dirty="0"/>
        </a:p>
      </dgm:t>
    </dgm:pt>
    <dgm:pt modelId="{13886A6C-73D1-44EE-8340-E8A8A83855BA}" type="parTrans" cxnId="{2617C200-E91D-49F4-962E-1B5709862B85}">
      <dgm:prSet/>
      <dgm:spPr/>
      <dgm:t>
        <a:bodyPr/>
        <a:lstStyle/>
        <a:p>
          <a:endParaRPr lang="en-US"/>
        </a:p>
      </dgm:t>
    </dgm:pt>
    <dgm:pt modelId="{A0DC7EDB-1EB0-4C3F-A4D2-B3DD831FFAF0}" type="sibTrans" cxnId="{2617C200-E91D-49F4-962E-1B5709862B85}">
      <dgm:prSet/>
      <dgm:spPr/>
      <dgm:t>
        <a:bodyPr/>
        <a:lstStyle/>
        <a:p>
          <a:endParaRPr lang="en-US"/>
        </a:p>
      </dgm:t>
    </dgm:pt>
    <dgm:pt modelId="{0AE3B5CB-C46A-4919-B8E5-89EA9B42C330}">
      <dgm:prSet phldrT="[Text]" custT="1"/>
      <dgm:spPr/>
      <dgm:t>
        <a:bodyPr/>
        <a:lstStyle/>
        <a:p>
          <a:r>
            <a:rPr lang="en-US" sz="2000" dirty="0" err="1"/>
            <a:t>Keras</a:t>
          </a:r>
          <a:endParaRPr lang="en-US" sz="2000" dirty="0"/>
        </a:p>
      </dgm:t>
    </dgm:pt>
    <dgm:pt modelId="{21203A55-33B3-4876-909D-AE8E6B8D64ED}" type="parTrans" cxnId="{B771C493-3576-42AE-A64C-43EDDB7722EA}">
      <dgm:prSet/>
      <dgm:spPr/>
      <dgm:t>
        <a:bodyPr/>
        <a:lstStyle/>
        <a:p>
          <a:endParaRPr lang="en-US"/>
        </a:p>
      </dgm:t>
    </dgm:pt>
    <dgm:pt modelId="{EAFB9B2D-37A5-4EF3-9483-FDF52E759372}" type="sibTrans" cxnId="{B771C493-3576-42AE-A64C-43EDDB7722EA}">
      <dgm:prSet/>
      <dgm:spPr/>
      <dgm:t>
        <a:bodyPr/>
        <a:lstStyle/>
        <a:p>
          <a:endParaRPr lang="en-US"/>
        </a:p>
      </dgm:t>
    </dgm:pt>
    <dgm:pt modelId="{B281F7B2-2B34-4791-96B8-0D9D2D28C0FE}">
      <dgm:prSet phldrT="[Text]" custT="1"/>
      <dgm:spPr/>
      <dgm:t>
        <a:bodyPr/>
        <a:lstStyle/>
        <a:p>
          <a:r>
            <a:rPr lang="en-US" sz="2000" dirty="0" err="1"/>
            <a:t>Tuntas</a:t>
          </a:r>
          <a:endParaRPr lang="en-US" sz="2000" dirty="0"/>
        </a:p>
      </dgm:t>
    </dgm:pt>
    <dgm:pt modelId="{BF1E959B-895B-4C97-9783-899B941FA18F}" type="parTrans" cxnId="{636D6D8E-1C76-4643-BE56-33BF349A45FE}">
      <dgm:prSet/>
      <dgm:spPr/>
      <dgm:t>
        <a:bodyPr/>
        <a:lstStyle/>
        <a:p>
          <a:endParaRPr lang="en-US"/>
        </a:p>
      </dgm:t>
    </dgm:pt>
    <dgm:pt modelId="{8F8BF634-D225-4242-8309-47BF9B3C166E}" type="sibTrans" cxnId="{636D6D8E-1C76-4643-BE56-33BF349A45FE}">
      <dgm:prSet/>
      <dgm:spPr/>
      <dgm:t>
        <a:bodyPr/>
        <a:lstStyle/>
        <a:p>
          <a:endParaRPr lang="en-US"/>
        </a:p>
      </dgm:t>
    </dgm:pt>
    <dgm:pt modelId="{3C62040A-7280-4A31-9F3C-02B99B51F1F2}" type="pres">
      <dgm:prSet presAssocID="{D8D91B8B-9EB3-4A44-AFEC-DAF02E1CD6C6}" presName="Name0" presStyleCnt="0">
        <dgm:presLayoutVars>
          <dgm:dir/>
          <dgm:animLvl val="lvl"/>
          <dgm:resizeHandles val="exact"/>
        </dgm:presLayoutVars>
      </dgm:prSet>
      <dgm:spPr/>
    </dgm:pt>
    <dgm:pt modelId="{AC771F08-DB8F-42B2-98D5-7A0A968909E6}" type="pres">
      <dgm:prSet presAssocID="{D8D91B8B-9EB3-4A44-AFEC-DAF02E1CD6C6}" presName="tSp" presStyleCnt="0"/>
      <dgm:spPr/>
    </dgm:pt>
    <dgm:pt modelId="{72ECA904-68C5-4210-8AF3-484C529EC3C1}" type="pres">
      <dgm:prSet presAssocID="{D8D91B8B-9EB3-4A44-AFEC-DAF02E1CD6C6}" presName="bSp" presStyleCnt="0"/>
      <dgm:spPr/>
    </dgm:pt>
    <dgm:pt modelId="{AF8D8E83-7FD6-44FC-B926-2C34E2AB3CEC}" type="pres">
      <dgm:prSet presAssocID="{D8D91B8B-9EB3-4A44-AFEC-DAF02E1CD6C6}" presName="process" presStyleCnt="0"/>
      <dgm:spPr/>
    </dgm:pt>
    <dgm:pt modelId="{71054BC2-BCD2-4769-839C-2BF371D60D97}" type="pres">
      <dgm:prSet presAssocID="{23E04B7F-5FB8-4426-8E1C-C3F094756650}" presName="composite1" presStyleCnt="0"/>
      <dgm:spPr/>
    </dgm:pt>
    <dgm:pt modelId="{15865283-97C5-495E-9699-8AB7EFE53A89}" type="pres">
      <dgm:prSet presAssocID="{23E04B7F-5FB8-4426-8E1C-C3F094756650}" presName="dummyNode1" presStyleLbl="node1" presStyleIdx="0" presStyleCnt="3"/>
      <dgm:spPr/>
    </dgm:pt>
    <dgm:pt modelId="{BAF95C0B-D1F6-4846-A41D-B7DBF9202BC1}" type="pres">
      <dgm:prSet presAssocID="{23E04B7F-5FB8-4426-8E1C-C3F094756650}" presName="childNode1" presStyleLbl="bgAcc1" presStyleIdx="0" presStyleCnt="3">
        <dgm:presLayoutVars>
          <dgm:bulletEnabled val="1"/>
        </dgm:presLayoutVars>
      </dgm:prSet>
      <dgm:spPr/>
    </dgm:pt>
    <dgm:pt modelId="{D40DAC14-CFE3-4D86-8494-9E57F61061D3}" type="pres">
      <dgm:prSet presAssocID="{23E04B7F-5FB8-4426-8E1C-C3F094756650}" presName="childNode1tx" presStyleLbl="bgAcc1" presStyleIdx="0" presStyleCnt="3">
        <dgm:presLayoutVars>
          <dgm:bulletEnabled val="1"/>
        </dgm:presLayoutVars>
      </dgm:prSet>
      <dgm:spPr/>
    </dgm:pt>
    <dgm:pt modelId="{2FD3F488-C4C0-434B-A3DD-672EEF3C6FA3}" type="pres">
      <dgm:prSet presAssocID="{23E04B7F-5FB8-4426-8E1C-C3F094756650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323173C-5712-4D25-B2E1-4484309ECFE4}" type="pres">
      <dgm:prSet presAssocID="{23E04B7F-5FB8-4426-8E1C-C3F094756650}" presName="connSite1" presStyleCnt="0"/>
      <dgm:spPr/>
    </dgm:pt>
    <dgm:pt modelId="{01551BDF-0586-46BF-9AC1-497FDBACFED6}" type="pres">
      <dgm:prSet presAssocID="{722D3FE8-3C72-46F5-8BFF-400F04767720}" presName="Name9" presStyleLbl="sibTrans2D1" presStyleIdx="0" presStyleCnt="2"/>
      <dgm:spPr/>
    </dgm:pt>
    <dgm:pt modelId="{4EC9BDE8-E7AC-4EFA-B9DB-9777AE97961C}" type="pres">
      <dgm:prSet presAssocID="{38B3DB3A-6DF5-4E2A-BC6B-67F5D2900552}" presName="composite2" presStyleCnt="0"/>
      <dgm:spPr/>
    </dgm:pt>
    <dgm:pt modelId="{AC3ED97F-7DA9-48E9-A749-9ADFE4D9675B}" type="pres">
      <dgm:prSet presAssocID="{38B3DB3A-6DF5-4E2A-BC6B-67F5D2900552}" presName="dummyNode2" presStyleLbl="node1" presStyleIdx="0" presStyleCnt="3"/>
      <dgm:spPr/>
    </dgm:pt>
    <dgm:pt modelId="{031422B8-4AC8-446F-ACB2-D91BC94ABE53}" type="pres">
      <dgm:prSet presAssocID="{38B3DB3A-6DF5-4E2A-BC6B-67F5D2900552}" presName="childNode2" presStyleLbl="bgAcc1" presStyleIdx="1" presStyleCnt="3">
        <dgm:presLayoutVars>
          <dgm:bulletEnabled val="1"/>
        </dgm:presLayoutVars>
      </dgm:prSet>
      <dgm:spPr/>
    </dgm:pt>
    <dgm:pt modelId="{FA057633-B06B-4097-BEB3-92522E80766A}" type="pres">
      <dgm:prSet presAssocID="{38B3DB3A-6DF5-4E2A-BC6B-67F5D2900552}" presName="childNode2tx" presStyleLbl="bgAcc1" presStyleIdx="1" presStyleCnt="3">
        <dgm:presLayoutVars>
          <dgm:bulletEnabled val="1"/>
        </dgm:presLayoutVars>
      </dgm:prSet>
      <dgm:spPr/>
    </dgm:pt>
    <dgm:pt modelId="{8788C04E-36F5-4F3A-ACD3-BD5DDE608A59}" type="pres">
      <dgm:prSet presAssocID="{38B3DB3A-6DF5-4E2A-BC6B-67F5D2900552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05A45696-651B-4FF2-BA88-A21421E4DAA7}" type="pres">
      <dgm:prSet presAssocID="{38B3DB3A-6DF5-4E2A-BC6B-67F5D2900552}" presName="connSite2" presStyleCnt="0"/>
      <dgm:spPr/>
    </dgm:pt>
    <dgm:pt modelId="{1C589D55-3EA6-435D-9DB4-82D291626C74}" type="pres">
      <dgm:prSet presAssocID="{7F13EF8E-8FF7-4769-844D-8FE3CA578DD8}" presName="Name18" presStyleLbl="sibTrans2D1" presStyleIdx="1" presStyleCnt="2"/>
      <dgm:spPr/>
    </dgm:pt>
    <dgm:pt modelId="{F50F8422-5A7F-43C4-94BD-75AF973D0853}" type="pres">
      <dgm:prSet presAssocID="{74FF1733-BF27-486C-BB9C-99DC64DDA09C}" presName="composite1" presStyleCnt="0"/>
      <dgm:spPr/>
    </dgm:pt>
    <dgm:pt modelId="{28AC176A-FFA5-4ACB-AC0F-CD956BE55FFB}" type="pres">
      <dgm:prSet presAssocID="{74FF1733-BF27-486C-BB9C-99DC64DDA09C}" presName="dummyNode1" presStyleLbl="node1" presStyleIdx="1" presStyleCnt="3"/>
      <dgm:spPr/>
    </dgm:pt>
    <dgm:pt modelId="{AB532C69-F6EE-44CB-A8FE-25CB8CC92BB5}" type="pres">
      <dgm:prSet presAssocID="{74FF1733-BF27-486C-BB9C-99DC64DDA09C}" presName="childNode1" presStyleLbl="bgAcc1" presStyleIdx="2" presStyleCnt="3">
        <dgm:presLayoutVars>
          <dgm:bulletEnabled val="1"/>
        </dgm:presLayoutVars>
      </dgm:prSet>
      <dgm:spPr/>
    </dgm:pt>
    <dgm:pt modelId="{B59AEA7B-A2BA-4637-B617-3E89F79C03D5}" type="pres">
      <dgm:prSet presAssocID="{74FF1733-BF27-486C-BB9C-99DC64DDA09C}" presName="childNode1tx" presStyleLbl="bgAcc1" presStyleIdx="2" presStyleCnt="3">
        <dgm:presLayoutVars>
          <dgm:bulletEnabled val="1"/>
        </dgm:presLayoutVars>
      </dgm:prSet>
      <dgm:spPr/>
    </dgm:pt>
    <dgm:pt modelId="{39123E0D-F7B1-444F-9A30-656E089B9117}" type="pres">
      <dgm:prSet presAssocID="{74FF1733-BF27-486C-BB9C-99DC64DDA09C}" presName="parentNode1" presStyleLbl="node1" presStyleIdx="2" presStyleCnt="3" custLinFactNeighborY="36283">
        <dgm:presLayoutVars>
          <dgm:chMax val="1"/>
          <dgm:bulletEnabled val="1"/>
        </dgm:presLayoutVars>
      </dgm:prSet>
      <dgm:spPr/>
    </dgm:pt>
    <dgm:pt modelId="{C15E2837-4BCA-4AEB-AB2C-97A7CCE45B43}" type="pres">
      <dgm:prSet presAssocID="{74FF1733-BF27-486C-BB9C-99DC64DDA09C}" presName="connSite1" presStyleCnt="0"/>
      <dgm:spPr/>
    </dgm:pt>
  </dgm:ptLst>
  <dgm:cxnLst>
    <dgm:cxn modelId="{2617C200-E91D-49F4-962E-1B5709862B85}" srcId="{74FF1733-BF27-486C-BB9C-99DC64DDA09C}" destId="{9DA1B599-A5BC-44B8-96B8-2263EDE53450}" srcOrd="2" destOrd="0" parTransId="{13886A6C-73D1-44EE-8340-E8A8A83855BA}" sibTransId="{A0DC7EDB-1EB0-4C3F-A4D2-B3DD831FFAF0}"/>
    <dgm:cxn modelId="{29A93C05-3C3B-49AE-8AE6-B79C5032CD00}" type="presOf" srcId="{E478FAED-1753-4B4E-B74A-FFBEC2371BD7}" destId="{D40DAC14-CFE3-4D86-8494-9E57F61061D3}" srcOrd="1" destOrd="0" presId="urn:microsoft.com/office/officeart/2005/8/layout/hProcess4"/>
    <dgm:cxn modelId="{8AD31808-82BD-445C-AE5D-302F6176E938}" type="presOf" srcId="{FE6B277F-E294-4D2F-8275-BBD7017DA1B6}" destId="{D40DAC14-CFE3-4D86-8494-9E57F61061D3}" srcOrd="1" destOrd="1" presId="urn:microsoft.com/office/officeart/2005/8/layout/hProcess4"/>
    <dgm:cxn modelId="{8534850D-CF14-40C8-9746-6B973DA6A384}" srcId="{38B3DB3A-6DF5-4E2A-BC6B-67F5D2900552}" destId="{B89E5FD5-C03D-4E71-B8F0-60A7578E5E09}" srcOrd="0" destOrd="0" parTransId="{8F07ABF1-CFA4-40BE-84AF-C24F6A41A12C}" sibTransId="{CAA6532C-00D9-4980-890D-B6744B17A71A}"/>
    <dgm:cxn modelId="{9434C01A-CD55-4D65-AD8F-34843EEDC81C}" type="presOf" srcId="{9DA1B599-A5BC-44B8-96B8-2263EDE53450}" destId="{B59AEA7B-A2BA-4637-B617-3E89F79C03D5}" srcOrd="1" destOrd="2" presId="urn:microsoft.com/office/officeart/2005/8/layout/hProcess4"/>
    <dgm:cxn modelId="{44A09E1B-0A49-4277-85E0-B20498DDA528}" srcId="{74FF1733-BF27-486C-BB9C-99DC64DDA09C}" destId="{C30811E6-FDF0-448E-9134-6B7153327D89}" srcOrd="1" destOrd="0" parTransId="{260C0484-F257-4A13-998B-CD283EEBA5D0}" sibTransId="{B84DED0D-02A1-4382-A004-37381BAE4F1F}"/>
    <dgm:cxn modelId="{F2DE511E-6FBB-4CF3-844A-17D951EB3CF4}" srcId="{74FF1733-BF27-486C-BB9C-99DC64DDA09C}" destId="{4408F54A-6EA7-469B-8884-E06D1B98BA42}" srcOrd="0" destOrd="0" parTransId="{1E4A9F87-126F-496F-9298-CF8383EAC14A}" sibTransId="{8F4CD2DE-50CE-4593-BEC5-3CC522A565E0}"/>
    <dgm:cxn modelId="{49B4FB22-0021-4280-8393-F5A84D297459}" type="presOf" srcId="{4408F54A-6EA7-469B-8884-E06D1B98BA42}" destId="{B59AEA7B-A2BA-4637-B617-3E89F79C03D5}" srcOrd="1" destOrd="0" presId="urn:microsoft.com/office/officeart/2005/8/layout/hProcess4"/>
    <dgm:cxn modelId="{C8FD182C-7704-4842-B4E9-ED6A30C4158B}" srcId="{38B3DB3A-6DF5-4E2A-BC6B-67F5D2900552}" destId="{52A04DF2-BB6F-43C2-B69E-E5575D9D1C68}" srcOrd="2" destOrd="0" parTransId="{6D4CD7FE-C916-4D5F-8A60-CC2D1DD09657}" sibTransId="{1597A28B-D481-40D9-8D24-41D526B74478}"/>
    <dgm:cxn modelId="{4F4A6F38-FD04-4DB0-8A9D-2C94D0B6BA91}" type="presOf" srcId="{FE6B277F-E294-4D2F-8275-BBD7017DA1B6}" destId="{BAF95C0B-D1F6-4846-A41D-B7DBF9202BC1}" srcOrd="0" destOrd="1" presId="urn:microsoft.com/office/officeart/2005/8/layout/hProcess4"/>
    <dgm:cxn modelId="{179C065D-9B5B-4825-924C-AB3379E3E878}" srcId="{23E04B7F-5FB8-4426-8E1C-C3F094756650}" destId="{E478FAED-1753-4B4E-B74A-FFBEC2371BD7}" srcOrd="0" destOrd="0" parTransId="{2F738255-3C95-4208-83BE-D4664F7275B4}" sibTransId="{F880DF12-1C74-4737-A785-9BAF9BEF47C1}"/>
    <dgm:cxn modelId="{9EFC0A5D-75E6-4ABD-B917-DAD2DEA7DE17}" type="presOf" srcId="{4408F54A-6EA7-469B-8884-E06D1B98BA42}" destId="{AB532C69-F6EE-44CB-A8FE-25CB8CC92BB5}" srcOrd="0" destOrd="0" presId="urn:microsoft.com/office/officeart/2005/8/layout/hProcess4"/>
    <dgm:cxn modelId="{18FD975D-6375-4622-92F7-D3381EDD1130}" type="presOf" srcId="{B281F7B2-2B34-4791-96B8-0D9D2D28C0FE}" destId="{AB532C69-F6EE-44CB-A8FE-25CB8CC92BB5}" srcOrd="0" destOrd="4" presId="urn:microsoft.com/office/officeart/2005/8/layout/hProcess4"/>
    <dgm:cxn modelId="{47E4BD42-19BA-4100-AA06-0F986C2A60D4}" type="presOf" srcId="{9DA1B599-A5BC-44B8-96B8-2263EDE53450}" destId="{AB532C69-F6EE-44CB-A8FE-25CB8CC92BB5}" srcOrd="0" destOrd="2" presId="urn:microsoft.com/office/officeart/2005/8/layout/hProcess4"/>
    <dgm:cxn modelId="{D0B4C944-0064-4B40-8C2D-90CFF4A5BB38}" srcId="{38B3DB3A-6DF5-4E2A-BC6B-67F5D2900552}" destId="{FCA778FB-15DF-4DB4-801E-A8411A1E6852}" srcOrd="1" destOrd="0" parTransId="{8554D7EF-61E7-48A8-9806-5B7465E9C067}" sibTransId="{05B98865-4C46-47D3-BBDD-2A5E029FF0CB}"/>
    <dgm:cxn modelId="{A6951B46-ED1F-4AB6-8CEA-DE116E0B5BE9}" type="presOf" srcId="{AD4F8B8B-9039-4A53-B6D0-D9F4184836D7}" destId="{FA057633-B06B-4097-BEB3-92522E80766A}" srcOrd="1" destOrd="3" presId="urn:microsoft.com/office/officeart/2005/8/layout/hProcess4"/>
    <dgm:cxn modelId="{2BB43747-76A2-41CF-81AE-550A34F9CB30}" type="presOf" srcId="{52A04DF2-BB6F-43C2-B69E-E5575D9D1C68}" destId="{031422B8-4AC8-446F-ACB2-D91BC94ABE53}" srcOrd="0" destOrd="2" presId="urn:microsoft.com/office/officeart/2005/8/layout/hProcess4"/>
    <dgm:cxn modelId="{2D825649-CBBA-45BF-B96A-E729F129F291}" type="presOf" srcId="{722D3FE8-3C72-46F5-8BFF-400F04767720}" destId="{01551BDF-0586-46BF-9AC1-497FDBACFED6}" srcOrd="0" destOrd="0" presId="urn:microsoft.com/office/officeart/2005/8/layout/hProcess4"/>
    <dgm:cxn modelId="{41C2426E-CD90-44C6-9D2C-159F46CFFEC5}" type="presOf" srcId="{B89E5FD5-C03D-4E71-B8F0-60A7578E5E09}" destId="{031422B8-4AC8-446F-ACB2-D91BC94ABE53}" srcOrd="0" destOrd="0" presId="urn:microsoft.com/office/officeart/2005/8/layout/hProcess4"/>
    <dgm:cxn modelId="{331D574E-03A3-4893-9A90-C785F895461C}" type="presOf" srcId="{FCA778FB-15DF-4DB4-801E-A8411A1E6852}" destId="{031422B8-4AC8-446F-ACB2-D91BC94ABE53}" srcOrd="0" destOrd="1" presId="urn:microsoft.com/office/officeart/2005/8/layout/hProcess4"/>
    <dgm:cxn modelId="{B611F46F-A658-4218-9D04-3F69C9D72628}" type="presOf" srcId="{B281F7B2-2B34-4791-96B8-0D9D2D28C0FE}" destId="{B59AEA7B-A2BA-4637-B617-3E89F79C03D5}" srcOrd="1" destOrd="4" presId="urn:microsoft.com/office/officeart/2005/8/layout/hProcess4"/>
    <dgm:cxn modelId="{E9584673-B608-40FF-ADCA-3DACD6796188}" type="presOf" srcId="{B89E5FD5-C03D-4E71-B8F0-60A7578E5E09}" destId="{FA057633-B06B-4097-BEB3-92522E80766A}" srcOrd="1" destOrd="0" presId="urn:microsoft.com/office/officeart/2005/8/layout/hProcess4"/>
    <dgm:cxn modelId="{D15A8A76-2F30-44BC-863E-997BE5624944}" type="presOf" srcId="{38B3DB3A-6DF5-4E2A-BC6B-67F5D2900552}" destId="{8788C04E-36F5-4F3A-ACD3-BD5DDE608A59}" srcOrd="0" destOrd="0" presId="urn:microsoft.com/office/officeart/2005/8/layout/hProcess4"/>
    <dgm:cxn modelId="{F061E559-DE83-4D1D-A49B-0DEDDCB2B724}" type="presOf" srcId="{FCA778FB-15DF-4DB4-801E-A8411A1E6852}" destId="{FA057633-B06B-4097-BEB3-92522E80766A}" srcOrd="1" destOrd="1" presId="urn:microsoft.com/office/officeart/2005/8/layout/hProcess4"/>
    <dgm:cxn modelId="{636D6D8E-1C76-4643-BE56-33BF349A45FE}" srcId="{74FF1733-BF27-486C-BB9C-99DC64DDA09C}" destId="{B281F7B2-2B34-4791-96B8-0D9D2D28C0FE}" srcOrd="4" destOrd="0" parTransId="{BF1E959B-895B-4C97-9783-899B941FA18F}" sibTransId="{8F8BF634-D225-4242-8309-47BF9B3C166E}"/>
    <dgm:cxn modelId="{8E26F68F-8F3B-4737-AE4B-31E3FBAAD69B}" type="presOf" srcId="{0AE3B5CB-C46A-4919-B8E5-89EA9B42C330}" destId="{AB532C69-F6EE-44CB-A8FE-25CB8CC92BB5}" srcOrd="0" destOrd="3" presId="urn:microsoft.com/office/officeart/2005/8/layout/hProcess4"/>
    <dgm:cxn modelId="{B771C493-3576-42AE-A64C-43EDDB7722EA}" srcId="{74FF1733-BF27-486C-BB9C-99DC64DDA09C}" destId="{0AE3B5CB-C46A-4919-B8E5-89EA9B42C330}" srcOrd="3" destOrd="0" parTransId="{21203A55-33B3-4876-909D-AE8E6B8D64ED}" sibTransId="{EAFB9B2D-37A5-4EF3-9483-FDF52E759372}"/>
    <dgm:cxn modelId="{D60D6D9F-69B4-4331-95AD-F153F9FC69EC}" srcId="{23E04B7F-5FB8-4426-8E1C-C3F094756650}" destId="{FE6B277F-E294-4D2F-8275-BBD7017DA1B6}" srcOrd="1" destOrd="0" parTransId="{237712AA-9BE4-4452-B667-CDC205E20499}" sibTransId="{4C7F9FCB-EBC3-41BC-B136-097C1F1F504E}"/>
    <dgm:cxn modelId="{26B92AA1-4727-4CCC-B3EE-4847668B5B06}" srcId="{38B3DB3A-6DF5-4E2A-BC6B-67F5D2900552}" destId="{AD4F8B8B-9039-4A53-B6D0-D9F4184836D7}" srcOrd="3" destOrd="0" parTransId="{CF620A95-3A7B-4C9F-9261-BF81647404D0}" sibTransId="{FD6F618F-C370-468A-9695-B0408914E0A4}"/>
    <dgm:cxn modelId="{5D8D14A7-022F-4AC3-A075-FDAF2086BE4D}" type="presOf" srcId="{52A04DF2-BB6F-43C2-B69E-E5575D9D1C68}" destId="{FA057633-B06B-4097-BEB3-92522E80766A}" srcOrd="1" destOrd="2" presId="urn:microsoft.com/office/officeart/2005/8/layout/hProcess4"/>
    <dgm:cxn modelId="{FD77F1AA-AF74-4479-920C-586B8FB314EC}" type="presOf" srcId="{7F13EF8E-8FF7-4769-844D-8FE3CA578DD8}" destId="{1C589D55-3EA6-435D-9DB4-82D291626C74}" srcOrd="0" destOrd="0" presId="urn:microsoft.com/office/officeart/2005/8/layout/hProcess4"/>
    <dgm:cxn modelId="{75F389B8-6305-4ACB-9143-CC0269F9422A}" type="presOf" srcId="{23E04B7F-5FB8-4426-8E1C-C3F094756650}" destId="{2FD3F488-C4C0-434B-A3DD-672EEF3C6FA3}" srcOrd="0" destOrd="0" presId="urn:microsoft.com/office/officeart/2005/8/layout/hProcess4"/>
    <dgm:cxn modelId="{3652FEB8-5D02-4CCA-9CAB-17B512934968}" type="presOf" srcId="{74FF1733-BF27-486C-BB9C-99DC64DDA09C}" destId="{39123E0D-F7B1-444F-9A30-656E089B9117}" srcOrd="0" destOrd="0" presId="urn:microsoft.com/office/officeart/2005/8/layout/hProcess4"/>
    <dgm:cxn modelId="{70E03BC7-8015-4FF3-B945-B26D99DA32AB}" srcId="{D8D91B8B-9EB3-4A44-AFEC-DAF02E1CD6C6}" destId="{74FF1733-BF27-486C-BB9C-99DC64DDA09C}" srcOrd="2" destOrd="0" parTransId="{3AB5B13E-DB3E-4C6D-A93A-4615FBA61292}" sibTransId="{6319029C-BE8B-42B1-962C-0DEC4905FF00}"/>
    <dgm:cxn modelId="{93F950C7-6795-4CA8-A1D3-3FEEDCD06359}" type="presOf" srcId="{AD4F8B8B-9039-4A53-B6D0-D9F4184836D7}" destId="{031422B8-4AC8-446F-ACB2-D91BC94ABE53}" srcOrd="0" destOrd="3" presId="urn:microsoft.com/office/officeart/2005/8/layout/hProcess4"/>
    <dgm:cxn modelId="{C923E9C8-7C1A-4A02-8F3D-3B7A306C6D4C}" srcId="{74FF1733-BF27-486C-BB9C-99DC64DDA09C}" destId="{9BD0A93A-B287-46BC-9B29-7AA52A86E8B3}" srcOrd="5" destOrd="0" parTransId="{B618E8DB-2B60-4B9F-AD8E-B5C88951E6FE}" sibTransId="{5CD30B7F-F95E-46D7-9E92-6AB7BD2A7125}"/>
    <dgm:cxn modelId="{31B84ED6-9E40-4957-9150-C4AA5A4989C5}" type="presOf" srcId="{E478FAED-1753-4B4E-B74A-FFBEC2371BD7}" destId="{BAF95C0B-D1F6-4846-A41D-B7DBF9202BC1}" srcOrd="0" destOrd="0" presId="urn:microsoft.com/office/officeart/2005/8/layout/hProcess4"/>
    <dgm:cxn modelId="{9E8C5ADC-788C-4699-B67D-57442DC4F061}" srcId="{D8D91B8B-9EB3-4A44-AFEC-DAF02E1CD6C6}" destId="{38B3DB3A-6DF5-4E2A-BC6B-67F5D2900552}" srcOrd="1" destOrd="0" parTransId="{AC6476C7-CD55-4386-B7D0-0C231BB367F4}" sibTransId="{7F13EF8E-8FF7-4769-844D-8FE3CA578DD8}"/>
    <dgm:cxn modelId="{4E8963E8-0EBE-46F0-A466-77C7811866CE}" type="presOf" srcId="{9BD0A93A-B287-46BC-9B29-7AA52A86E8B3}" destId="{B59AEA7B-A2BA-4637-B617-3E89F79C03D5}" srcOrd="1" destOrd="5" presId="urn:microsoft.com/office/officeart/2005/8/layout/hProcess4"/>
    <dgm:cxn modelId="{280281E9-E6E5-4B89-9A83-E52F23DD997A}" type="presOf" srcId="{C30811E6-FDF0-448E-9134-6B7153327D89}" destId="{AB532C69-F6EE-44CB-A8FE-25CB8CC92BB5}" srcOrd="0" destOrd="1" presId="urn:microsoft.com/office/officeart/2005/8/layout/hProcess4"/>
    <dgm:cxn modelId="{F5287DF1-1D10-4757-98F0-14E50A028068}" srcId="{D8D91B8B-9EB3-4A44-AFEC-DAF02E1CD6C6}" destId="{23E04B7F-5FB8-4426-8E1C-C3F094756650}" srcOrd="0" destOrd="0" parTransId="{BAED44C5-FB83-4BBE-8CAD-E3AEE7FEE19F}" sibTransId="{722D3FE8-3C72-46F5-8BFF-400F04767720}"/>
    <dgm:cxn modelId="{796EDDF5-F208-4305-973A-4CC0202C9B38}" type="presOf" srcId="{C30811E6-FDF0-448E-9134-6B7153327D89}" destId="{B59AEA7B-A2BA-4637-B617-3E89F79C03D5}" srcOrd="1" destOrd="1" presId="urn:microsoft.com/office/officeart/2005/8/layout/hProcess4"/>
    <dgm:cxn modelId="{AA11D5F7-E5F7-43F3-8BAB-56E1863286FE}" type="presOf" srcId="{0AE3B5CB-C46A-4919-B8E5-89EA9B42C330}" destId="{B59AEA7B-A2BA-4637-B617-3E89F79C03D5}" srcOrd="1" destOrd="3" presId="urn:microsoft.com/office/officeart/2005/8/layout/hProcess4"/>
    <dgm:cxn modelId="{46C449FC-2901-4744-9F8A-3CDEAAECDC5A}" type="presOf" srcId="{D8D91B8B-9EB3-4A44-AFEC-DAF02E1CD6C6}" destId="{3C62040A-7280-4A31-9F3C-02B99B51F1F2}" srcOrd="0" destOrd="0" presId="urn:microsoft.com/office/officeart/2005/8/layout/hProcess4"/>
    <dgm:cxn modelId="{9D55DCFF-04D4-464B-A342-3E0A09EFC476}" type="presOf" srcId="{9BD0A93A-B287-46BC-9B29-7AA52A86E8B3}" destId="{AB532C69-F6EE-44CB-A8FE-25CB8CC92BB5}" srcOrd="0" destOrd="5" presId="urn:microsoft.com/office/officeart/2005/8/layout/hProcess4"/>
    <dgm:cxn modelId="{CA880471-7CCB-4283-AE81-0C7B116A7FD4}" type="presParOf" srcId="{3C62040A-7280-4A31-9F3C-02B99B51F1F2}" destId="{AC771F08-DB8F-42B2-98D5-7A0A968909E6}" srcOrd="0" destOrd="0" presId="urn:microsoft.com/office/officeart/2005/8/layout/hProcess4"/>
    <dgm:cxn modelId="{1A2AA33B-EA7B-4BD3-8162-2B4749483192}" type="presParOf" srcId="{3C62040A-7280-4A31-9F3C-02B99B51F1F2}" destId="{72ECA904-68C5-4210-8AF3-484C529EC3C1}" srcOrd="1" destOrd="0" presId="urn:microsoft.com/office/officeart/2005/8/layout/hProcess4"/>
    <dgm:cxn modelId="{39F825B1-9BF0-4ECB-ABBD-4C0E6ED9B226}" type="presParOf" srcId="{3C62040A-7280-4A31-9F3C-02B99B51F1F2}" destId="{AF8D8E83-7FD6-44FC-B926-2C34E2AB3CEC}" srcOrd="2" destOrd="0" presId="urn:microsoft.com/office/officeart/2005/8/layout/hProcess4"/>
    <dgm:cxn modelId="{5B3F7B90-4B19-4960-A530-7BB2FC3AB5D9}" type="presParOf" srcId="{AF8D8E83-7FD6-44FC-B926-2C34E2AB3CEC}" destId="{71054BC2-BCD2-4769-839C-2BF371D60D97}" srcOrd="0" destOrd="0" presId="urn:microsoft.com/office/officeart/2005/8/layout/hProcess4"/>
    <dgm:cxn modelId="{E993F5AE-83E8-4065-AC43-6291BD9A1173}" type="presParOf" srcId="{71054BC2-BCD2-4769-839C-2BF371D60D97}" destId="{15865283-97C5-495E-9699-8AB7EFE53A89}" srcOrd="0" destOrd="0" presId="urn:microsoft.com/office/officeart/2005/8/layout/hProcess4"/>
    <dgm:cxn modelId="{30C7432A-BED5-4577-8D5A-EB016CA0DEA3}" type="presParOf" srcId="{71054BC2-BCD2-4769-839C-2BF371D60D97}" destId="{BAF95C0B-D1F6-4846-A41D-B7DBF9202BC1}" srcOrd="1" destOrd="0" presId="urn:microsoft.com/office/officeart/2005/8/layout/hProcess4"/>
    <dgm:cxn modelId="{E7DFA2A7-89EA-4E6E-99A0-1C3D81F50712}" type="presParOf" srcId="{71054BC2-BCD2-4769-839C-2BF371D60D97}" destId="{D40DAC14-CFE3-4D86-8494-9E57F61061D3}" srcOrd="2" destOrd="0" presId="urn:microsoft.com/office/officeart/2005/8/layout/hProcess4"/>
    <dgm:cxn modelId="{AD70EFD7-0341-4F81-8FAC-B691922AB689}" type="presParOf" srcId="{71054BC2-BCD2-4769-839C-2BF371D60D97}" destId="{2FD3F488-C4C0-434B-A3DD-672EEF3C6FA3}" srcOrd="3" destOrd="0" presId="urn:microsoft.com/office/officeart/2005/8/layout/hProcess4"/>
    <dgm:cxn modelId="{BCA920B0-6007-49A1-AB4A-B3B6FB8D0C0A}" type="presParOf" srcId="{71054BC2-BCD2-4769-839C-2BF371D60D97}" destId="{D323173C-5712-4D25-B2E1-4484309ECFE4}" srcOrd="4" destOrd="0" presId="urn:microsoft.com/office/officeart/2005/8/layout/hProcess4"/>
    <dgm:cxn modelId="{D9EF40B8-C5BD-4880-97B4-87A8525903C7}" type="presParOf" srcId="{AF8D8E83-7FD6-44FC-B926-2C34E2AB3CEC}" destId="{01551BDF-0586-46BF-9AC1-497FDBACFED6}" srcOrd="1" destOrd="0" presId="urn:microsoft.com/office/officeart/2005/8/layout/hProcess4"/>
    <dgm:cxn modelId="{5B3F4C97-1EFC-4E0E-ACB0-0BF6DE4D516D}" type="presParOf" srcId="{AF8D8E83-7FD6-44FC-B926-2C34E2AB3CEC}" destId="{4EC9BDE8-E7AC-4EFA-B9DB-9777AE97961C}" srcOrd="2" destOrd="0" presId="urn:microsoft.com/office/officeart/2005/8/layout/hProcess4"/>
    <dgm:cxn modelId="{24E390B6-4870-4BDF-B292-215957CE87AC}" type="presParOf" srcId="{4EC9BDE8-E7AC-4EFA-B9DB-9777AE97961C}" destId="{AC3ED97F-7DA9-48E9-A749-9ADFE4D9675B}" srcOrd="0" destOrd="0" presId="urn:microsoft.com/office/officeart/2005/8/layout/hProcess4"/>
    <dgm:cxn modelId="{9F76F6D2-2DC9-438C-8D95-D4392043E2B4}" type="presParOf" srcId="{4EC9BDE8-E7AC-4EFA-B9DB-9777AE97961C}" destId="{031422B8-4AC8-446F-ACB2-D91BC94ABE53}" srcOrd="1" destOrd="0" presId="urn:microsoft.com/office/officeart/2005/8/layout/hProcess4"/>
    <dgm:cxn modelId="{23B20CF3-AE58-4BC4-84E2-798A58248469}" type="presParOf" srcId="{4EC9BDE8-E7AC-4EFA-B9DB-9777AE97961C}" destId="{FA057633-B06B-4097-BEB3-92522E80766A}" srcOrd="2" destOrd="0" presId="urn:microsoft.com/office/officeart/2005/8/layout/hProcess4"/>
    <dgm:cxn modelId="{79062B71-F010-4E2F-B7B1-8FF99E0F4C64}" type="presParOf" srcId="{4EC9BDE8-E7AC-4EFA-B9DB-9777AE97961C}" destId="{8788C04E-36F5-4F3A-ACD3-BD5DDE608A59}" srcOrd="3" destOrd="0" presId="urn:microsoft.com/office/officeart/2005/8/layout/hProcess4"/>
    <dgm:cxn modelId="{A15ECAFD-760E-4AA9-9EFA-7759FF4842CD}" type="presParOf" srcId="{4EC9BDE8-E7AC-4EFA-B9DB-9777AE97961C}" destId="{05A45696-651B-4FF2-BA88-A21421E4DAA7}" srcOrd="4" destOrd="0" presId="urn:microsoft.com/office/officeart/2005/8/layout/hProcess4"/>
    <dgm:cxn modelId="{FD65850D-BC94-4634-ABDC-0135949B44D6}" type="presParOf" srcId="{AF8D8E83-7FD6-44FC-B926-2C34E2AB3CEC}" destId="{1C589D55-3EA6-435D-9DB4-82D291626C74}" srcOrd="3" destOrd="0" presId="urn:microsoft.com/office/officeart/2005/8/layout/hProcess4"/>
    <dgm:cxn modelId="{FA2864DC-11C3-4DD2-861C-BED958397D2D}" type="presParOf" srcId="{AF8D8E83-7FD6-44FC-B926-2C34E2AB3CEC}" destId="{F50F8422-5A7F-43C4-94BD-75AF973D0853}" srcOrd="4" destOrd="0" presId="urn:microsoft.com/office/officeart/2005/8/layout/hProcess4"/>
    <dgm:cxn modelId="{5C19DECA-BD0B-47E7-80DC-9204345965E3}" type="presParOf" srcId="{F50F8422-5A7F-43C4-94BD-75AF973D0853}" destId="{28AC176A-FFA5-4ACB-AC0F-CD956BE55FFB}" srcOrd="0" destOrd="0" presId="urn:microsoft.com/office/officeart/2005/8/layout/hProcess4"/>
    <dgm:cxn modelId="{86371680-2C62-43B3-8795-88715AE49343}" type="presParOf" srcId="{F50F8422-5A7F-43C4-94BD-75AF973D0853}" destId="{AB532C69-F6EE-44CB-A8FE-25CB8CC92BB5}" srcOrd="1" destOrd="0" presId="urn:microsoft.com/office/officeart/2005/8/layout/hProcess4"/>
    <dgm:cxn modelId="{DA79BC8A-06FE-4506-A3C5-D22206B5044E}" type="presParOf" srcId="{F50F8422-5A7F-43C4-94BD-75AF973D0853}" destId="{B59AEA7B-A2BA-4637-B617-3E89F79C03D5}" srcOrd="2" destOrd="0" presId="urn:microsoft.com/office/officeart/2005/8/layout/hProcess4"/>
    <dgm:cxn modelId="{2ADE38E5-EB9E-4D02-8ADC-93044AAC86A5}" type="presParOf" srcId="{F50F8422-5A7F-43C4-94BD-75AF973D0853}" destId="{39123E0D-F7B1-444F-9A30-656E089B9117}" srcOrd="3" destOrd="0" presId="urn:microsoft.com/office/officeart/2005/8/layout/hProcess4"/>
    <dgm:cxn modelId="{A62F2509-013A-4A32-8C9B-7E24789B1064}" type="presParOf" srcId="{F50F8422-5A7F-43C4-94BD-75AF973D0853}" destId="{C15E2837-4BCA-4AEB-AB2C-97A7CCE45B4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CACD5D-5AC9-4DF8-BC74-5541A8602D61}">
      <dsp:nvSpPr>
        <dsp:cNvPr id="0" name=""/>
        <dsp:cNvSpPr/>
      </dsp:nvSpPr>
      <dsp:spPr>
        <a:xfrm>
          <a:off x="1986676" y="532883"/>
          <a:ext cx="1995115" cy="133074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KUPU-KUPU</a:t>
          </a:r>
        </a:p>
      </dsp:txBody>
      <dsp:txXfrm>
        <a:off x="2305895" y="532883"/>
        <a:ext cx="1675896" cy="1330741"/>
      </dsp:txXfrm>
    </dsp:sp>
    <dsp:sp modelId="{733FDA92-E235-478B-B4B7-A74420089294}">
      <dsp:nvSpPr>
        <dsp:cNvPr id="0" name=""/>
        <dsp:cNvSpPr/>
      </dsp:nvSpPr>
      <dsp:spPr>
        <a:xfrm>
          <a:off x="1986676" y="1863625"/>
          <a:ext cx="1995115" cy="1330741"/>
        </a:xfrm>
        <a:prstGeom prst="rect">
          <a:avLst/>
        </a:prstGeom>
        <a:solidFill>
          <a:schemeClr val="accent5">
            <a:tint val="40000"/>
            <a:alpha val="90000"/>
            <a:hueOff val="-2148096"/>
            <a:satOff val="9651"/>
            <a:lumOff val="663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2148096"/>
              <a:satOff val="9651"/>
              <a:lumOff val="6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TRANSFORMASI</a:t>
          </a:r>
        </a:p>
      </dsp:txBody>
      <dsp:txXfrm>
        <a:off x="2305895" y="1863625"/>
        <a:ext cx="1675896" cy="1330741"/>
      </dsp:txXfrm>
    </dsp:sp>
    <dsp:sp modelId="{C1E90818-EDF7-41E2-B3D6-0E9429448490}">
      <dsp:nvSpPr>
        <dsp:cNvPr id="0" name=""/>
        <dsp:cNvSpPr/>
      </dsp:nvSpPr>
      <dsp:spPr>
        <a:xfrm>
          <a:off x="1986676" y="3194367"/>
          <a:ext cx="1995115" cy="1330741"/>
        </a:xfrm>
        <a:prstGeom prst="rect">
          <a:avLst/>
        </a:prstGeom>
        <a:solidFill>
          <a:schemeClr val="accent5">
            <a:tint val="40000"/>
            <a:alpha val="90000"/>
            <a:hueOff val="-4296193"/>
            <a:satOff val="19301"/>
            <a:lumOff val="132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4296193"/>
              <a:satOff val="19301"/>
              <a:lumOff val="13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ALI IMRON 190-191</a:t>
          </a:r>
        </a:p>
      </dsp:txBody>
      <dsp:txXfrm>
        <a:off x="2305895" y="3194367"/>
        <a:ext cx="1675896" cy="1330741"/>
      </dsp:txXfrm>
    </dsp:sp>
    <dsp:sp modelId="{901A789E-6BC8-4051-B82A-4B7F240FB3CA}">
      <dsp:nvSpPr>
        <dsp:cNvPr id="0" name=""/>
        <dsp:cNvSpPr/>
      </dsp:nvSpPr>
      <dsp:spPr>
        <a:xfrm>
          <a:off x="922615" y="853"/>
          <a:ext cx="1330076" cy="133007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MOBIL</a:t>
          </a:r>
        </a:p>
      </dsp:txBody>
      <dsp:txXfrm>
        <a:off x="1117400" y="195638"/>
        <a:ext cx="940506" cy="940506"/>
      </dsp:txXfrm>
    </dsp:sp>
    <dsp:sp modelId="{EE1A7952-6A2B-48AA-8D88-F9DF4D7377FB}">
      <dsp:nvSpPr>
        <dsp:cNvPr id="0" name=""/>
        <dsp:cNvSpPr/>
      </dsp:nvSpPr>
      <dsp:spPr>
        <a:xfrm>
          <a:off x="5311869" y="532883"/>
          <a:ext cx="1995115" cy="1330741"/>
        </a:xfrm>
        <a:prstGeom prst="rect">
          <a:avLst/>
        </a:prstGeom>
        <a:solidFill>
          <a:schemeClr val="accent5">
            <a:tint val="40000"/>
            <a:alpha val="90000"/>
            <a:hueOff val="-6444289"/>
            <a:satOff val="28952"/>
            <a:lumOff val="199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6444289"/>
              <a:satOff val="28952"/>
              <a:lumOff val="19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LEBAH</a:t>
          </a:r>
        </a:p>
      </dsp:txBody>
      <dsp:txXfrm>
        <a:off x="5631087" y="532883"/>
        <a:ext cx="1675896" cy="1330741"/>
      </dsp:txXfrm>
    </dsp:sp>
    <dsp:sp modelId="{4D2F65CF-00EA-43EB-A25C-6B57F3825800}">
      <dsp:nvSpPr>
        <dsp:cNvPr id="0" name=""/>
        <dsp:cNvSpPr/>
      </dsp:nvSpPr>
      <dsp:spPr>
        <a:xfrm>
          <a:off x="5311869" y="1863625"/>
          <a:ext cx="1995115" cy="1330741"/>
        </a:xfrm>
        <a:prstGeom prst="rect">
          <a:avLst/>
        </a:prstGeom>
        <a:solidFill>
          <a:schemeClr val="accent5">
            <a:tint val="40000"/>
            <a:alpha val="90000"/>
            <a:hueOff val="-8592385"/>
            <a:satOff val="38602"/>
            <a:lumOff val="265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8592385"/>
              <a:satOff val="38602"/>
              <a:lumOff val="26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KOLABORASI</a:t>
          </a:r>
        </a:p>
      </dsp:txBody>
      <dsp:txXfrm>
        <a:off x="5631087" y="1863625"/>
        <a:ext cx="1675896" cy="1330741"/>
      </dsp:txXfrm>
    </dsp:sp>
    <dsp:sp modelId="{1D67563E-75EB-453C-ABF0-DF0354B3B49B}">
      <dsp:nvSpPr>
        <dsp:cNvPr id="0" name=""/>
        <dsp:cNvSpPr/>
      </dsp:nvSpPr>
      <dsp:spPr>
        <a:xfrm>
          <a:off x="5311869" y="3194367"/>
          <a:ext cx="1995115" cy="1330741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 ASHR</a:t>
          </a:r>
        </a:p>
      </dsp:txBody>
      <dsp:txXfrm>
        <a:off x="5631087" y="3194367"/>
        <a:ext cx="1675896" cy="1330741"/>
      </dsp:txXfrm>
    </dsp:sp>
    <dsp:sp modelId="{D4B85CDD-AC4C-4973-ADB9-F7F707453453}">
      <dsp:nvSpPr>
        <dsp:cNvPr id="0" name=""/>
        <dsp:cNvSpPr/>
      </dsp:nvSpPr>
      <dsp:spPr>
        <a:xfrm>
          <a:off x="4247807" y="853"/>
          <a:ext cx="1330076" cy="1330076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JAM</a:t>
          </a:r>
        </a:p>
      </dsp:txBody>
      <dsp:txXfrm>
        <a:off x="4442592" y="195638"/>
        <a:ext cx="940506" cy="940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D41B3-038E-4B31-8B42-A862DF71341C}">
      <dsp:nvSpPr>
        <dsp:cNvPr id="0" name=""/>
        <dsp:cNvSpPr/>
      </dsp:nvSpPr>
      <dsp:spPr>
        <a:xfrm>
          <a:off x="1951343" y="-105012"/>
          <a:ext cx="4326913" cy="4326913"/>
        </a:xfrm>
        <a:prstGeom prst="circularArrow">
          <a:avLst>
            <a:gd name="adj1" fmla="val 4668"/>
            <a:gd name="adj2" fmla="val 272909"/>
            <a:gd name="adj3" fmla="val 12891843"/>
            <a:gd name="adj4" fmla="val 17989748"/>
            <a:gd name="adj5" fmla="val 484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FDBD94-036A-4B6F-9930-0AD0786F1F65}">
      <dsp:nvSpPr>
        <dsp:cNvPr id="0" name=""/>
        <dsp:cNvSpPr/>
      </dsp:nvSpPr>
      <dsp:spPr>
        <a:xfrm>
          <a:off x="2696319" y="91"/>
          <a:ext cx="2836961" cy="141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2. KALIBRASI</a:t>
          </a:r>
        </a:p>
      </dsp:txBody>
      <dsp:txXfrm>
        <a:off x="2765563" y="69335"/>
        <a:ext cx="2698473" cy="1279992"/>
      </dsp:txXfrm>
    </dsp:sp>
    <dsp:sp modelId="{F5C84FDE-46C4-49CF-BAF2-982C874865F3}">
      <dsp:nvSpPr>
        <dsp:cNvPr id="0" name=""/>
        <dsp:cNvSpPr/>
      </dsp:nvSpPr>
      <dsp:spPr>
        <a:xfrm>
          <a:off x="4249968" y="1553741"/>
          <a:ext cx="2836961" cy="141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4. ITERASI</a:t>
          </a:r>
        </a:p>
      </dsp:txBody>
      <dsp:txXfrm>
        <a:off x="4319212" y="1622985"/>
        <a:ext cx="2698473" cy="1279992"/>
      </dsp:txXfrm>
    </dsp:sp>
    <dsp:sp modelId="{367F56DC-89F4-493A-BD9B-AAA2E5F20DCB}">
      <dsp:nvSpPr>
        <dsp:cNvPr id="0" name=""/>
        <dsp:cNvSpPr/>
      </dsp:nvSpPr>
      <dsp:spPr>
        <a:xfrm>
          <a:off x="2696319" y="3107390"/>
          <a:ext cx="2836961" cy="141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1. LITERASI</a:t>
          </a:r>
        </a:p>
      </dsp:txBody>
      <dsp:txXfrm>
        <a:off x="2765563" y="3176634"/>
        <a:ext cx="2698473" cy="1279992"/>
      </dsp:txXfrm>
    </dsp:sp>
    <dsp:sp modelId="{21FB62F4-C065-411A-932E-1C4E4B0103DE}">
      <dsp:nvSpPr>
        <dsp:cNvPr id="0" name=""/>
        <dsp:cNvSpPr/>
      </dsp:nvSpPr>
      <dsp:spPr>
        <a:xfrm>
          <a:off x="1142669" y="1553741"/>
          <a:ext cx="2836961" cy="141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3. </a:t>
          </a:r>
          <a:r>
            <a:rPr lang="en-US" sz="2800" kern="1200" dirty="0"/>
            <a:t>TRIANGULASI</a:t>
          </a:r>
        </a:p>
      </dsp:txBody>
      <dsp:txXfrm>
        <a:off x="1211913" y="1622985"/>
        <a:ext cx="2698473" cy="12799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FF01-4637-4B5F-8DC9-C5B4EF38464F}">
      <dsp:nvSpPr>
        <dsp:cNvPr id="0" name=""/>
        <dsp:cNvSpPr/>
      </dsp:nvSpPr>
      <dsp:spPr>
        <a:xfrm>
          <a:off x="2373658" y="521839"/>
          <a:ext cx="3482283" cy="3482283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42388-C9AE-409B-80B4-22637FC09D00}">
      <dsp:nvSpPr>
        <dsp:cNvPr id="0" name=""/>
        <dsp:cNvSpPr/>
      </dsp:nvSpPr>
      <dsp:spPr>
        <a:xfrm>
          <a:off x="2373658" y="521839"/>
          <a:ext cx="3482283" cy="3482283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F1BD6-2B31-4AA7-ACEE-4DDE453EE93A}">
      <dsp:nvSpPr>
        <dsp:cNvPr id="0" name=""/>
        <dsp:cNvSpPr/>
      </dsp:nvSpPr>
      <dsp:spPr>
        <a:xfrm>
          <a:off x="2373658" y="521839"/>
          <a:ext cx="3482283" cy="3482283"/>
        </a:xfrm>
        <a:prstGeom prst="blockArc">
          <a:avLst>
            <a:gd name="adj1" fmla="val 0"/>
            <a:gd name="adj2" fmla="val 5400000"/>
            <a:gd name="adj3" fmla="val 4641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64BF4-BC7D-4514-BB6C-51073C8DF438}">
      <dsp:nvSpPr>
        <dsp:cNvPr id="0" name=""/>
        <dsp:cNvSpPr/>
      </dsp:nvSpPr>
      <dsp:spPr>
        <a:xfrm>
          <a:off x="2373658" y="521839"/>
          <a:ext cx="3482283" cy="3482283"/>
        </a:xfrm>
        <a:prstGeom prst="blockArc">
          <a:avLst>
            <a:gd name="adj1" fmla="val 16200000"/>
            <a:gd name="adj2" fmla="val 0"/>
            <a:gd name="adj3" fmla="val 4641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FAA76-251A-4761-8FE6-8AE46F9905FA}">
      <dsp:nvSpPr>
        <dsp:cNvPr id="0" name=""/>
        <dsp:cNvSpPr/>
      </dsp:nvSpPr>
      <dsp:spPr>
        <a:xfrm>
          <a:off x="3313137" y="1461318"/>
          <a:ext cx="1603325" cy="16033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dirty="0"/>
            <a:t>SINGULARITAS</a:t>
          </a:r>
        </a:p>
      </dsp:txBody>
      <dsp:txXfrm>
        <a:off x="3547939" y="1696120"/>
        <a:ext cx="1133721" cy="1133721"/>
      </dsp:txXfrm>
    </dsp:sp>
    <dsp:sp modelId="{8D30213D-E6F7-4DDE-B180-017C97D87E6D}">
      <dsp:nvSpPr>
        <dsp:cNvPr id="0" name=""/>
        <dsp:cNvSpPr/>
      </dsp:nvSpPr>
      <dsp:spPr>
        <a:xfrm>
          <a:off x="3553636" y="1079"/>
          <a:ext cx="1122327" cy="112232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2. IMAJINASI AKTIF</a:t>
          </a:r>
        </a:p>
      </dsp:txBody>
      <dsp:txXfrm>
        <a:off x="3717997" y="165440"/>
        <a:ext cx="793605" cy="793605"/>
      </dsp:txXfrm>
    </dsp:sp>
    <dsp:sp modelId="{48903816-7174-44B9-B0D8-6553E56E3F2B}">
      <dsp:nvSpPr>
        <dsp:cNvPr id="0" name=""/>
        <dsp:cNvSpPr/>
      </dsp:nvSpPr>
      <dsp:spPr>
        <a:xfrm>
          <a:off x="5254373" y="1701817"/>
          <a:ext cx="1122327" cy="1122327"/>
        </a:xfrm>
        <a:prstGeom prst="ellipse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4. DI ULANG</a:t>
          </a:r>
        </a:p>
      </dsp:txBody>
      <dsp:txXfrm>
        <a:off x="5418734" y="1866178"/>
        <a:ext cx="793605" cy="793605"/>
      </dsp:txXfrm>
    </dsp:sp>
    <dsp:sp modelId="{E71BD152-3818-412C-8FBF-80C809B03F1E}">
      <dsp:nvSpPr>
        <dsp:cNvPr id="0" name=""/>
        <dsp:cNvSpPr/>
      </dsp:nvSpPr>
      <dsp:spPr>
        <a:xfrm>
          <a:off x="3553636" y="3402555"/>
          <a:ext cx="1122327" cy="1122327"/>
        </a:xfrm>
        <a:prstGeom prst="ellipse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1. KESADARAN UTUH</a:t>
          </a:r>
        </a:p>
      </dsp:txBody>
      <dsp:txXfrm>
        <a:off x="3717997" y="3566916"/>
        <a:ext cx="793605" cy="793605"/>
      </dsp:txXfrm>
    </dsp:sp>
    <dsp:sp modelId="{B9C8E707-FC50-4ED3-BF16-5A33DF4B7353}">
      <dsp:nvSpPr>
        <dsp:cNvPr id="0" name=""/>
        <dsp:cNvSpPr/>
      </dsp:nvSpPr>
      <dsp:spPr>
        <a:xfrm>
          <a:off x="1852898" y="1701817"/>
          <a:ext cx="1122327" cy="1122327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3. DEKAT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(PR/RP)</a:t>
          </a:r>
        </a:p>
      </dsp:txBody>
      <dsp:txXfrm>
        <a:off x="2017259" y="1866178"/>
        <a:ext cx="793605" cy="7936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F95C0B-D1F6-4846-A41D-B7DBF9202BC1}">
      <dsp:nvSpPr>
        <dsp:cNvPr id="0" name=""/>
        <dsp:cNvSpPr/>
      </dsp:nvSpPr>
      <dsp:spPr>
        <a:xfrm>
          <a:off x="782" y="1330628"/>
          <a:ext cx="2260822" cy="1864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/>
            <a:t>Dzikrullah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/>
            <a:t>Tafakur</a:t>
          </a:r>
          <a:endParaRPr lang="en-US" sz="2800" kern="1200" dirty="0"/>
        </a:p>
      </dsp:txBody>
      <dsp:txXfrm>
        <a:off x="43694" y="1373540"/>
        <a:ext cx="2174998" cy="1379301"/>
      </dsp:txXfrm>
    </dsp:sp>
    <dsp:sp modelId="{01551BDF-0586-46BF-9AC1-497FDBACFED6}">
      <dsp:nvSpPr>
        <dsp:cNvPr id="0" name=""/>
        <dsp:cNvSpPr/>
      </dsp:nvSpPr>
      <dsp:spPr>
        <a:xfrm>
          <a:off x="1279934" y="1805736"/>
          <a:ext cx="2447481" cy="2447481"/>
        </a:xfrm>
        <a:prstGeom prst="leftCircularArrow">
          <a:avLst>
            <a:gd name="adj1" fmla="val 2969"/>
            <a:gd name="adj2" fmla="val 363730"/>
            <a:gd name="adj3" fmla="val 2139241"/>
            <a:gd name="adj4" fmla="val 9024489"/>
            <a:gd name="adj5" fmla="val 3463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3F488-C4C0-434B-A3DD-672EEF3C6FA3}">
      <dsp:nvSpPr>
        <dsp:cNvPr id="0" name=""/>
        <dsp:cNvSpPr/>
      </dsp:nvSpPr>
      <dsp:spPr>
        <a:xfrm>
          <a:off x="503186" y="2795754"/>
          <a:ext cx="2009619" cy="79915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chemeClr val="tx1"/>
              </a:solidFill>
            </a:rPr>
            <a:t>AKAL</a:t>
          </a:r>
        </a:p>
      </dsp:txBody>
      <dsp:txXfrm>
        <a:off x="526593" y="2819161"/>
        <a:ext cx="1962805" cy="752345"/>
      </dsp:txXfrm>
    </dsp:sp>
    <dsp:sp modelId="{031422B8-4AC8-446F-ACB2-D91BC94ABE53}">
      <dsp:nvSpPr>
        <dsp:cNvPr id="0" name=""/>
        <dsp:cNvSpPr/>
      </dsp:nvSpPr>
      <dsp:spPr>
        <a:xfrm>
          <a:off x="2858787" y="1330628"/>
          <a:ext cx="2260822" cy="1864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Baca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Tulis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Qiyam</a:t>
          </a:r>
          <a:r>
            <a:rPr lang="en-US" sz="2000" kern="1200" dirty="0"/>
            <a:t> Al </a:t>
          </a:r>
          <a:r>
            <a:rPr lang="en-US" sz="2000" kern="1200" dirty="0" err="1"/>
            <a:t>Lail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Presentasi</a:t>
          </a:r>
          <a:endParaRPr lang="en-US" sz="2000" kern="1200" dirty="0"/>
        </a:p>
      </dsp:txBody>
      <dsp:txXfrm>
        <a:off x="2901699" y="1773120"/>
        <a:ext cx="2174998" cy="1379301"/>
      </dsp:txXfrm>
    </dsp:sp>
    <dsp:sp modelId="{1C589D55-3EA6-435D-9DB4-82D291626C74}">
      <dsp:nvSpPr>
        <dsp:cNvPr id="0" name=""/>
        <dsp:cNvSpPr/>
      </dsp:nvSpPr>
      <dsp:spPr>
        <a:xfrm>
          <a:off x="4119099" y="199631"/>
          <a:ext cx="2736364" cy="2736364"/>
        </a:xfrm>
        <a:prstGeom prst="circularArrow">
          <a:avLst>
            <a:gd name="adj1" fmla="val 2655"/>
            <a:gd name="adj2" fmla="val 322955"/>
            <a:gd name="adj3" fmla="val 19501534"/>
            <a:gd name="adj4" fmla="val 12575511"/>
            <a:gd name="adj5" fmla="val 3098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8C04E-36F5-4F3A-ACD3-BD5DDE608A59}">
      <dsp:nvSpPr>
        <dsp:cNvPr id="0" name=""/>
        <dsp:cNvSpPr/>
      </dsp:nvSpPr>
      <dsp:spPr>
        <a:xfrm>
          <a:off x="3361192" y="931048"/>
          <a:ext cx="2009619" cy="799159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Budaya</a:t>
          </a:r>
          <a:r>
            <a:rPr lang="en-US" sz="2500" kern="1200" dirty="0"/>
            <a:t> </a:t>
          </a:r>
          <a:r>
            <a:rPr lang="en-US" sz="2500" kern="1200" dirty="0" err="1"/>
            <a:t>Ilmiah</a:t>
          </a:r>
          <a:endParaRPr lang="en-US" sz="2500" kern="1200" dirty="0"/>
        </a:p>
      </dsp:txBody>
      <dsp:txXfrm>
        <a:off x="3384599" y="954455"/>
        <a:ext cx="1962805" cy="752345"/>
      </dsp:txXfrm>
    </dsp:sp>
    <dsp:sp modelId="{AB532C69-F6EE-44CB-A8FE-25CB8CC92BB5}">
      <dsp:nvSpPr>
        <dsp:cNvPr id="0" name=""/>
        <dsp:cNvSpPr/>
      </dsp:nvSpPr>
      <dsp:spPr>
        <a:xfrm>
          <a:off x="5716793" y="1330628"/>
          <a:ext cx="2260822" cy="1864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Ikhlas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Mawas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Cerdas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Keras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Tuntas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</dsp:txBody>
      <dsp:txXfrm>
        <a:off x="5759705" y="1373540"/>
        <a:ext cx="2174998" cy="1379301"/>
      </dsp:txXfrm>
    </dsp:sp>
    <dsp:sp modelId="{39123E0D-F7B1-444F-9A30-656E089B9117}">
      <dsp:nvSpPr>
        <dsp:cNvPr id="0" name=""/>
        <dsp:cNvSpPr/>
      </dsp:nvSpPr>
      <dsp:spPr>
        <a:xfrm>
          <a:off x="6219198" y="3085713"/>
          <a:ext cx="2009619" cy="799159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Amal</a:t>
          </a:r>
          <a:r>
            <a:rPr lang="en-US" sz="2500" kern="1200" dirty="0"/>
            <a:t> </a:t>
          </a:r>
          <a:r>
            <a:rPr lang="en-US" sz="2500" kern="1200" dirty="0" err="1"/>
            <a:t>Ihsan</a:t>
          </a:r>
          <a:endParaRPr lang="en-US" sz="2500" kern="1200" dirty="0"/>
        </a:p>
      </dsp:txBody>
      <dsp:txXfrm>
        <a:off x="6242605" y="3109120"/>
        <a:ext cx="1962805" cy="752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462E-8255-43BE-9EE7-07C3E5D4A733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4CA6-38DA-4891-91CE-4195663B3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462E-8255-43BE-9EE7-07C3E5D4A733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4CA6-38DA-4891-91CE-4195663B3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462E-8255-43BE-9EE7-07C3E5D4A733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4CA6-38DA-4891-91CE-4195663B3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462E-8255-43BE-9EE7-07C3E5D4A733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4CA6-38DA-4891-91CE-4195663B3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462E-8255-43BE-9EE7-07C3E5D4A733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4CA6-38DA-4891-91CE-4195663B3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462E-8255-43BE-9EE7-07C3E5D4A733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4CA6-38DA-4891-91CE-4195663B3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462E-8255-43BE-9EE7-07C3E5D4A733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4CA6-38DA-4891-91CE-4195663B3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462E-8255-43BE-9EE7-07C3E5D4A733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4CA6-38DA-4891-91CE-4195663B3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462E-8255-43BE-9EE7-07C3E5D4A733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4CA6-38DA-4891-91CE-4195663B3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462E-8255-43BE-9EE7-07C3E5D4A733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4CA6-38DA-4891-91CE-4195663B3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462E-8255-43BE-9EE7-07C3E5D4A733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4CA6-38DA-4891-91CE-4195663B3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0462E-8255-43BE-9EE7-07C3E5D4A733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A4CA6-38DA-4891-91CE-4195663B3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KEKUATAN BELAJAR PAI</a:t>
            </a:r>
            <a:br>
              <a:rPr lang="en-US" dirty="0"/>
            </a:br>
            <a:r>
              <a:rPr lang="en-US" dirty="0"/>
              <a:t>(Pert. 2,3,4…16)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Oleh</a:t>
            </a:r>
            <a:r>
              <a:rPr lang="en-US" dirty="0"/>
              <a:t>:</a:t>
            </a:r>
          </a:p>
          <a:p>
            <a:r>
              <a:rPr lang="en-US" dirty="0" err="1"/>
              <a:t>Zaenal</a:t>
            </a:r>
            <a:r>
              <a:rPr lang="en-US" dirty="0"/>
              <a:t> </a:t>
            </a:r>
            <a:r>
              <a:rPr lang="en-US" dirty="0" err="1"/>
              <a:t>Muttaqin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BUAT GAMBAR!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51520" y="0"/>
            <a:ext cx="8458200" cy="809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/>
            <a:r>
              <a:rPr lang="id-ID" sz="4800" b="1" u="sng" dirty="0">
                <a:latin typeface="Times New Roman" pitchFamily="18" charset="0"/>
                <a:cs typeface="Times New Roman" pitchFamily="18" charset="0"/>
              </a:rPr>
              <a:t>SUMBER BACAAN</a:t>
            </a:r>
            <a:r>
              <a:rPr lang="id-ID" sz="48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>
              <a:buFontTx/>
              <a:buAutoNum type="arabicPeriod"/>
            </a:pPr>
            <a:r>
              <a:rPr lang="id-ID" sz="3200" b="1" dirty="0">
                <a:latin typeface="Times New Roman" pitchFamily="18" charset="0"/>
                <a:cs typeface="Times New Roman" pitchFamily="18" charset="0"/>
              </a:rPr>
              <a:t>Al-Qur`anul Kariim</a:t>
            </a:r>
          </a:p>
          <a:p>
            <a:pPr marL="342900" indent="-342900">
              <a:buFontTx/>
              <a:buAutoNum type="arabicPeriod"/>
            </a:pPr>
            <a:r>
              <a:rPr lang="id-ID" sz="3200" b="1" dirty="0">
                <a:latin typeface="Times New Roman" pitchFamily="18" charset="0"/>
                <a:cs typeface="Times New Roman" pitchFamily="18" charset="0"/>
              </a:rPr>
              <a:t>Al-Hadit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d-ID" sz="32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3200" b="1" dirty="0">
                <a:latin typeface="Times New Roman" pitchFamily="18" charset="0"/>
                <a:cs typeface="Times New Roman" pitchFamily="18" charset="0"/>
              </a:rPr>
              <a:t>(Bukhari-Muslim,Nawawi,dll)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SHIRAH NABAWIYYAH</a:t>
            </a:r>
          </a:p>
          <a:p>
            <a:pPr marL="342900" indent="-342900">
              <a:buFontTx/>
              <a:buAutoNum type="arabicPeriod"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MUQADIMAH.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Ibnu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Khaldun</a:t>
            </a:r>
            <a:endParaRPr lang="id-ID" sz="32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Wawasan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ISLAM;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Pokok-Pokok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Pikiran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Tentang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Paradigma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Islam (H.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Endang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Saifuddin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Anshari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, M.A.</a:t>
            </a:r>
            <a:endParaRPr lang="id-ID" sz="32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id-ID" sz="3200" b="1" dirty="0">
                <a:latin typeface="Times New Roman" pitchFamily="18" charset="0"/>
                <a:cs typeface="Times New Roman" pitchFamily="18" charset="0"/>
              </a:rPr>
              <a:t>Wawasan Islam-UPT Unpad.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/>
              <a:t>Pendidikan</a:t>
            </a:r>
            <a:r>
              <a:rPr lang="en-US" sz="3200" b="1" dirty="0"/>
              <a:t> Agama Islam </a:t>
            </a:r>
            <a:r>
              <a:rPr lang="en-US" sz="3200" b="1" dirty="0" err="1"/>
              <a:t>Direktoral</a:t>
            </a:r>
            <a:r>
              <a:rPr lang="en-US" sz="3200" b="1" dirty="0"/>
              <a:t>  </a:t>
            </a:r>
            <a:r>
              <a:rPr lang="en-US" sz="3200" b="1" dirty="0" err="1"/>
              <a:t>Jenderal</a:t>
            </a:r>
            <a:r>
              <a:rPr lang="en-US" sz="3200" b="1" dirty="0"/>
              <a:t> </a:t>
            </a:r>
            <a:r>
              <a:rPr lang="en-US" sz="3200" b="1" dirty="0" err="1"/>
              <a:t>Pembelajaran</a:t>
            </a:r>
            <a:r>
              <a:rPr lang="en-US" sz="3200" b="1" dirty="0"/>
              <a:t> Dan </a:t>
            </a:r>
            <a:r>
              <a:rPr lang="en-US" sz="3200" b="1" dirty="0" err="1"/>
              <a:t>Kemahasiswaan</a:t>
            </a:r>
            <a:r>
              <a:rPr lang="en-US" sz="3200" b="1" dirty="0"/>
              <a:t> 2016</a:t>
            </a:r>
          </a:p>
          <a:p>
            <a:pPr marL="342900" indent="-342900">
              <a:buFontTx/>
              <a:buAutoNum type="arabicPeriod"/>
            </a:pPr>
            <a:endParaRPr lang="en-US" sz="3600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/>
            </a:pPr>
            <a:endParaRPr lang="en-US" sz="3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/>
            </a:pPr>
            <a:endParaRPr lang="id-ID" sz="48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2000"/>
          </a:xfrm>
        </p:spPr>
        <p:txBody>
          <a:bodyPr/>
          <a:lstStyle/>
          <a:p>
            <a:r>
              <a:rPr lang="en-US" dirty="0"/>
              <a:t>TUGAS BACA&amp;HAFAL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8229600" cy="6450062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sz="2400" b="1" dirty="0"/>
              <a:t>QS. ALI IMRAN: 190-191</a:t>
            </a:r>
          </a:p>
          <a:p>
            <a:pPr marL="514350" indent="-514350">
              <a:buFontTx/>
              <a:buAutoNum type="arabicPeriod"/>
            </a:pPr>
            <a:r>
              <a:rPr lang="en-US" sz="2400" b="1" dirty="0"/>
              <a:t>QS. AL AN`AM: 59</a:t>
            </a:r>
          </a:p>
          <a:p>
            <a:pPr marL="514350" indent="-514350">
              <a:buFontTx/>
              <a:buAutoNum type="arabicPeriod"/>
            </a:pPr>
            <a:r>
              <a:rPr lang="en-US" sz="2400" b="1" dirty="0"/>
              <a:t>QS. AL ALAQ:1-5</a:t>
            </a:r>
          </a:p>
          <a:p>
            <a:pPr marL="514350" indent="-514350">
              <a:buFontTx/>
              <a:buAutoNum type="arabicPeriod"/>
            </a:pPr>
            <a:r>
              <a:rPr lang="en-US" sz="2400" b="1" dirty="0"/>
              <a:t>QS. AL BAQARAH: 120 &amp; 208</a:t>
            </a:r>
          </a:p>
          <a:p>
            <a:pPr marL="514350" indent="-514350">
              <a:buFontTx/>
              <a:buAutoNum type="arabicPeriod"/>
            </a:pPr>
            <a:r>
              <a:rPr lang="en-US" sz="2400" b="1" dirty="0"/>
              <a:t>QS. AL ANFAAL: 2-3</a:t>
            </a:r>
          </a:p>
          <a:p>
            <a:pPr marL="514350" indent="-514350">
              <a:buFontTx/>
              <a:buAutoNum type="arabicPeriod"/>
            </a:pPr>
            <a:r>
              <a:rPr lang="en-US" sz="2400" b="1" dirty="0"/>
              <a:t>QS. AL A`RAAF: 172-180</a:t>
            </a:r>
          </a:p>
          <a:p>
            <a:pPr marL="514350" indent="-514350">
              <a:buFontTx/>
              <a:buAutoNum type="arabicPeriod"/>
            </a:pPr>
            <a:r>
              <a:rPr lang="en-US" sz="2400" b="1" dirty="0"/>
              <a:t>QS. AL JAATSYAH: 23</a:t>
            </a:r>
          </a:p>
          <a:p>
            <a:pPr marL="514350" indent="-514350">
              <a:buFontTx/>
              <a:buAutoNum type="arabicPeriod"/>
            </a:pPr>
            <a:r>
              <a:rPr lang="en-US" sz="2400" b="1" dirty="0"/>
              <a:t>QS. AL HASYR: 18-19</a:t>
            </a:r>
          </a:p>
          <a:p>
            <a:pPr marL="514350" indent="-514350">
              <a:buFontTx/>
              <a:buAutoNum type="arabicPeriod"/>
            </a:pPr>
            <a:r>
              <a:rPr lang="en-US" sz="2400" b="1" dirty="0"/>
              <a:t>QS. AL AHQAF: 13-14</a:t>
            </a:r>
          </a:p>
          <a:p>
            <a:pPr marL="514350" indent="-514350">
              <a:buFontTx/>
              <a:buAutoNum type="arabicPeriod"/>
            </a:pPr>
            <a:r>
              <a:rPr lang="en-US" sz="2400" b="1" dirty="0"/>
              <a:t>QS. AL AHZAB: 72-73</a:t>
            </a:r>
          </a:p>
          <a:p>
            <a:pPr marL="514350" indent="-514350">
              <a:buFontTx/>
              <a:buAutoNum type="arabicPeriod"/>
            </a:pPr>
            <a:r>
              <a:rPr lang="en-US" sz="2400" b="1" dirty="0"/>
              <a:t>QS. AL BAQARAH: 30-38</a:t>
            </a:r>
          </a:p>
          <a:p>
            <a:pPr marL="514350" indent="-514350">
              <a:buFontTx/>
              <a:buAutoNum type="arabicPeriod"/>
            </a:pPr>
            <a:r>
              <a:rPr lang="en-US" sz="2400" b="1" dirty="0"/>
              <a:t>QS. AL FUSSILAT: 53-54</a:t>
            </a:r>
          </a:p>
          <a:p>
            <a:pPr marL="514350" indent="-514350">
              <a:buFontTx/>
              <a:buAutoNum type="arabicPeriod"/>
            </a:pPr>
            <a:r>
              <a:rPr lang="en-US" sz="2400" b="1" dirty="0"/>
              <a:t>ASMA AL HUSNA</a:t>
            </a:r>
          </a:p>
          <a:p>
            <a:pPr marL="514350" indent="-514350">
              <a:buFontTx/>
              <a:buAutoNum type="arabicPeriod"/>
            </a:pPr>
            <a:r>
              <a:rPr lang="en-US" sz="2400" b="1" dirty="0" err="1"/>
              <a:t>Mendengarkan</a:t>
            </a:r>
            <a:r>
              <a:rPr lang="en-US" sz="2400" b="1" dirty="0"/>
              <a:t> </a:t>
            </a:r>
            <a:r>
              <a:rPr lang="en-US" sz="2400" b="1" dirty="0" err="1"/>
              <a:t>Qori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Qoriah</a:t>
            </a:r>
            <a:r>
              <a:rPr lang="en-US" sz="2400" b="1" dirty="0"/>
              <a:t> </a:t>
            </a:r>
            <a:r>
              <a:rPr lang="en-US" sz="2400" b="1" dirty="0" err="1"/>
              <a:t>Setiap</a:t>
            </a:r>
            <a:r>
              <a:rPr lang="en-US" sz="2400" b="1" dirty="0"/>
              <a:t> </a:t>
            </a:r>
            <a:r>
              <a:rPr lang="en-US" sz="2400" b="1" dirty="0" err="1"/>
              <a:t>Hari</a:t>
            </a:r>
            <a:r>
              <a:rPr lang="en-US" sz="2400" b="1" dirty="0"/>
              <a:t> (2-3 </a:t>
            </a:r>
            <a:r>
              <a:rPr lang="en-US" sz="2400" b="1" dirty="0" err="1"/>
              <a:t>Qori</a:t>
            </a:r>
            <a:r>
              <a:rPr lang="en-US" sz="2400" b="1" dirty="0"/>
              <a:t>/ah)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914400"/>
          </a:xfrm>
        </p:spPr>
        <p:txBody>
          <a:bodyPr/>
          <a:lstStyle/>
          <a:p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LAKUKAN LITERASI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763000" cy="58674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sz="2000" b="1" dirty="0"/>
              <a:t>MATEMATIKA KOMPLEKS</a:t>
            </a:r>
          </a:p>
          <a:p>
            <a:pPr marL="514350" indent="-514350">
              <a:buAutoNum type="arabicPeriod"/>
            </a:pPr>
            <a:r>
              <a:rPr lang="en-US" sz="2000" b="1" dirty="0"/>
              <a:t>DIAGRAM KARTESIUS</a:t>
            </a:r>
          </a:p>
          <a:p>
            <a:pPr marL="514350" indent="-514350">
              <a:buAutoNum type="arabicPeriod"/>
            </a:pPr>
            <a:r>
              <a:rPr lang="en-US" sz="2000" b="1" dirty="0"/>
              <a:t>JAM  ASTROLAB</a:t>
            </a:r>
          </a:p>
          <a:p>
            <a:pPr marL="514350" indent="-514350">
              <a:buAutoNum type="arabicPeriod"/>
            </a:pPr>
            <a:r>
              <a:rPr lang="en-US" sz="2000" b="1" dirty="0"/>
              <a:t>HELIOSENTRIS</a:t>
            </a:r>
          </a:p>
          <a:p>
            <a:pPr marL="514350" indent="-514350">
              <a:buAutoNum type="arabicPeriod"/>
            </a:pPr>
            <a:r>
              <a:rPr lang="en-US" sz="2000" b="1" dirty="0"/>
              <a:t>OPTIK DAN GERBANG LOGIKA OPTIK</a:t>
            </a:r>
          </a:p>
          <a:p>
            <a:pPr marL="514350" indent="-514350">
              <a:buAutoNum type="arabicPeriod"/>
            </a:pPr>
            <a:r>
              <a:rPr lang="en-US" sz="2000" b="1" dirty="0"/>
              <a:t>MEKANIKA KUANTUM</a:t>
            </a:r>
          </a:p>
          <a:p>
            <a:pPr marL="514350" indent="-514350">
              <a:buAutoNum type="arabicPeriod"/>
            </a:pPr>
            <a:r>
              <a:rPr lang="en-US" sz="2000" b="1" dirty="0"/>
              <a:t>GENOMIC CANGGIH</a:t>
            </a:r>
          </a:p>
          <a:p>
            <a:pPr marL="514350" indent="-514350">
              <a:buAutoNum type="arabicPeriod"/>
            </a:pPr>
            <a:r>
              <a:rPr lang="en-US" sz="2000" b="1" dirty="0"/>
              <a:t>KUANTUM ENTANGLEMENT</a:t>
            </a:r>
          </a:p>
          <a:p>
            <a:pPr marL="514350" indent="-514350">
              <a:buAutoNum type="arabicPeriod"/>
            </a:pPr>
            <a:r>
              <a:rPr lang="en-US" sz="2000" b="1" dirty="0"/>
              <a:t>DNA</a:t>
            </a:r>
          </a:p>
          <a:p>
            <a:pPr marL="514350" indent="-514350">
              <a:buAutoNum type="arabicPeriod"/>
            </a:pPr>
            <a:r>
              <a:rPr lang="en-US" sz="2000" b="1" dirty="0">
                <a:solidFill>
                  <a:srgbClr val="00B0F0"/>
                </a:solidFill>
              </a:rPr>
              <a:t>REVOLUSI  INDUSTRI  4.0 (Mobil)</a:t>
            </a:r>
          </a:p>
          <a:p>
            <a:pPr marL="514350" indent="-514350">
              <a:buAutoNum type="arabicPeriod"/>
            </a:pPr>
            <a:r>
              <a:rPr lang="en-US" sz="2000" b="1" dirty="0">
                <a:solidFill>
                  <a:srgbClr val="00B0F0"/>
                </a:solidFill>
              </a:rPr>
              <a:t>SUPER  SMART  SOCIETY  5.0 (Jam)</a:t>
            </a:r>
          </a:p>
          <a:p>
            <a:pPr marL="514350" indent="-514350">
              <a:buAutoNum type="arabicPeriod"/>
            </a:pPr>
            <a:r>
              <a:rPr lang="en-US" sz="2000" b="1" dirty="0">
                <a:solidFill>
                  <a:srgbClr val="00B050"/>
                </a:solidFill>
              </a:rPr>
              <a:t>SDGs</a:t>
            </a:r>
          </a:p>
          <a:p>
            <a:pPr marL="514350" indent="-514350">
              <a:buAutoNum type="arabicPeriod"/>
            </a:pPr>
            <a:r>
              <a:rPr lang="en-US" sz="2000" b="1" dirty="0">
                <a:solidFill>
                  <a:srgbClr val="00B050"/>
                </a:solidFill>
              </a:rPr>
              <a:t>PIP UNPAD</a:t>
            </a:r>
          </a:p>
          <a:p>
            <a:pPr marL="514350" indent="-514350">
              <a:buAutoNum type="arabicPeriod"/>
            </a:pPr>
            <a:r>
              <a:rPr lang="en-US" sz="2000" b="1" dirty="0"/>
              <a:t>GRIT</a:t>
            </a:r>
          </a:p>
          <a:p>
            <a:pPr marL="514350" indent="-514350">
              <a:buAutoNum type="arabicPeriod"/>
            </a:pPr>
            <a:r>
              <a:rPr lang="en-US" sz="2000" b="1" dirty="0"/>
              <a:t>DESIGN THINKING</a:t>
            </a:r>
          </a:p>
          <a:p>
            <a:pPr marL="514350" indent="-514350">
              <a:buAutoNum type="arabicPeriod"/>
            </a:pPr>
            <a:r>
              <a:rPr lang="en-US" sz="2000" b="1" dirty="0"/>
              <a:t>DESIGN SPRINT</a:t>
            </a:r>
          </a:p>
          <a:p>
            <a:pPr marL="514350" indent="-514350">
              <a:buAutoNum type="arabicPeriod"/>
            </a:pPr>
            <a:r>
              <a:rPr lang="en-US" sz="2000" b="1" dirty="0"/>
              <a:t>CARBON NANOTUBE</a:t>
            </a:r>
          </a:p>
          <a:p>
            <a:pPr marL="514350" indent="-514350">
              <a:buAutoNum type="arabicPeriod"/>
            </a:pPr>
            <a:r>
              <a:rPr lang="en-US" sz="2000" b="1" dirty="0"/>
              <a:t>BIOENERGI</a:t>
            </a:r>
          </a:p>
          <a:p>
            <a:pPr marL="514350" indent="-514350">
              <a:buAutoNum type="arabicPeriod"/>
            </a:pPr>
            <a:r>
              <a:rPr lang="en-US" sz="2000" b="1" dirty="0"/>
              <a:t>SINGULARITAS TEKNOLOGI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4 </a:t>
            </a:r>
            <a:r>
              <a:rPr lang="en-US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Metode</a:t>
            </a:r>
            <a:r>
              <a:rPr 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Belajar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4 KEKUATAN BELAJAR</a:t>
            </a:r>
            <a:br>
              <a:rPr lang="en-US" dirty="0"/>
            </a:br>
            <a:r>
              <a:rPr lang="en-US" sz="3600" b="1" dirty="0"/>
              <a:t>( </a:t>
            </a:r>
            <a:r>
              <a:rPr lang="en-US" sz="3600" b="1" dirty="0" err="1"/>
              <a:t>Astrolab</a:t>
            </a:r>
            <a:r>
              <a:rPr lang="en-US" sz="3600" b="1" dirty="0"/>
              <a:t>/</a:t>
            </a:r>
            <a:r>
              <a:rPr lang="en-US" sz="3600" b="1" dirty="0" err="1"/>
              <a:t>Heliosentris</a:t>
            </a:r>
            <a:r>
              <a:rPr lang="en-US" sz="3600" b="1" dirty="0"/>
              <a:t>/</a:t>
            </a:r>
            <a:r>
              <a:rPr lang="en-US" sz="3600" b="1" dirty="0" err="1"/>
              <a:t>Cartesius</a:t>
            </a:r>
            <a:r>
              <a:rPr lang="en-US" sz="3600" b="1" dirty="0"/>
              <a:t>/</a:t>
            </a:r>
            <a:r>
              <a:rPr lang="en-US" sz="3600" b="1" dirty="0" err="1"/>
              <a:t>Optik</a:t>
            </a:r>
            <a:r>
              <a:rPr lang="en-US" sz="3600" b="1" dirty="0"/>
              <a:t> Model)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848714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4572000" y="2667000"/>
            <a:ext cx="0" cy="3048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124200" y="2438400"/>
            <a:ext cx="914400" cy="914400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29000" y="3810000"/>
            <a:ext cx="228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10200" y="3810000"/>
            <a:ext cx="3048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572000" y="4724400"/>
            <a:ext cx="0" cy="2286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Kaidah</a:t>
            </a:r>
            <a:r>
              <a:rPr lang="en-US" b="1" dirty="0"/>
              <a:t> </a:t>
            </a:r>
            <a:r>
              <a:rPr lang="en-US" b="1" dirty="0" err="1"/>
              <a:t>Belajar</a:t>
            </a:r>
            <a:r>
              <a:rPr lang="en-US" b="1" dirty="0"/>
              <a:t> </a:t>
            </a:r>
            <a:r>
              <a:rPr lang="en-US" b="1" dirty="0" err="1"/>
              <a:t>Berbasis</a:t>
            </a:r>
            <a:r>
              <a:rPr lang="en-US" b="1" dirty="0"/>
              <a:t> Al Qur`an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304</Words>
  <Application>Microsoft Office PowerPoint</Application>
  <PresentationFormat>On-screen Show (4:3)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KEKUATAN BELAJAR PAI (Pert. 2,3,4…16)</vt:lpstr>
      <vt:lpstr>BUAT GAMBAR!</vt:lpstr>
      <vt:lpstr>PowerPoint Presentation</vt:lpstr>
      <vt:lpstr>TUGAS BACA&amp;HAFAL</vt:lpstr>
      <vt:lpstr>LAKUKAN LITERASI</vt:lpstr>
      <vt:lpstr>4 Metode Belajar</vt:lpstr>
      <vt:lpstr>4 KEKUATAN BELAJAR ( Astrolab/Heliosentris/Cartesius/Optik Model)</vt:lpstr>
      <vt:lpstr>Kaidah Belajar Berbasis Al Qur`an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KEKUATAN BELAJAR PAI (Pert. 2)</dc:title>
  <dc:creator>Aspire 4710z</dc:creator>
  <cp:lastModifiedBy>User</cp:lastModifiedBy>
  <cp:revision>9</cp:revision>
  <dcterms:created xsi:type="dcterms:W3CDTF">2018-09-20T22:42:17Z</dcterms:created>
  <dcterms:modified xsi:type="dcterms:W3CDTF">2021-09-10T03:42:10Z</dcterms:modified>
</cp:coreProperties>
</file>