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bfbfbf"/>
                </a:solidFill>
                <a:latin typeface="Arial"/>
                <a:ea typeface="Arial"/>
              </a:rPr>
              <a:t>Algoritma dan Pemrograman</a:t>
            </a:r>
            <a:br/>
            <a:r>
              <a:rPr b="1" lang="en-US" sz="6000" spc="-1" strike="noStrike">
                <a:solidFill>
                  <a:srgbClr val="ffffff"/>
                </a:solidFill>
                <a:latin typeface="Arial"/>
                <a:ea typeface="Arial"/>
              </a:rPr>
              <a:t>Looping Statement (Latihan)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00"/>
                </a:solidFill>
                <a:latin typeface="Arial"/>
                <a:ea typeface="Arial"/>
              </a:rPr>
              <a:t>Aditya Pradana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1. Bilangan Prima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Untuk menentukan apakah suatu bilangan merupakan bilangan prima, maka harus dapat ditentukan bahwa bilangan tersebut habis dibagi dengan 1 dan bilangan itu sendiri.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Bilangan prima pertama adalah 2.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2. Cetak Angka Terbalik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Akan dibuat sebuah program untuk membalikkan nilai integer yang diinputkan.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Misalkan dimasukkan suatu angka integer 12345 maka akan dihasilkan angka integer 54321.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3. Cetak Bintang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Buatlah formasi dengan tampilan sebagai berikut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4. Cetak Bintang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Buatlah formasi dengan tampilan sebagai berikut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*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Application>LibreOffice/6.0.7.3$Linux_X86_64 LibreOffice_project/00m0$Build-3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2012-12-03T06:56:55Z</dcterms:created>
  <dc:creator/>
  <dc:description/>
  <dc:language>en-US</dc:language>
  <cp:lastModifiedBy/>
  <dcterms:modified xsi:type="dcterms:W3CDTF">2020-10-12T15:39:18Z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Security">
    <vt:i4>0</vt:i4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2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