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1.png" ContentType="image/png"/>
  <Override PartName="/ppt/media/image6.wmf" ContentType="image/x-wmf"/>
  <Override PartName="/ppt/media/image15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13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bfbfbf"/>
                </a:solidFill>
                <a:latin typeface="Arial"/>
                <a:ea typeface="Arial"/>
              </a:rPr>
              <a:t>Algoritma dan Pemrograman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Array of Record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  <a:ea typeface="Arial"/>
              </a:rPr>
              <a:t>Aditya Pradana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Deklarasi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Misalkan akan dibuat 3 buah fungsi untuk menentukan ukuran dari array, input data dan pencetakan data dengan header sbb :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void banyakData(int &amp;n);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void inputMahasiswa (LarikMhs &amp;Mhs, int n);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void cetakMahasiswa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(LarikMhs Mhs, int n);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000" spc="-1" strike="noStrike">
                <a:solidFill>
                  <a:srgbClr val="000000"/>
                </a:solidFill>
                <a:latin typeface="Courier New"/>
                <a:ea typeface="Arial"/>
              </a:rPr>
              <a:t>void banyakData(int &amp;n);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000" spc="-1" strike="noStrike">
                <a:solidFill>
                  <a:srgbClr val="000000"/>
                </a:solidFill>
                <a:latin typeface="Courier New"/>
                <a:ea typeface="Arial"/>
              </a:rPr>
              <a:t>void inputMahasiswa (LarikMhs &amp;Mhs, int n);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000" spc="-1" strike="noStrike">
                <a:solidFill>
                  <a:srgbClr val="000000"/>
                </a:solidFill>
                <a:latin typeface="Courier New"/>
                <a:ea typeface="Arial"/>
              </a:rPr>
              <a:t>void cetakMahasiswa(LarikMhs Mhs, int n);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main(){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LarikMhs mhs;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int n;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banyakData(n);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inputMahasiswa(mhs,n);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cetakMahasiswa(mhs,n);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void banyakData(int &amp;n){   // Input banyak data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cout&lt;&lt;"Banyak data : "; cin&gt;&gt;n;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Any Questions?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Content Placeholder 4" descr="question-mark-1019820_1920"/>
          <p:cNvPicPr/>
          <p:nvPr/>
        </p:nvPicPr>
        <p:blipFill>
          <a:blip r:embed="rId2"/>
          <a:stretch/>
        </p:blipFill>
        <p:spPr>
          <a:xfrm>
            <a:off x="4106880" y="1825920"/>
            <a:ext cx="4351320" cy="435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Tugas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71000" indent="-114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Buatlah program untuk menentukan pencerminan dalam sumbu koordinat kemudian buatlah pencerminan terhadap sumbu x, sumbu y, dan titik tengah (0,0)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Misal inputnya adalah (1,2) maka pencerminan pada sumbu x adalah (1,-2), pencerminan pada sumbu y adalah (-1,2), dan pencerminan terhadap titik tengah adalah (-1,-2)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000" indent="-114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Buatlah program untuk menentukan tarif parkir kendaraan dengan menginputkan waktu masuk dan waktu keluar (jam, menit, detik). Kemudian hitung lama parkir dan biayanya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Satu jam pertama dikenai tarif Rp 2000,-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Untuk tiap jam selanjutnya Rp 1000,-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Tujuan Umum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Mahasiswa mampu memahami tentang tipe data record / structure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Mampu membuat program yang terstruktur dan modular menggunakan fungsi dengan melewatkan data berupa record / structure.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Pokok Bahasan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Arial"/>
              </a:rPr>
              <a:t>Record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Arial"/>
              </a:rPr>
              <a:t>Array of Record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Record /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228600"/>
              </a:tabLst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  <a:ea typeface="Arial"/>
              </a:rPr>
              <a:t>Record adalah suatu tipe data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bentukan </a:t>
            </a:r>
            <a:r>
              <a:rPr b="0" lang="id-ID" sz="1800" spc="-1" strike="noStrike">
                <a:solidFill>
                  <a:srgbClr val="000000"/>
                </a:solidFill>
                <a:latin typeface="Calibri"/>
                <a:ea typeface="Arial"/>
              </a:rPr>
              <a:t>yang merupakan kumpulan dari atribut-atribut suatu objek.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228600"/>
              </a:tabLst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  <a:ea typeface="Arial"/>
              </a:rPr>
              <a:t>Pada record tipe elemen bisa berbeda-beda tidak seperti array yang mengharuskan mempunyai tipe elemen yang sama.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2286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2286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228600"/>
              </a:tabLst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  <a:ea typeface="Arial"/>
              </a:rPr>
              <a:t>Deklarasi record / structure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struct namaRecord {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&lt;tipe Atribut 1&gt; Atribut1;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Arial"/>
              </a:rPr>
              <a:t>&lt;tipe Atribut 2&gt; Atribut2;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Arial"/>
              </a:rPr>
              <a:t>. . . . . . . . . . . . . . .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Arial"/>
              </a:rPr>
              <a:t>&lt;tipe Atribut n&gt; Atributn;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};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228600"/>
              </a:tabLst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  <a:ea typeface="Arial"/>
              </a:rPr>
              <a:t>Cara mengakses variabel di dalam record/struct adalah dengan operator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dot </a:t>
            </a:r>
            <a:r>
              <a:rPr b="0" lang="id-ID" sz="1800" spc="-1" strike="noStrike">
                <a:solidFill>
                  <a:srgbClr val="000000"/>
                </a:solidFill>
                <a:latin typeface="Calibri"/>
                <a:ea typeface="Arial"/>
              </a:rPr>
              <a:t> (.).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1472040" y="3123720"/>
          <a:ext cx="7162560" cy="444600"/>
        </p:xfrm>
        <a:graphic>
          <a:graphicData uri="http://schemas.openxmlformats.org/drawingml/2006/table">
            <a:tbl>
              <a:tblPr/>
              <a:tblGrid>
                <a:gridCol w="1432080"/>
                <a:gridCol w="1432080"/>
                <a:gridCol w="1432080"/>
                <a:gridCol w="1432800"/>
                <a:gridCol w="1433520"/>
              </a:tblGrid>
              <a:tr h="44496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22860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Atribut 1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22860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Atribut 2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22860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Atribut 3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22860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. . 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22860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Atribut N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6477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Akan dibuat sebuah program untuk mengelola koordinat kartesius yang memiliki koordinat (absis, ordinat). 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Program akan dipecah menjadi input, proses dan output. 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Struktur data yang digunakan adalah tipe record.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A, B, C, D, T adalah titik-titik yang ada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dalam koordinat kartesian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T merupakan titik tengah dari 2 titik A dan B, 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C merupakan titik hasil dari pencerminan </a:t>
            </a: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titik A terhadap sumbu X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D merupakan titik hasil dari pencerminan </a:t>
            </a:r>
            <a:r>
              <a:rPr b="0" lang="id-ID" sz="2000" spc="-1" strike="noStrike">
                <a:solidFill>
                  <a:srgbClr val="000000"/>
                </a:solidFill>
                <a:latin typeface="Calibri"/>
                <a:ea typeface="Arial"/>
              </a:rPr>
              <a:t>titik A terhadap sumbu Y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7223760" y="2108880"/>
            <a:ext cx="4867200" cy="420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struct koordinat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float absis;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float ordinat;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void getPoint(koordinat &amp;ttk){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cout&lt;&lt;"Masukkan absis = ";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cin &gt;&gt; ttk.absis;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cout&lt;&lt;"Masukkan ordinat = ";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cin &gt;&gt; ttk.ordinat;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struct waktu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int jam;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int menit;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int detik;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void getWaktu(waktu &amp;wkt)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cout&lt;&lt;"Masukkan jam = "; cin &gt;&gt; wkt.jam;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cout&lt;&lt;"Masukkan menit = "; cin &gt;&gt; wkt.menit;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cout&lt;&lt;"Masukkan detik = "; cin &gt;&gt; wkt.detik;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void printWaktu(waktu wkt)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cout &lt;&lt; wkt.jam &lt;&lt; ":"&lt;&lt; wkt.menit &lt;&lt; ":" &lt;&lt; wkt.detik ;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Array of Record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Elemen array dapat juga digunakan untuk data yang bertipe terstruktur (record).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Caranya :</a:t>
            </a: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membuat tipe nama record /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membuat nama alias tipe array yang elemennya record/struct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  <a:ea typeface="Arial"/>
              </a:rPr>
              <a:t>deklarasikan variable-variabel yang mengacu pada nama tipe alias array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Deklarasi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struct mahasiswa {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char NPM[8] 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char nama[20];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int nilai;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};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typedef mahasiswa LarikMhs[10];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sv-SE" sz="2400" spc="-1" strike="noStrike">
                <a:solidFill>
                  <a:srgbClr val="000000"/>
                </a:solidFill>
                <a:latin typeface="Courier New"/>
                <a:ea typeface="Arial"/>
              </a:rPr>
              <a:t>LarikMhs mhs;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en-US</dc:language>
  <cp:lastModifiedBy/>
  <dcterms:modified xsi:type="dcterms:W3CDTF">2020-11-17T13:12:35Z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