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0" autoAdjust="0"/>
    <p:restoredTop sz="94660"/>
  </p:normalViewPr>
  <p:slideViewPr>
    <p:cSldViewPr snapToGrid="0">
      <p:cViewPr>
        <p:scale>
          <a:sx n="69" d="100"/>
          <a:sy n="69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F426C-D7B3-48A5-9B70-5CAA1A402D3D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62C82-E773-43AF-9F60-93E2A9C6D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25D5-3D47-4447-92D1-6231DBB4D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25D5-3D47-4447-92D1-6231DBB4D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5B36-B6D5-4598-8E63-161B7E0C6ABA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8133-7A55-4E8A-A90E-B5FD3D9F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6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48850" cy="2387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QUIZ – 1 </a:t>
            </a:r>
            <a:r>
              <a:rPr lang="en-US" dirty="0" err="1" smtClean="0">
                <a:solidFill>
                  <a:srgbClr val="00B0F0"/>
                </a:solidFill>
              </a:rPr>
              <a:t>Logika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Informatika</a:t>
            </a:r>
            <a:r>
              <a:rPr lang="en-US" dirty="0" smtClean="0">
                <a:solidFill>
                  <a:srgbClr val="00B0F0"/>
                </a:solidFill>
              </a:rPr>
              <a:t>-A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err="1" smtClean="0"/>
              <a:t>Selasa</a:t>
            </a:r>
            <a:r>
              <a:rPr lang="en-US" sz="3200" dirty="0" smtClean="0"/>
              <a:t>, </a:t>
            </a:r>
            <a:r>
              <a:rPr lang="en-US" sz="3200" smtClean="0"/>
              <a:t>21 September 2021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78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689"/>
            <a:ext cx="10515600" cy="6066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QUIZ-1 </a:t>
            </a:r>
            <a:r>
              <a:rPr lang="en-US" b="1" dirty="0" err="1" smtClean="0">
                <a:solidFill>
                  <a:srgbClr val="00B0F0"/>
                </a:solidFill>
              </a:rPr>
              <a:t>Logika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Informatika</a:t>
            </a:r>
            <a:r>
              <a:rPr lang="en-US" b="1" dirty="0" smtClean="0">
                <a:solidFill>
                  <a:srgbClr val="00B0F0"/>
                </a:solidFill>
              </a:rPr>
              <a:t> (</a:t>
            </a:r>
            <a:r>
              <a:rPr lang="en-US" b="1" dirty="0" err="1" smtClean="0">
                <a:solidFill>
                  <a:srgbClr val="00B0F0"/>
                </a:solidFill>
              </a:rPr>
              <a:t>Kerjakan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Semua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Soal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" y="728344"/>
            <a:ext cx="5855208" cy="600163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ii.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kebenaranya</a:t>
            </a:r>
            <a:r>
              <a:rPr lang="en-US" dirty="0" smtClean="0"/>
              <a:t>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iii.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negasinya</a:t>
            </a:r>
            <a:r>
              <a:rPr lang="en-US" dirty="0" smtClean="0"/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a. 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Rabu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Kamis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b.  2 * 3 = 7</a:t>
            </a:r>
          </a:p>
          <a:p>
            <a:pPr marL="731520" indent="-731520">
              <a:spcBef>
                <a:spcPts val="0"/>
              </a:spcBef>
              <a:buNone/>
            </a:pPr>
            <a:r>
              <a:rPr lang="en-US" dirty="0" smtClean="0"/>
              <a:t>      c.  n ≥ 4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2.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BENAR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dirty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Kuliahnya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;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dirty="0"/>
              <a:t>q</a:t>
            </a:r>
            <a:r>
              <a:rPr lang="en-US" dirty="0" smtClean="0"/>
              <a:t> = </a:t>
            </a:r>
            <a:r>
              <a:rPr lang="en-US" dirty="0" err="1" smtClean="0"/>
              <a:t>Dosenya</a:t>
            </a:r>
            <a:r>
              <a:rPr lang="en-US" dirty="0" smtClean="0"/>
              <a:t> </a:t>
            </a:r>
            <a:r>
              <a:rPr lang="en-US" dirty="0" err="1" smtClean="0"/>
              <a:t>enak</a:t>
            </a:r>
            <a:r>
              <a:rPr lang="en-US" dirty="0" smtClean="0"/>
              <a:t>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dirty="0" smtClean="0"/>
              <a:t>r =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ujianya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</a:t>
            </a:r>
          </a:p>
          <a:p>
            <a:pPr marL="274320" indent="0">
              <a:spcBef>
                <a:spcPts val="600"/>
              </a:spcBef>
              <a:buNone/>
            </a:pPr>
            <a:r>
              <a:rPr lang="en-US" dirty="0" err="1" smtClean="0"/>
              <a:t>Nayatakan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simbolik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kebenaranya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a, b, c)</a:t>
            </a:r>
          </a:p>
          <a:p>
            <a:pPr marL="788670" indent="-457200">
              <a:spcBef>
                <a:spcPts val="0"/>
              </a:spcBef>
              <a:buAutoNum type="alphaLcPeriod"/>
            </a:pPr>
            <a:r>
              <a:rPr lang="en-US" dirty="0" err="1" smtClean="0"/>
              <a:t>Kuliahnya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, </a:t>
            </a:r>
            <a:r>
              <a:rPr lang="en-US" dirty="0" err="1" smtClean="0"/>
              <a:t>dosenya</a:t>
            </a:r>
            <a:r>
              <a:rPr lang="en-US" dirty="0" smtClean="0"/>
              <a:t> </a:t>
            </a:r>
            <a:r>
              <a:rPr lang="en-US" dirty="0" err="1" smtClean="0"/>
              <a:t>enak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oal</a:t>
            </a:r>
            <a:r>
              <a:rPr lang="en-US" dirty="0" smtClean="0"/>
              <a:t> </a:t>
            </a:r>
            <a:r>
              <a:rPr lang="en-US" dirty="0" err="1" smtClean="0"/>
              <a:t>ujianya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.</a:t>
            </a:r>
          </a:p>
          <a:p>
            <a:pPr marL="788670" indent="-457200">
              <a:spcBef>
                <a:spcPts val="0"/>
              </a:spcBef>
              <a:buAutoNum type="alphaLcPeriod"/>
            </a:pPr>
            <a:r>
              <a:rPr lang="en-US" dirty="0" smtClean="0"/>
              <a:t>Salah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dosenya</a:t>
            </a:r>
            <a:r>
              <a:rPr lang="en-US" dirty="0" smtClean="0"/>
              <a:t> </a:t>
            </a:r>
            <a:r>
              <a:rPr lang="en-US" dirty="0" err="1" smtClean="0"/>
              <a:t>enak</a:t>
            </a:r>
            <a:r>
              <a:rPr lang="en-US" dirty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ujianya</a:t>
            </a:r>
            <a:r>
              <a:rPr lang="en-US" dirty="0" smtClean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kuliahnya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.</a:t>
            </a:r>
          </a:p>
          <a:p>
            <a:pPr marL="788670" indent="-457200"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/>
              <a:t> </a:t>
            </a:r>
            <a:r>
              <a:rPr lang="en-US" dirty="0" err="1" smtClean="0"/>
              <a:t>simbolik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728343"/>
            <a:ext cx="5853023" cy="6001639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3. </a:t>
            </a:r>
            <a:r>
              <a:rPr lang="en-US" dirty="0" err="1" smtClean="0"/>
              <a:t>Buktikan</a:t>
            </a:r>
            <a:r>
              <a:rPr lang="en-US" dirty="0" smtClean="0"/>
              <a:t> </a:t>
            </a:r>
            <a:r>
              <a:rPr lang="en-US" dirty="0" err="1" smtClean="0"/>
              <a:t>ekivalensi</a:t>
            </a:r>
            <a:r>
              <a:rPr lang="en-US" dirty="0" smtClean="0"/>
              <a:t> (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)</a:t>
            </a:r>
          </a:p>
          <a:p>
            <a:pPr marL="731520" indent="-365760">
              <a:spcBef>
                <a:spcPts val="0"/>
              </a:spcBef>
              <a:buAutoNum type="alphaLcPeriod"/>
            </a:pPr>
            <a:r>
              <a:rPr lang="en-US" altLang="en-US" i="1" dirty="0" smtClean="0">
                <a:cs typeface="Times New Roman" panose="02020603050405020304" pitchFamily="18" charset="0"/>
              </a:rPr>
              <a:t>p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dirty="0" smtClean="0">
                <a:cs typeface="Times New Roman" panose="02020603050405020304" pitchFamily="18" charset="0"/>
              </a:rPr>
              <a:t>(</a:t>
            </a:r>
            <a:r>
              <a:rPr lang="en-US" altLang="en-US" i="1" dirty="0" smtClean="0">
                <a:cs typeface="Times New Roman" panose="02020603050405020304" pitchFamily="18" charset="0"/>
              </a:rPr>
              <a:t>p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en-US" i="1" dirty="0" smtClean="0">
                <a:cs typeface="Times New Roman" panose="02020603050405020304" pitchFamily="18" charset="0"/>
              </a:rPr>
              <a:t>q</a:t>
            </a:r>
            <a:r>
              <a:rPr lang="en-US" altLang="en-US" dirty="0" smtClean="0">
                <a:cs typeface="Times New Roman" panose="02020603050405020304" pitchFamily="18" charset="0"/>
              </a:rPr>
              <a:t>) </a:t>
            </a:r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i="1" dirty="0" smtClean="0">
                <a:cs typeface="Times New Roman" panose="02020603050405020304" pitchFamily="18" charset="0"/>
              </a:rPr>
              <a:t>p</a:t>
            </a:r>
          </a:p>
          <a:p>
            <a:pPr marL="731520" indent="-365760"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af-ZA" dirty="0" smtClean="0"/>
              <a:t>(~p</a:t>
            </a:r>
            <a:r>
              <a:rPr lang="af-ZA" dirty="0" smtClean="0">
                <a:sym typeface="Symbol"/>
              </a:rPr>
              <a:t>  </a:t>
            </a:r>
            <a:r>
              <a:rPr lang="af-ZA" dirty="0" smtClean="0"/>
              <a:t>q) </a:t>
            </a:r>
            <a:r>
              <a:rPr lang="af-ZA" dirty="0" smtClean="0">
                <a:sym typeface="Symbol"/>
              </a:rPr>
              <a:t> ~</a:t>
            </a:r>
            <a:r>
              <a:rPr lang="af-ZA" dirty="0" smtClean="0"/>
              <a:t>(p </a:t>
            </a:r>
            <a:r>
              <a:rPr lang="af-ZA" dirty="0" smtClean="0">
                <a:sym typeface="Symbol"/>
              </a:rPr>
              <a:t> </a:t>
            </a:r>
            <a:r>
              <a:rPr lang="af-ZA" dirty="0" smtClean="0"/>
              <a:t>r) </a:t>
            </a:r>
            <a:r>
              <a:rPr lang="af-ZA" dirty="0" smtClean="0">
                <a:sym typeface="Symbol"/>
              </a:rPr>
              <a:t></a:t>
            </a:r>
            <a:r>
              <a:rPr lang="af-ZA" dirty="0" smtClean="0"/>
              <a:t> ~p </a:t>
            </a:r>
            <a:r>
              <a:rPr lang="af-ZA" dirty="0" smtClean="0">
                <a:sym typeface="Symbol"/>
              </a:rPr>
              <a:t> </a:t>
            </a:r>
            <a:r>
              <a:rPr lang="af-ZA" dirty="0" smtClean="0"/>
              <a:t>(q </a:t>
            </a:r>
            <a:r>
              <a:rPr lang="af-ZA" dirty="0" smtClean="0">
                <a:sym typeface="Symbol"/>
              </a:rPr>
              <a:t> ~</a:t>
            </a:r>
            <a:r>
              <a:rPr lang="af-ZA" dirty="0" smtClean="0"/>
              <a:t>r)</a:t>
            </a:r>
            <a:endParaRPr lang="en-US" dirty="0" smtClean="0"/>
          </a:p>
          <a:p>
            <a:pPr marL="274320" indent="-274320">
              <a:spcBef>
                <a:spcPts val="0"/>
              </a:spcBef>
              <a:buNone/>
            </a:pPr>
            <a:endParaRPr lang="en-US" dirty="0" smtClean="0"/>
          </a:p>
          <a:p>
            <a:pPr marL="274320" indent="-274320">
              <a:spcBef>
                <a:spcPts val="0"/>
              </a:spcBef>
              <a:buNone/>
            </a:pPr>
            <a:r>
              <a:rPr lang="en-US" dirty="0" smtClean="0"/>
              <a:t>4. </a:t>
            </a:r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[~p  (p  q)]</a:t>
            </a:r>
            <a:r>
              <a:rPr lang="en-US" dirty="0" smtClean="0"/>
              <a:t> </a:t>
            </a:r>
            <a:r>
              <a:rPr lang="en-US" dirty="0" smtClean="0"/>
              <a:t>valid/ </a:t>
            </a:r>
            <a:r>
              <a:rPr lang="en-US" altLang="en-US" dirty="0" smtClean="0">
                <a:sym typeface="Wingdings" panose="05000000000000000000" pitchFamily="2" charset="2"/>
              </a:rPr>
              <a:t>tautology </a:t>
            </a:r>
            <a:r>
              <a:rPr lang="en-US" altLang="en-US" dirty="0" err="1" smtClean="0">
                <a:sym typeface="Wingdings" panose="05000000000000000000" pitchFamily="2" charset="2"/>
              </a:rPr>
              <a:t>menggunakan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kebenaran</a:t>
            </a:r>
            <a:r>
              <a:rPr lang="en-US" dirty="0" smtClean="0">
                <a:sym typeface="Wingdings" panose="05000000000000000000" pitchFamily="2" charset="2"/>
              </a:rPr>
              <a:t>!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5. </a:t>
            </a:r>
            <a:r>
              <a:rPr lang="en-US" alt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Pernyataan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dalam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Bahasa C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If (x </a:t>
            </a:r>
            <a:r>
              <a:rPr lang="en-US" altLang="en-US" dirty="0">
                <a:solidFill>
                  <a:srgbClr val="0066CC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mod</a:t>
            </a:r>
            <a:r>
              <a:rPr lang="en-US" altLang="en-US" dirty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3 == 2)  </a:t>
            </a:r>
            <a:endParaRPr lang="en-US" alt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x = x </a:t>
            </a:r>
            <a:r>
              <a:rPr lang="en-US" altLang="en-US" dirty="0">
                <a:latin typeface="Calibri" panose="020F0502020204030204" pitchFamily="34" charset="0"/>
                <a:cs typeface="Courier New" panose="02070309020205020404" pitchFamily="49" charset="0"/>
              </a:rPr>
              <a:t>+ 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3; </a:t>
            </a:r>
            <a:r>
              <a:rPr lang="en-US" alt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 x ) </a:t>
            </a:r>
            <a:endParaRPr lang="en-US" alt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ourier New" panose="02070309020205020404" pitchFamily="49" charset="0"/>
              </a:rPr>
              <a:t>	   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else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x = 2 * x; </a:t>
            </a:r>
            <a:r>
              <a:rPr lang="en-US" altLang="en-US" dirty="0" err="1">
                <a:latin typeface="Calibri" panose="020F0502020204030204" pitchFamily="34" charset="0"/>
                <a:cs typeface="Courier New" panose="02070309020205020404" pitchFamily="49" charset="0"/>
              </a:rPr>
              <a:t>printf</a:t>
            </a:r>
            <a:r>
              <a:rPr lang="en-US" alt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 x )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Terapan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logika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pemrograman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. </a:t>
            </a:r>
          </a:p>
          <a:p>
            <a:pPr marL="0">
              <a:spcBef>
                <a:spcPts val="0"/>
              </a:spcBef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Apa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utputnya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untuk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a. x=7;  b. x=8; </a:t>
            </a:r>
            <a:r>
              <a:rPr lang="en-US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c. x=9.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212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QUIZ – 1 Logika Informatika-A</vt:lpstr>
      <vt:lpstr>QUIZ-1 Logika Informatika (Kerjakan Semua Soal)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– 1 Logika Informatika</dc:title>
  <dc:creator>TI S1 InoS</dc:creator>
  <cp:lastModifiedBy>TI S1 InoS</cp:lastModifiedBy>
  <cp:revision>13</cp:revision>
  <dcterms:created xsi:type="dcterms:W3CDTF">2018-10-08T01:18:26Z</dcterms:created>
  <dcterms:modified xsi:type="dcterms:W3CDTF">2021-09-21T03:00:35Z</dcterms:modified>
</cp:coreProperties>
</file>