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BBDE-3733-40ED-BD7D-36B9A571AED7}" type="datetimeFigureOut">
              <a:rPr lang="en-US" smtClean="0"/>
              <a:t>02-Nov-21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F68A-A978-4C83-88FA-773B3A40C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7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BBDE-3733-40ED-BD7D-36B9A571AED7}" type="datetimeFigureOut">
              <a:rPr lang="en-US" smtClean="0"/>
              <a:t>02-Nov-21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F68A-A978-4C83-88FA-773B3A40C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7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BBDE-3733-40ED-BD7D-36B9A571AED7}" type="datetimeFigureOut">
              <a:rPr lang="en-US" smtClean="0"/>
              <a:t>02-Nov-21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F68A-A978-4C83-88FA-773B3A40C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3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BBDE-3733-40ED-BD7D-36B9A571AED7}" type="datetimeFigureOut">
              <a:rPr lang="en-US" smtClean="0"/>
              <a:t>02-Nov-21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F68A-A978-4C83-88FA-773B3A40C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6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BBDE-3733-40ED-BD7D-36B9A571AED7}" type="datetimeFigureOut">
              <a:rPr lang="en-US" smtClean="0"/>
              <a:t>02-Nov-21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F68A-A978-4C83-88FA-773B3A40C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0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BBDE-3733-40ED-BD7D-36B9A571AED7}" type="datetimeFigureOut">
              <a:rPr lang="en-US" smtClean="0"/>
              <a:t>02-Nov-21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F68A-A978-4C83-88FA-773B3A40C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67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BBDE-3733-40ED-BD7D-36B9A571AED7}" type="datetimeFigureOut">
              <a:rPr lang="en-US" smtClean="0"/>
              <a:t>02-Nov-21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F68A-A978-4C83-88FA-773B3A40C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7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BBDE-3733-40ED-BD7D-36B9A571AED7}" type="datetimeFigureOut">
              <a:rPr lang="en-US" smtClean="0"/>
              <a:t>02-Nov-21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F68A-A978-4C83-88FA-773B3A40C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2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BBDE-3733-40ED-BD7D-36B9A571AED7}" type="datetimeFigureOut">
              <a:rPr lang="en-US" smtClean="0"/>
              <a:t>02-Nov-21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F68A-A978-4C83-88FA-773B3A40C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0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BBDE-3733-40ED-BD7D-36B9A571AED7}" type="datetimeFigureOut">
              <a:rPr lang="en-US" smtClean="0"/>
              <a:t>02-Nov-21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F68A-A978-4C83-88FA-773B3A40C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5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BBDE-3733-40ED-BD7D-36B9A571AED7}" type="datetimeFigureOut">
              <a:rPr lang="en-US" smtClean="0"/>
              <a:t>02-Nov-21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F68A-A978-4C83-88FA-773B3A40C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8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1BBDE-3733-40ED-BD7D-36B9A571AED7}" type="datetimeFigureOut">
              <a:rPr lang="en-US" smtClean="0"/>
              <a:t>02-Nov-21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EF68A-A978-4C83-88FA-773B3A40C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TUGAS LOGIKA PREDIKAT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Predikat</a:t>
            </a:r>
            <a:endParaRPr lang="en-US" dirty="0" smtClean="0"/>
          </a:p>
          <a:p>
            <a:r>
              <a:rPr lang="en-US" dirty="0" smtClean="0"/>
              <a:t>s</a:t>
            </a:r>
            <a:r>
              <a:rPr lang="en-US" smtClean="0"/>
              <a:t>erta</a:t>
            </a:r>
            <a:r>
              <a:rPr lang="en-US" dirty="0" smtClean="0"/>
              <a:t> </a:t>
            </a:r>
            <a:r>
              <a:rPr lang="en-US" dirty="0" err="1" smtClean="0"/>
              <a:t>Negasi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5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0"/>
            <a:ext cx="8229600" cy="60198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 smtClean="0"/>
              <a:t>Ubahlah</a:t>
            </a:r>
            <a:r>
              <a:rPr lang="en-US" dirty="0" smtClean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 smtClean="0"/>
              <a:t>kuantor-kuantor</a:t>
            </a:r>
            <a:r>
              <a:rPr lang="en-US" dirty="0"/>
              <a:t> </a:t>
            </a:r>
            <a:r>
              <a:rPr lang="fi-FI" dirty="0" smtClean="0"/>
              <a:t>berikut </a:t>
            </a:r>
            <a:r>
              <a:rPr lang="fi-FI" dirty="0"/>
              <a:t>kedalam bahasa </a:t>
            </a:r>
            <a:r>
              <a:rPr lang="fi-FI" dirty="0" smtClean="0"/>
              <a:t>Indonesia.</a:t>
            </a:r>
          </a:p>
          <a:p>
            <a:pPr marL="525463" indent="0">
              <a:buNone/>
            </a:pPr>
            <a:r>
              <a:rPr lang="fi-FI" dirty="0" smtClean="0"/>
              <a:t>Jika </a:t>
            </a:r>
            <a:r>
              <a:rPr lang="en-US" dirty="0" smtClean="0"/>
              <a:t>B(x</a:t>
            </a:r>
            <a:r>
              <a:rPr lang="en-US" dirty="0"/>
              <a:t>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“x </a:t>
            </a:r>
            <a:r>
              <a:rPr lang="en-US" dirty="0" err="1"/>
              <a:t>belajar</a:t>
            </a:r>
            <a:r>
              <a:rPr lang="en-US" dirty="0"/>
              <a:t> lima </a:t>
            </a:r>
            <a:r>
              <a:rPr lang="en-US" dirty="0" smtClean="0"/>
              <a:t>jam per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” </a:t>
            </a:r>
            <a:r>
              <a:rPr lang="en-US" dirty="0" err="1"/>
              <a:t>dan</a:t>
            </a:r>
            <a:r>
              <a:rPr lang="en-US" dirty="0"/>
              <a:t> x </a:t>
            </a:r>
            <a:r>
              <a:rPr lang="en-US" dirty="0" err="1" smtClean="0"/>
              <a:t>adalah</a:t>
            </a:r>
            <a:r>
              <a:rPr lang="en-US" dirty="0"/>
              <a:t> </a:t>
            </a:r>
            <a:r>
              <a:rPr lang="en-US" dirty="0" err="1" smtClean="0"/>
              <a:t>mahasiswa</a:t>
            </a:r>
            <a:r>
              <a:rPr lang="en-US" dirty="0"/>
              <a:t>.</a:t>
            </a:r>
          </a:p>
          <a:p>
            <a:pPr marL="1371600" indent="-846138">
              <a:buFont typeface="+mj-lt"/>
              <a:buAutoNum type="alphaLcPeriod"/>
            </a:pPr>
            <a:r>
              <a:rPr lang="en-US" dirty="0" smtClean="0"/>
              <a:t>(</a:t>
            </a:r>
            <a:r>
              <a:rPr lang="en-US" dirty="0"/>
              <a:t>∃x)B(x)</a:t>
            </a:r>
          </a:p>
          <a:p>
            <a:pPr marL="1371600" indent="-846138">
              <a:buFont typeface="+mj-lt"/>
              <a:buAutoNum type="alphaLcPeriod"/>
            </a:pPr>
            <a:r>
              <a:rPr lang="en-US" dirty="0" smtClean="0"/>
              <a:t>(</a:t>
            </a:r>
            <a:r>
              <a:rPr lang="en-US" dirty="0"/>
              <a:t>∃</a:t>
            </a:r>
            <a:r>
              <a:rPr lang="en-US" dirty="0" smtClean="0"/>
              <a:t>x)~B(x</a:t>
            </a:r>
            <a:r>
              <a:rPr lang="en-US" dirty="0"/>
              <a:t>)</a:t>
            </a:r>
          </a:p>
          <a:p>
            <a:pPr marL="1371600" indent="-846138">
              <a:buFont typeface="+mj-lt"/>
              <a:buAutoNum type="alphaLcPeriod"/>
            </a:pPr>
            <a:r>
              <a:rPr lang="en-US" dirty="0" smtClean="0"/>
              <a:t>(</a:t>
            </a:r>
            <a:r>
              <a:rPr lang="en-US" dirty="0"/>
              <a:t>∀x)B(x)</a:t>
            </a:r>
          </a:p>
          <a:p>
            <a:pPr marL="1371600" indent="-846138">
              <a:buFont typeface="+mj-lt"/>
              <a:buAutoNum type="alphaLcPeriod"/>
            </a:pPr>
            <a:r>
              <a:rPr lang="en-US" dirty="0" smtClean="0"/>
              <a:t>(</a:t>
            </a:r>
            <a:r>
              <a:rPr lang="en-US" dirty="0"/>
              <a:t>∀x) </a:t>
            </a:r>
            <a:r>
              <a:rPr lang="en-US" dirty="0" smtClean="0"/>
              <a:t>~B(x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089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609601"/>
            <a:ext cx="8229600" cy="5516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 smtClean="0"/>
              <a:t>2. Ubah </a:t>
            </a:r>
            <a:r>
              <a:rPr lang="sv-SE" dirty="0"/>
              <a:t>dalam bentuk logika predikat :</a:t>
            </a:r>
          </a:p>
          <a:p>
            <a:pPr marL="914400" indent="-503238">
              <a:buFont typeface="+mj-lt"/>
              <a:buAutoNum type="alphaLcPeriod"/>
            </a:pPr>
            <a:r>
              <a:rPr lang="sv-SE" dirty="0" smtClean="0"/>
              <a:t>Jika </a:t>
            </a:r>
            <a:r>
              <a:rPr lang="sv-SE" dirty="0"/>
              <a:t>Siti mirip Dewi dan Dewi mirip Santi, </a:t>
            </a:r>
            <a:r>
              <a:rPr lang="sv-SE" dirty="0" smtClean="0"/>
              <a:t>maka </a:t>
            </a:r>
            <a:r>
              <a:rPr lang="en-US" dirty="0" err="1" smtClean="0"/>
              <a:t>Siti</a:t>
            </a:r>
            <a:r>
              <a:rPr lang="en-US" dirty="0" smtClean="0"/>
              <a:t>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Santi</a:t>
            </a:r>
            <a:r>
              <a:rPr lang="en-US" dirty="0"/>
              <a:t>.</a:t>
            </a:r>
          </a:p>
          <a:p>
            <a:pPr marL="914400" indent="-503238">
              <a:buFont typeface="+mj-lt"/>
              <a:buAutoNum type="alphaLcPeriod"/>
            </a:pPr>
            <a:r>
              <a:rPr lang="en-US" dirty="0" smtClean="0"/>
              <a:t>Badu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sibuk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Dito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.</a:t>
            </a:r>
          </a:p>
          <a:p>
            <a:pPr marL="914400" indent="-503238">
              <a:buFont typeface="+mj-lt"/>
              <a:buAutoNum type="alphaLcPeriod"/>
            </a:pPr>
            <a:r>
              <a:rPr lang="en-US" dirty="0" smtClean="0"/>
              <a:t>Amir </a:t>
            </a:r>
            <a:r>
              <a:rPr lang="en-US" dirty="0" err="1"/>
              <a:t>kenal</a:t>
            </a:r>
            <a:r>
              <a:rPr lang="en-US" dirty="0"/>
              <a:t> </a:t>
            </a:r>
            <a:r>
              <a:rPr lang="en-US" dirty="0" err="1"/>
              <a:t>Bapak</a:t>
            </a:r>
            <a:r>
              <a:rPr lang="en-US" dirty="0"/>
              <a:t> </a:t>
            </a:r>
            <a:r>
              <a:rPr lang="en-US" dirty="0" err="1"/>
              <a:t>Bowo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Pak </a:t>
            </a:r>
            <a:r>
              <a:rPr lang="en-US" dirty="0" err="1"/>
              <a:t>Bowo</a:t>
            </a:r>
            <a:r>
              <a:rPr lang="en-US" dirty="0"/>
              <a:t> </a:t>
            </a:r>
            <a:r>
              <a:rPr lang="en-US" dirty="0" err="1" smtClean="0"/>
              <a:t>tidak</a:t>
            </a:r>
            <a:r>
              <a:rPr lang="en-US" dirty="0"/>
              <a:t> </a:t>
            </a:r>
            <a:r>
              <a:rPr lang="en-US" dirty="0" err="1" smtClean="0"/>
              <a:t>kenal</a:t>
            </a:r>
            <a:r>
              <a:rPr lang="en-US" dirty="0" smtClean="0"/>
              <a:t> </a:t>
            </a:r>
            <a:r>
              <a:rPr lang="en-US" dirty="0"/>
              <a:t>Amir.</a:t>
            </a:r>
          </a:p>
          <a:p>
            <a:pPr marL="914400" indent="-503238">
              <a:buFont typeface="+mj-lt"/>
              <a:buAutoNum type="alphaLcPeriod"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semua</a:t>
            </a:r>
            <a:r>
              <a:rPr lang="en-US" dirty="0"/>
              <a:t> orang kaya </a:t>
            </a:r>
            <a:r>
              <a:rPr lang="en-US" dirty="0" err="1"/>
              <a:t>raya</a:t>
            </a:r>
            <a:r>
              <a:rPr lang="en-US" dirty="0"/>
              <a:t>.</a:t>
            </a:r>
          </a:p>
          <a:p>
            <a:pPr marL="914400" indent="-503238">
              <a:buFont typeface="+mj-lt"/>
              <a:buAutoNum type="alphaLcPeriod"/>
            </a:pP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/>
              <a:t>harimau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pemangsa</a:t>
            </a:r>
            <a:r>
              <a:rPr lang="en-US" dirty="0"/>
              <a:t>.</a:t>
            </a:r>
          </a:p>
          <a:p>
            <a:pPr marL="914400" indent="-503238">
              <a:buFont typeface="+mj-lt"/>
              <a:buAutoNum type="alphaLcPeriod"/>
            </a:pPr>
            <a:r>
              <a:rPr lang="en-US" dirty="0" smtClean="0"/>
              <a:t>Ada </a:t>
            </a:r>
            <a:r>
              <a:rPr lang="en-US" dirty="0" err="1"/>
              <a:t>harimau</a:t>
            </a:r>
            <a:r>
              <a:rPr lang="en-US" dirty="0"/>
              <a:t>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memangsa</a:t>
            </a:r>
            <a:r>
              <a:rPr lang="en-US" dirty="0"/>
              <a:t> </a:t>
            </a:r>
            <a:r>
              <a:rPr lang="en-US" dirty="0" err="1"/>
              <a:t>kijang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161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Pengerjaan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983" y="1371600"/>
            <a:ext cx="9554817" cy="5105400"/>
          </a:xfrm>
        </p:spPr>
        <p:txBody>
          <a:bodyPr>
            <a:normAutofit/>
          </a:bodyPr>
          <a:lstStyle/>
          <a:p>
            <a:pPr marL="800100" indent="-800100">
              <a:buNone/>
            </a:pPr>
            <a:r>
              <a:rPr lang="en-US" dirty="0" smtClean="0"/>
              <a:t>SOAL 1</a:t>
            </a:r>
            <a:r>
              <a:rPr lang="en-US" dirty="0" smtClean="0"/>
              <a:t>. a. Ada </a:t>
            </a:r>
            <a:r>
              <a:rPr lang="en-US" dirty="0" err="1" smtClean="0"/>
              <a:t>mahasiswa</a:t>
            </a:r>
            <a:r>
              <a:rPr lang="en-US" dirty="0" smtClean="0"/>
              <a:t>, yang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/>
              <a:t>lima jam per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 smtClean="0"/>
              <a:t>kuliah</a:t>
            </a:r>
            <a:r>
              <a:rPr lang="en-US" dirty="0" smtClean="0"/>
              <a:t>.</a:t>
            </a:r>
          </a:p>
          <a:p>
            <a:pPr marL="800100" indent="-800100">
              <a:buNone/>
            </a:pPr>
            <a:r>
              <a:rPr lang="en-US" dirty="0" smtClean="0"/>
              <a:t>SOAL 2</a:t>
            </a:r>
            <a:r>
              <a:rPr lang="en-US" dirty="0" smtClean="0"/>
              <a:t>. a. Term: S=</a:t>
            </a:r>
            <a:r>
              <a:rPr lang="en-US" dirty="0" err="1" smtClean="0"/>
              <a:t>Siti</a:t>
            </a:r>
            <a:r>
              <a:rPr lang="en-US" dirty="0" smtClean="0"/>
              <a:t>, D=</a:t>
            </a:r>
            <a:r>
              <a:rPr lang="en-US" dirty="0" err="1" smtClean="0"/>
              <a:t>Dewi</a:t>
            </a:r>
            <a:r>
              <a:rPr lang="en-US" dirty="0" smtClean="0"/>
              <a:t>, N=</a:t>
            </a:r>
            <a:r>
              <a:rPr lang="en-US" dirty="0" err="1" smtClean="0"/>
              <a:t>Santi</a:t>
            </a:r>
            <a:endParaRPr lang="en-US" dirty="0" smtClean="0"/>
          </a:p>
          <a:p>
            <a:pPr marL="800100" indent="-80010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err="1" smtClean="0"/>
              <a:t>Predikat</a:t>
            </a:r>
            <a:r>
              <a:rPr lang="en-US" dirty="0" smtClean="0"/>
              <a:t>: M=</a:t>
            </a:r>
            <a:r>
              <a:rPr lang="en-US" dirty="0" err="1" smtClean="0"/>
              <a:t>Mirip</a:t>
            </a:r>
            <a:endParaRPr lang="en-US" dirty="0" smtClean="0"/>
          </a:p>
          <a:p>
            <a:pPr marL="800100" indent="-80010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: </a:t>
            </a:r>
            <a:r>
              <a:rPr lang="en-US" dirty="0"/>
              <a:t>(M(S,D</a:t>
            </a:r>
            <a:r>
              <a:rPr lang="en-US" dirty="0" smtClean="0"/>
              <a:t>)∧M(D,N))→M(S,N)</a:t>
            </a:r>
          </a:p>
          <a:p>
            <a:pPr marL="800100" indent="-800100">
              <a:spcBef>
                <a:spcPts val="1200"/>
              </a:spcBef>
              <a:buNone/>
            </a:pPr>
            <a:r>
              <a:rPr lang="en-US" b="1" dirty="0" smtClean="0">
                <a:solidFill>
                  <a:srgbClr val="FF0000"/>
                </a:solidFill>
              </a:rPr>
              <a:t>KERJAKAN (PR) </a:t>
            </a:r>
            <a:r>
              <a:rPr lang="en-US" b="1" dirty="0" err="1" smtClean="0">
                <a:solidFill>
                  <a:srgbClr val="FF0000"/>
                </a:solidFill>
              </a:rPr>
              <a:t>Nomor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</a:p>
          <a:p>
            <a:pPr marL="640080" indent="-548640">
              <a:spcBef>
                <a:spcPts val="0"/>
              </a:spcBef>
              <a:buAutoNum type="arabicPeriod"/>
            </a:pPr>
            <a:r>
              <a:rPr lang="en-US" sz="3000" dirty="0"/>
              <a:t>b, c, </a:t>
            </a:r>
            <a:r>
              <a:rPr lang="en-US" sz="3000" dirty="0" err="1"/>
              <a:t>dan</a:t>
            </a:r>
            <a:r>
              <a:rPr lang="en-US" sz="3000" dirty="0"/>
              <a:t> d. </a:t>
            </a:r>
            <a:r>
              <a:rPr lang="en-US" sz="3000" dirty="0" err="1"/>
              <a:t>Soal</a:t>
            </a:r>
            <a:r>
              <a:rPr lang="en-US" sz="3000" dirty="0"/>
              <a:t> a, b, c, d </a:t>
            </a:r>
            <a:r>
              <a:rPr lang="en-US" sz="3000" dirty="0" smtClean="0"/>
              <a:t>juga </a:t>
            </a:r>
            <a:r>
              <a:rPr lang="en-US" sz="3000" dirty="0" err="1" smtClean="0"/>
              <a:t>buat</a:t>
            </a:r>
            <a:r>
              <a:rPr lang="en-US" sz="3000" dirty="0" smtClean="0"/>
              <a:t> </a:t>
            </a:r>
            <a:r>
              <a:rPr lang="en-US" sz="3000" dirty="0" err="1"/>
              <a:t>negasinya</a:t>
            </a:r>
            <a:r>
              <a:rPr lang="en-US" sz="3000" dirty="0"/>
              <a:t>!</a:t>
            </a:r>
          </a:p>
          <a:p>
            <a:pPr marL="640080" indent="-548640">
              <a:spcBef>
                <a:spcPts val="0"/>
              </a:spcBef>
              <a:buFont typeface="Arial" pitchFamily="34" charset="0"/>
              <a:buAutoNum type="arabicPeriod"/>
            </a:pPr>
            <a:r>
              <a:rPr lang="en-US" dirty="0"/>
              <a:t>b</a:t>
            </a:r>
            <a:r>
              <a:rPr lang="en-US" dirty="0" smtClean="0"/>
              <a:t>, c, d, e,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/>
              <a:t>f.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smtClean="0"/>
              <a:t>d, e, f </a:t>
            </a:r>
            <a:r>
              <a:rPr lang="en-US" dirty="0" err="1" smtClean="0"/>
              <a:t>saja</a:t>
            </a:r>
            <a:r>
              <a:rPr lang="en-US" dirty="0" smtClean="0"/>
              <a:t>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/>
              <a:t>negasinya</a:t>
            </a:r>
            <a:r>
              <a:rPr lang="en-US" dirty="0" smtClean="0"/>
              <a:t>!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Negasi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pelajari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pada</a:t>
            </a:r>
            <a:r>
              <a:rPr lang="en-US" dirty="0" smtClean="0">
                <a:solidFill>
                  <a:srgbClr val="00B050"/>
                </a:solidFill>
              </a:rPr>
              <a:t> slide </a:t>
            </a:r>
            <a:r>
              <a:rPr lang="en-US" dirty="0" err="1" smtClean="0">
                <a:solidFill>
                  <a:srgbClr val="00B050"/>
                </a:solidFill>
              </a:rPr>
              <a:t>ke-dua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pPr marL="91440" indent="0">
              <a:spcBef>
                <a:spcPts val="0"/>
              </a:spcBef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70C0"/>
                </a:solidFill>
              </a:rPr>
              <a:t>(BOLEH DIKERJAKAN DI </a:t>
            </a:r>
            <a:r>
              <a:rPr lang="en-US" b="1" dirty="0" err="1" smtClean="0">
                <a:solidFill>
                  <a:srgbClr val="0070C0"/>
                </a:solidFill>
              </a:rPr>
              <a:t>ppt</a:t>
            </a:r>
            <a:r>
              <a:rPr lang="en-US" b="1" dirty="0" smtClean="0">
                <a:solidFill>
                  <a:srgbClr val="0070C0"/>
                </a:solidFill>
              </a:rPr>
              <a:t> DAN LANGSUNG UPLOAD)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06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152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TUGAS LOGIKA PREDIKAT</vt:lpstr>
      <vt:lpstr>PowerPoint Presentation</vt:lpstr>
      <vt:lpstr>PowerPoint Presentation</vt:lpstr>
      <vt:lpstr>Contoh Pengerjaan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LOGIKA PREDIKAT</dc:title>
  <dc:creator>TI S1 InoS</dc:creator>
  <cp:lastModifiedBy>TI S1 InoS</cp:lastModifiedBy>
  <cp:revision>3</cp:revision>
  <dcterms:created xsi:type="dcterms:W3CDTF">2019-11-10T23:43:32Z</dcterms:created>
  <dcterms:modified xsi:type="dcterms:W3CDTF">2021-11-02T02:25:13Z</dcterms:modified>
</cp:coreProperties>
</file>