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8" r:id="rId3"/>
    <p:sldId id="264" r:id="rId4"/>
    <p:sldId id="281" r:id="rId5"/>
    <p:sldId id="260" r:id="rId6"/>
    <p:sldId id="269" r:id="rId7"/>
    <p:sldId id="274" r:id="rId8"/>
  </p:sldIdLst>
  <p:sldSz cx="9144000" cy="5143500" type="screen16x9"/>
  <p:notesSz cx="6858000" cy="9144000"/>
  <p:embeddedFontLst>
    <p:embeddedFont>
      <p:font typeface="Barlow Semi Condensed Light" panose="00000406000000000000" pitchFamily="2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Gaegu" panose="020B0604020202020204" charset="0"/>
      <p:regular r:id="rId18"/>
      <p:bold r:id="rId19"/>
    </p:embeddedFont>
    <p:embeddedFont>
      <p:font typeface="Questrial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911035-CF54-4FAC-BF76-E05166791FF9}">
  <a:tblStyle styleId="{07911035-CF54-4FAC-BF76-E05166791F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adf322ef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adf322ef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b5b68580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b5b68580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badf322efb_0_18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badf322efb_0_18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e31c014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ae31c014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bb93affa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bb93affa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badf322efb_0_18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badf322efb_0_18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24475" y="922450"/>
            <a:ext cx="5495100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ermanent Marker"/>
              <a:buNone/>
              <a:defRPr sz="6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73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rala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3625" y="3049157"/>
            <a:ext cx="1994237" cy="2094277"/>
          </a:xfrm>
          <a:custGeom>
            <a:avLst/>
            <a:gdLst/>
            <a:ahLst/>
            <a:cxnLst/>
            <a:rect l="l" t="t" r="r" b="b"/>
            <a:pathLst>
              <a:path w="76827" h="80681" extrusionOk="0">
                <a:moveTo>
                  <a:pt x="7096" y="0"/>
                </a:moveTo>
                <a:cubicBezTo>
                  <a:pt x="4774" y="0"/>
                  <a:pt x="2454" y="476"/>
                  <a:pt x="339" y="1448"/>
                </a:cubicBezTo>
                <a:lnTo>
                  <a:pt x="1" y="80681"/>
                </a:lnTo>
                <a:lnTo>
                  <a:pt x="73405" y="80681"/>
                </a:lnTo>
                <a:cubicBezTo>
                  <a:pt x="76826" y="73559"/>
                  <a:pt x="76130" y="64627"/>
                  <a:pt x="71654" y="58142"/>
                </a:cubicBezTo>
                <a:cubicBezTo>
                  <a:pt x="67521" y="52180"/>
                  <a:pt x="60344" y="48488"/>
                  <a:pt x="53107" y="48488"/>
                </a:cubicBezTo>
                <a:cubicBezTo>
                  <a:pt x="52473" y="48488"/>
                  <a:pt x="51838" y="48516"/>
                  <a:pt x="51204" y="48574"/>
                </a:cubicBezTo>
                <a:cubicBezTo>
                  <a:pt x="45157" y="49111"/>
                  <a:pt x="39587" y="52075"/>
                  <a:pt x="33659" y="53487"/>
                </a:cubicBezTo>
                <a:cubicBezTo>
                  <a:pt x="31911" y="53911"/>
                  <a:pt x="30047" y="54152"/>
                  <a:pt x="28198" y="54152"/>
                </a:cubicBezTo>
                <a:cubicBezTo>
                  <a:pt x="23796" y="54152"/>
                  <a:pt x="19480" y="52786"/>
                  <a:pt x="17029" y="49270"/>
                </a:cubicBezTo>
                <a:cubicBezTo>
                  <a:pt x="13826" y="44635"/>
                  <a:pt x="15119" y="38289"/>
                  <a:pt x="17427" y="33177"/>
                </a:cubicBezTo>
                <a:cubicBezTo>
                  <a:pt x="19734" y="28084"/>
                  <a:pt x="22977" y="23151"/>
                  <a:pt x="23414" y="17561"/>
                </a:cubicBezTo>
                <a:cubicBezTo>
                  <a:pt x="23872" y="11912"/>
                  <a:pt x="21166" y="6123"/>
                  <a:pt x="16511" y="2880"/>
                </a:cubicBezTo>
                <a:cubicBezTo>
                  <a:pt x="13768" y="981"/>
                  <a:pt x="10430" y="0"/>
                  <a:pt x="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879660" y="0"/>
            <a:ext cx="1264340" cy="3524526"/>
          </a:xfrm>
          <a:custGeom>
            <a:avLst/>
            <a:gdLst/>
            <a:ahLst/>
            <a:cxnLst/>
            <a:rect l="l" t="t" r="r" b="b"/>
            <a:pathLst>
              <a:path w="32605" h="90891" extrusionOk="0">
                <a:moveTo>
                  <a:pt x="0" y="1"/>
                </a:moveTo>
                <a:lnTo>
                  <a:pt x="0" y="90890"/>
                </a:lnTo>
                <a:cubicBezTo>
                  <a:pt x="7361" y="89757"/>
                  <a:pt x="16312" y="85062"/>
                  <a:pt x="19893" y="78557"/>
                </a:cubicBezTo>
                <a:cubicBezTo>
                  <a:pt x="23454" y="72032"/>
                  <a:pt x="23792" y="63836"/>
                  <a:pt x="20788" y="57033"/>
                </a:cubicBezTo>
                <a:cubicBezTo>
                  <a:pt x="18640" y="52239"/>
                  <a:pt x="15039" y="48260"/>
                  <a:pt x="12453" y="43705"/>
                </a:cubicBezTo>
                <a:cubicBezTo>
                  <a:pt x="9887" y="39130"/>
                  <a:pt x="8415" y="33341"/>
                  <a:pt x="10941" y="28746"/>
                </a:cubicBezTo>
                <a:cubicBezTo>
                  <a:pt x="12871" y="25205"/>
                  <a:pt x="16690" y="23176"/>
                  <a:pt x="20311" y="21445"/>
                </a:cubicBezTo>
                <a:cubicBezTo>
                  <a:pt x="23971" y="19734"/>
                  <a:pt x="27830" y="18023"/>
                  <a:pt x="30217" y="14761"/>
                </a:cubicBezTo>
                <a:cubicBezTo>
                  <a:pt x="32604" y="11538"/>
                  <a:pt x="29780" y="2189"/>
                  <a:pt x="26398" y="2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49652" y="3265650"/>
            <a:ext cx="1994293" cy="1877798"/>
          </a:xfrm>
          <a:custGeom>
            <a:avLst/>
            <a:gdLst/>
            <a:ahLst/>
            <a:cxnLst/>
            <a:rect l="l" t="t" r="r" b="b"/>
            <a:pathLst>
              <a:path w="59301" h="55837" extrusionOk="0">
                <a:moveTo>
                  <a:pt x="53972" y="1"/>
                </a:moveTo>
                <a:cubicBezTo>
                  <a:pt x="47710" y="1"/>
                  <a:pt x="44048" y="6413"/>
                  <a:pt x="43048" y="10621"/>
                </a:cubicBezTo>
                <a:cubicBezTo>
                  <a:pt x="41735" y="15892"/>
                  <a:pt x="42451" y="21621"/>
                  <a:pt x="40422" y="26654"/>
                </a:cubicBezTo>
                <a:cubicBezTo>
                  <a:pt x="36821" y="35666"/>
                  <a:pt x="25940" y="39386"/>
                  <a:pt x="16232" y="39425"/>
                </a:cubicBezTo>
                <a:cubicBezTo>
                  <a:pt x="15382" y="39425"/>
                  <a:pt x="14519" y="39408"/>
                  <a:pt x="13657" y="39408"/>
                </a:cubicBezTo>
                <a:cubicBezTo>
                  <a:pt x="11069" y="39408"/>
                  <a:pt x="8484" y="39565"/>
                  <a:pt x="6246" y="40818"/>
                </a:cubicBezTo>
                <a:cubicBezTo>
                  <a:pt x="1293" y="43563"/>
                  <a:pt x="338" y="50167"/>
                  <a:pt x="0" y="55837"/>
                </a:cubicBezTo>
                <a:lnTo>
                  <a:pt x="59300" y="55837"/>
                </a:lnTo>
                <a:lnTo>
                  <a:pt x="59221" y="1371"/>
                </a:lnTo>
                <a:cubicBezTo>
                  <a:pt x="57305" y="411"/>
                  <a:pt x="55555" y="1"/>
                  <a:pt x="539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49697" y="-77400"/>
            <a:ext cx="1679697" cy="3343055"/>
          </a:xfrm>
          <a:custGeom>
            <a:avLst/>
            <a:gdLst/>
            <a:ahLst/>
            <a:cxnLst/>
            <a:rect l="l" t="t" r="r" b="b"/>
            <a:pathLst>
              <a:path w="45953" h="91459" extrusionOk="0">
                <a:moveTo>
                  <a:pt x="45455" y="0"/>
                </a:moveTo>
                <a:lnTo>
                  <a:pt x="4158" y="2010"/>
                </a:lnTo>
                <a:cubicBezTo>
                  <a:pt x="2408" y="6505"/>
                  <a:pt x="1" y="11140"/>
                  <a:pt x="498" y="15934"/>
                </a:cubicBezTo>
                <a:cubicBezTo>
                  <a:pt x="3581" y="45614"/>
                  <a:pt x="39209" y="21942"/>
                  <a:pt x="34196" y="50170"/>
                </a:cubicBezTo>
                <a:cubicBezTo>
                  <a:pt x="32525" y="59500"/>
                  <a:pt x="25046" y="67596"/>
                  <a:pt x="25841" y="77025"/>
                </a:cubicBezTo>
                <a:cubicBezTo>
                  <a:pt x="26506" y="84932"/>
                  <a:pt x="35320" y="91459"/>
                  <a:pt x="43397" y="91459"/>
                </a:cubicBezTo>
                <a:cubicBezTo>
                  <a:pt x="44261" y="91459"/>
                  <a:pt x="45116" y="91384"/>
                  <a:pt x="45953" y="91228"/>
                </a:cubicBezTo>
                <a:lnTo>
                  <a:pt x="45455" y="13090"/>
                </a:lnTo>
                <a:lnTo>
                  <a:pt x="454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5024955" y="2828174"/>
            <a:ext cx="652395" cy="401809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2100580" y="-974146"/>
            <a:ext cx="1119149" cy="2952450"/>
          </a:xfrm>
          <a:custGeom>
            <a:avLst/>
            <a:gdLst/>
            <a:ahLst/>
            <a:cxnLst/>
            <a:rect l="l" t="t" r="r" b="b"/>
            <a:pathLst>
              <a:path w="34097" h="89952" extrusionOk="0">
                <a:moveTo>
                  <a:pt x="6827" y="1"/>
                </a:moveTo>
                <a:cubicBezTo>
                  <a:pt x="4501" y="1"/>
                  <a:pt x="2262" y="226"/>
                  <a:pt x="338" y="633"/>
                </a:cubicBezTo>
                <a:lnTo>
                  <a:pt x="0" y="89951"/>
                </a:lnTo>
                <a:lnTo>
                  <a:pt x="8097" y="89812"/>
                </a:lnTo>
                <a:cubicBezTo>
                  <a:pt x="17327" y="89235"/>
                  <a:pt x="25980" y="83347"/>
                  <a:pt x="30058" y="75032"/>
                </a:cubicBezTo>
                <a:cubicBezTo>
                  <a:pt x="34096" y="66757"/>
                  <a:pt x="32763" y="55935"/>
                  <a:pt x="26338" y="49291"/>
                </a:cubicBezTo>
                <a:cubicBezTo>
                  <a:pt x="23653" y="46546"/>
                  <a:pt x="20271" y="44556"/>
                  <a:pt x="17645" y="41771"/>
                </a:cubicBezTo>
                <a:cubicBezTo>
                  <a:pt x="14999" y="38947"/>
                  <a:pt x="13129" y="34869"/>
                  <a:pt x="14502" y="31288"/>
                </a:cubicBezTo>
                <a:cubicBezTo>
                  <a:pt x="16093" y="27150"/>
                  <a:pt x="21086" y="25519"/>
                  <a:pt x="24011" y="22177"/>
                </a:cubicBezTo>
                <a:cubicBezTo>
                  <a:pt x="28327" y="17144"/>
                  <a:pt x="26796" y="8769"/>
                  <a:pt x="21842" y="4373"/>
                </a:cubicBezTo>
                <a:cubicBezTo>
                  <a:pt x="18358" y="1267"/>
                  <a:pt x="12345" y="1"/>
                  <a:pt x="68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1864142" y="3399345"/>
            <a:ext cx="1123434" cy="1393873"/>
            <a:chOff x="2197575" y="2352900"/>
            <a:chExt cx="828125" cy="1027475"/>
          </a:xfrm>
        </p:grpSpPr>
        <p:sp>
          <p:nvSpPr>
            <p:cNvPr id="19" name="Google Shape;19;p2"/>
            <p:cNvSpPr/>
            <p:nvPr/>
          </p:nvSpPr>
          <p:spPr>
            <a:xfrm>
              <a:off x="2227600" y="2376300"/>
              <a:ext cx="534575" cy="269175"/>
            </a:xfrm>
            <a:custGeom>
              <a:avLst/>
              <a:gdLst/>
              <a:ahLst/>
              <a:cxnLst/>
              <a:rect l="l" t="t" r="r" b="b"/>
              <a:pathLst>
                <a:path w="21383" h="10767" extrusionOk="0">
                  <a:moveTo>
                    <a:pt x="18914" y="1"/>
                  </a:moveTo>
                  <a:cubicBezTo>
                    <a:pt x="18714" y="1"/>
                    <a:pt x="18580" y="1"/>
                    <a:pt x="18514" y="34"/>
                  </a:cubicBezTo>
                  <a:cubicBezTo>
                    <a:pt x="18180" y="201"/>
                    <a:pt x="367" y="10242"/>
                    <a:pt x="0" y="10475"/>
                  </a:cubicBezTo>
                  <a:cubicBezTo>
                    <a:pt x="467" y="10542"/>
                    <a:pt x="968" y="10709"/>
                    <a:pt x="1301" y="10742"/>
                  </a:cubicBezTo>
                  <a:cubicBezTo>
                    <a:pt x="1351" y="10759"/>
                    <a:pt x="1401" y="10767"/>
                    <a:pt x="1447" y="10767"/>
                  </a:cubicBezTo>
                  <a:cubicBezTo>
                    <a:pt x="1493" y="10767"/>
                    <a:pt x="1535" y="10759"/>
                    <a:pt x="1568" y="10742"/>
                  </a:cubicBezTo>
                  <a:cubicBezTo>
                    <a:pt x="1668" y="10709"/>
                    <a:pt x="2569" y="10208"/>
                    <a:pt x="3970" y="9474"/>
                  </a:cubicBezTo>
                  <a:cubicBezTo>
                    <a:pt x="8506" y="6973"/>
                    <a:pt x="18180" y="1569"/>
                    <a:pt x="21382" y="401"/>
                  </a:cubicBezTo>
                  <a:cubicBezTo>
                    <a:pt x="21382" y="401"/>
                    <a:pt x="19714" y="68"/>
                    <a:pt x="18914" y="1"/>
                  </a:cubicBezTo>
                  <a:close/>
                </a:path>
              </a:pathLst>
            </a:custGeom>
            <a:solidFill>
              <a:srgbClr val="F6F4E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04250" y="2352900"/>
              <a:ext cx="496200" cy="286125"/>
            </a:xfrm>
            <a:custGeom>
              <a:avLst/>
              <a:gdLst/>
              <a:ahLst/>
              <a:cxnLst/>
              <a:rect l="l" t="t" r="r" b="b"/>
              <a:pathLst>
                <a:path w="19848" h="11445" extrusionOk="0">
                  <a:moveTo>
                    <a:pt x="19094" y="0"/>
                  </a:moveTo>
                  <a:cubicBezTo>
                    <a:pt x="18262" y="0"/>
                    <a:pt x="1916" y="10122"/>
                    <a:pt x="0" y="11311"/>
                  </a:cubicBezTo>
                  <a:cubicBezTo>
                    <a:pt x="42" y="11305"/>
                    <a:pt x="86" y="11302"/>
                    <a:pt x="133" y="11302"/>
                  </a:cubicBezTo>
                  <a:cubicBezTo>
                    <a:pt x="353" y="11302"/>
                    <a:pt x="632" y="11362"/>
                    <a:pt x="934" y="11444"/>
                  </a:cubicBezTo>
                  <a:cubicBezTo>
                    <a:pt x="1268" y="11244"/>
                    <a:pt x="19114" y="1137"/>
                    <a:pt x="19448" y="1004"/>
                  </a:cubicBezTo>
                  <a:cubicBezTo>
                    <a:pt x="19514" y="970"/>
                    <a:pt x="19648" y="970"/>
                    <a:pt x="19848" y="970"/>
                  </a:cubicBezTo>
                  <a:cubicBezTo>
                    <a:pt x="19848" y="970"/>
                    <a:pt x="19314" y="103"/>
                    <a:pt x="19114" y="3"/>
                  </a:cubicBezTo>
                  <a:cubicBezTo>
                    <a:pt x="19109" y="1"/>
                    <a:pt x="19102" y="0"/>
                    <a:pt x="1909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97575" y="2634825"/>
              <a:ext cx="290225" cy="744725"/>
            </a:xfrm>
            <a:custGeom>
              <a:avLst/>
              <a:gdLst/>
              <a:ahLst/>
              <a:cxnLst/>
              <a:rect l="l" t="t" r="r" b="b"/>
              <a:pathLst>
                <a:path w="11609" h="29789" extrusionOk="0">
                  <a:moveTo>
                    <a:pt x="267" y="1"/>
                  </a:moveTo>
                  <a:cubicBezTo>
                    <a:pt x="167" y="67"/>
                    <a:pt x="101" y="134"/>
                    <a:pt x="101" y="134"/>
                  </a:cubicBezTo>
                  <a:cubicBezTo>
                    <a:pt x="0" y="634"/>
                    <a:pt x="8206" y="28654"/>
                    <a:pt x="8573" y="29021"/>
                  </a:cubicBezTo>
                  <a:cubicBezTo>
                    <a:pt x="8940" y="29388"/>
                    <a:pt x="11042" y="29755"/>
                    <a:pt x="11609" y="29789"/>
                  </a:cubicBezTo>
                  <a:lnTo>
                    <a:pt x="2502" y="401"/>
                  </a:lnTo>
                  <a:cubicBezTo>
                    <a:pt x="2169" y="368"/>
                    <a:pt x="1668" y="234"/>
                    <a:pt x="1201" y="134"/>
                  </a:cubicBezTo>
                  <a:cubicBezTo>
                    <a:pt x="834" y="34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60125" y="2613150"/>
              <a:ext cx="288550" cy="767225"/>
            </a:xfrm>
            <a:custGeom>
              <a:avLst/>
              <a:gdLst/>
              <a:ahLst/>
              <a:cxnLst/>
              <a:rect l="l" t="t" r="r" b="b"/>
              <a:pathLst>
                <a:path w="11542" h="30689" extrusionOk="0">
                  <a:moveTo>
                    <a:pt x="2669" y="0"/>
                  </a:moveTo>
                  <a:cubicBezTo>
                    <a:pt x="1268" y="734"/>
                    <a:pt x="367" y="1235"/>
                    <a:pt x="267" y="1268"/>
                  </a:cubicBezTo>
                  <a:cubicBezTo>
                    <a:pt x="250" y="1301"/>
                    <a:pt x="209" y="1318"/>
                    <a:pt x="159" y="1318"/>
                  </a:cubicBezTo>
                  <a:cubicBezTo>
                    <a:pt x="109" y="1318"/>
                    <a:pt x="50" y="1301"/>
                    <a:pt x="0" y="1268"/>
                  </a:cubicBezTo>
                  <a:lnTo>
                    <a:pt x="0" y="1268"/>
                  </a:lnTo>
                  <a:lnTo>
                    <a:pt x="9107" y="30689"/>
                  </a:lnTo>
                  <a:cubicBezTo>
                    <a:pt x="9240" y="30689"/>
                    <a:pt x="10174" y="30222"/>
                    <a:pt x="11542" y="29521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26825" y="2381400"/>
              <a:ext cx="698875" cy="970625"/>
            </a:xfrm>
            <a:custGeom>
              <a:avLst/>
              <a:gdLst/>
              <a:ahLst/>
              <a:cxnLst/>
              <a:rect l="l" t="t" r="r" b="b"/>
              <a:pathLst>
                <a:path w="27955" h="38825" extrusionOk="0">
                  <a:moveTo>
                    <a:pt x="18296" y="1"/>
                  </a:moveTo>
                  <a:cubicBezTo>
                    <a:pt x="18112" y="1"/>
                    <a:pt x="17797" y="72"/>
                    <a:pt x="17413" y="264"/>
                  </a:cubicBezTo>
                  <a:cubicBezTo>
                    <a:pt x="14211" y="1398"/>
                    <a:pt x="4537" y="6802"/>
                    <a:pt x="1" y="9304"/>
                  </a:cubicBezTo>
                  <a:lnTo>
                    <a:pt x="8874" y="38825"/>
                  </a:lnTo>
                  <a:cubicBezTo>
                    <a:pt x="14378" y="35956"/>
                    <a:pt x="27387" y="28651"/>
                    <a:pt x="27621" y="27884"/>
                  </a:cubicBezTo>
                  <a:cubicBezTo>
                    <a:pt x="27954" y="26983"/>
                    <a:pt x="19448" y="731"/>
                    <a:pt x="18447" y="30"/>
                  </a:cubicBezTo>
                  <a:cubicBezTo>
                    <a:pt x="18419" y="12"/>
                    <a:pt x="18367" y="1"/>
                    <a:pt x="1829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96200" y="2942100"/>
              <a:ext cx="44225" cy="40950"/>
            </a:xfrm>
            <a:custGeom>
              <a:avLst/>
              <a:gdLst/>
              <a:ahLst/>
              <a:cxnLst/>
              <a:rect l="l" t="t" r="r" b="b"/>
              <a:pathLst>
                <a:path w="1769" h="1638" extrusionOk="0">
                  <a:moveTo>
                    <a:pt x="845" y="1"/>
                  </a:moveTo>
                  <a:cubicBezTo>
                    <a:pt x="469" y="1"/>
                    <a:pt x="130" y="308"/>
                    <a:pt x="100" y="719"/>
                  </a:cubicBezTo>
                  <a:cubicBezTo>
                    <a:pt x="0" y="1186"/>
                    <a:pt x="334" y="1586"/>
                    <a:pt x="801" y="1620"/>
                  </a:cubicBezTo>
                  <a:cubicBezTo>
                    <a:pt x="857" y="1632"/>
                    <a:pt x="912" y="1637"/>
                    <a:pt x="966" y="1637"/>
                  </a:cubicBezTo>
                  <a:cubicBezTo>
                    <a:pt x="1359" y="1637"/>
                    <a:pt x="1676" y="1330"/>
                    <a:pt x="1735" y="919"/>
                  </a:cubicBezTo>
                  <a:cubicBezTo>
                    <a:pt x="1768" y="452"/>
                    <a:pt x="1435" y="52"/>
                    <a:pt x="1001" y="18"/>
                  </a:cubicBezTo>
                  <a:cubicBezTo>
                    <a:pt x="949" y="6"/>
                    <a:pt x="896" y="1"/>
                    <a:pt x="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78000" y="2860600"/>
              <a:ext cx="43375" cy="41325"/>
            </a:xfrm>
            <a:custGeom>
              <a:avLst/>
              <a:gdLst/>
              <a:ahLst/>
              <a:cxnLst/>
              <a:rect l="l" t="t" r="r" b="b"/>
              <a:pathLst>
                <a:path w="1735" h="1653" extrusionOk="0">
                  <a:moveTo>
                    <a:pt x="882" y="1"/>
                  </a:moveTo>
                  <a:cubicBezTo>
                    <a:pt x="467" y="1"/>
                    <a:pt x="128" y="314"/>
                    <a:pt x="67" y="710"/>
                  </a:cubicBezTo>
                  <a:cubicBezTo>
                    <a:pt x="0" y="1177"/>
                    <a:pt x="334" y="1611"/>
                    <a:pt x="801" y="1644"/>
                  </a:cubicBezTo>
                  <a:cubicBezTo>
                    <a:pt x="838" y="1650"/>
                    <a:pt x="875" y="1652"/>
                    <a:pt x="912" y="1652"/>
                  </a:cubicBezTo>
                  <a:cubicBezTo>
                    <a:pt x="1306" y="1652"/>
                    <a:pt x="1671" y="1340"/>
                    <a:pt x="1701" y="943"/>
                  </a:cubicBezTo>
                  <a:cubicBezTo>
                    <a:pt x="1735" y="476"/>
                    <a:pt x="1401" y="43"/>
                    <a:pt x="1001" y="9"/>
                  </a:cubicBezTo>
                  <a:cubicBezTo>
                    <a:pt x="961" y="4"/>
                    <a:pt x="921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95425" y="2959550"/>
              <a:ext cx="66750" cy="32700"/>
            </a:xfrm>
            <a:custGeom>
              <a:avLst/>
              <a:gdLst/>
              <a:ahLst/>
              <a:cxnLst/>
              <a:rect l="l" t="t" r="r" b="b"/>
              <a:pathLst>
                <a:path w="2670" h="1308" extrusionOk="0">
                  <a:moveTo>
                    <a:pt x="1" y="1222"/>
                  </a:moveTo>
                  <a:cubicBezTo>
                    <a:pt x="1" y="1223"/>
                    <a:pt x="1" y="1223"/>
                    <a:pt x="1" y="1223"/>
                  </a:cubicBezTo>
                  <a:cubicBezTo>
                    <a:pt x="2" y="1223"/>
                    <a:pt x="2" y="1223"/>
                    <a:pt x="3" y="1222"/>
                  </a:cubicBezTo>
                  <a:lnTo>
                    <a:pt x="3" y="1222"/>
                  </a:lnTo>
                  <a:cubicBezTo>
                    <a:pt x="2" y="1222"/>
                    <a:pt x="1" y="1222"/>
                    <a:pt x="1" y="1222"/>
                  </a:cubicBezTo>
                  <a:close/>
                  <a:moveTo>
                    <a:pt x="2157" y="1"/>
                  </a:moveTo>
                  <a:cubicBezTo>
                    <a:pt x="1912" y="1"/>
                    <a:pt x="1588" y="50"/>
                    <a:pt x="1202" y="221"/>
                  </a:cubicBezTo>
                  <a:cubicBezTo>
                    <a:pt x="344" y="634"/>
                    <a:pt x="31" y="1198"/>
                    <a:pt x="3" y="1222"/>
                  </a:cubicBezTo>
                  <a:lnTo>
                    <a:pt x="3" y="1222"/>
                  </a:lnTo>
                  <a:cubicBezTo>
                    <a:pt x="202" y="1275"/>
                    <a:pt x="423" y="1307"/>
                    <a:pt x="648" y="1307"/>
                  </a:cubicBezTo>
                  <a:cubicBezTo>
                    <a:pt x="987" y="1307"/>
                    <a:pt x="1335" y="1235"/>
                    <a:pt x="1635" y="1055"/>
                  </a:cubicBezTo>
                  <a:cubicBezTo>
                    <a:pt x="2102" y="855"/>
                    <a:pt x="2436" y="488"/>
                    <a:pt x="2669" y="88"/>
                  </a:cubicBezTo>
                  <a:cubicBezTo>
                    <a:pt x="2669" y="88"/>
                    <a:pt x="2484" y="1"/>
                    <a:pt x="2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664575" y="2918650"/>
              <a:ext cx="110100" cy="72300"/>
            </a:xfrm>
            <a:custGeom>
              <a:avLst/>
              <a:gdLst/>
              <a:ahLst/>
              <a:cxnLst/>
              <a:rect l="l" t="t" r="r" b="b"/>
              <a:pathLst>
                <a:path w="4404" h="2892" extrusionOk="0">
                  <a:moveTo>
                    <a:pt x="3700" y="1"/>
                  </a:moveTo>
                  <a:cubicBezTo>
                    <a:pt x="3168" y="1"/>
                    <a:pt x="2875" y="1052"/>
                    <a:pt x="2102" y="1190"/>
                  </a:cubicBezTo>
                  <a:cubicBezTo>
                    <a:pt x="1201" y="1357"/>
                    <a:pt x="234" y="1023"/>
                    <a:pt x="67" y="1724"/>
                  </a:cubicBezTo>
                  <a:cubicBezTo>
                    <a:pt x="0" y="2291"/>
                    <a:pt x="534" y="2724"/>
                    <a:pt x="1235" y="2891"/>
                  </a:cubicBezTo>
                  <a:cubicBezTo>
                    <a:pt x="1235" y="2891"/>
                    <a:pt x="1568" y="2291"/>
                    <a:pt x="2436" y="1857"/>
                  </a:cubicBezTo>
                  <a:cubicBezTo>
                    <a:pt x="2806" y="1665"/>
                    <a:pt x="3121" y="1608"/>
                    <a:pt x="3362" y="1608"/>
                  </a:cubicBezTo>
                  <a:cubicBezTo>
                    <a:pt x="3707" y="1608"/>
                    <a:pt x="3903" y="1724"/>
                    <a:pt x="3903" y="1724"/>
                  </a:cubicBezTo>
                  <a:cubicBezTo>
                    <a:pt x="4337" y="1057"/>
                    <a:pt x="4404" y="356"/>
                    <a:pt x="4070" y="156"/>
                  </a:cubicBezTo>
                  <a:cubicBezTo>
                    <a:pt x="3932" y="46"/>
                    <a:pt x="3810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72850" y="2997600"/>
              <a:ext cx="91750" cy="91750"/>
            </a:xfrm>
            <a:custGeom>
              <a:avLst/>
              <a:gdLst/>
              <a:ahLst/>
              <a:cxnLst/>
              <a:rect l="l" t="t" r="r" b="b"/>
              <a:pathLst>
                <a:path w="3670" h="3670" extrusionOk="0">
                  <a:moveTo>
                    <a:pt x="1835" y="0"/>
                  </a:moveTo>
                  <a:cubicBezTo>
                    <a:pt x="834" y="0"/>
                    <a:pt x="0" y="834"/>
                    <a:pt x="0" y="1835"/>
                  </a:cubicBezTo>
                  <a:cubicBezTo>
                    <a:pt x="0" y="2835"/>
                    <a:pt x="834" y="3669"/>
                    <a:pt x="1835" y="3669"/>
                  </a:cubicBezTo>
                  <a:cubicBezTo>
                    <a:pt x="2836" y="3669"/>
                    <a:pt x="3669" y="2835"/>
                    <a:pt x="3669" y="1835"/>
                  </a:cubicBezTo>
                  <a:cubicBezTo>
                    <a:pt x="3669" y="834"/>
                    <a:pt x="2836" y="0"/>
                    <a:pt x="1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07175" y="2895850"/>
              <a:ext cx="91750" cy="91750"/>
            </a:xfrm>
            <a:custGeom>
              <a:avLst/>
              <a:gdLst/>
              <a:ahLst/>
              <a:cxnLst/>
              <a:rect l="l" t="t" r="r" b="b"/>
              <a:pathLst>
                <a:path w="3670" h="3670" extrusionOk="0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cubicBezTo>
                    <a:pt x="1" y="2869"/>
                    <a:pt x="801" y="3670"/>
                    <a:pt x="1835" y="3670"/>
                  </a:cubicBezTo>
                  <a:cubicBezTo>
                    <a:pt x="2836" y="3670"/>
                    <a:pt x="3670" y="2869"/>
                    <a:pt x="3670" y="1835"/>
                  </a:cubicBezTo>
                  <a:cubicBezTo>
                    <a:pt x="3670" y="834"/>
                    <a:pt x="2836" y="0"/>
                    <a:pt x="1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7436397" y="3710244"/>
            <a:ext cx="215141" cy="18969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200" y="1881710"/>
            <a:ext cx="164686" cy="145212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201950" y="3496721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79125" y="2050208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330075" y="1104446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7301415" y="343845"/>
            <a:ext cx="875394" cy="1608910"/>
            <a:chOff x="4773575" y="1104625"/>
            <a:chExt cx="785600" cy="1443875"/>
          </a:xfrm>
        </p:grpSpPr>
        <p:sp>
          <p:nvSpPr>
            <p:cNvPr id="36" name="Google Shape;36;p2"/>
            <p:cNvSpPr/>
            <p:nvPr/>
          </p:nvSpPr>
          <p:spPr>
            <a:xfrm>
              <a:off x="4803600" y="2410500"/>
              <a:ext cx="168475" cy="138000"/>
            </a:xfrm>
            <a:custGeom>
              <a:avLst/>
              <a:gdLst/>
              <a:ahLst/>
              <a:cxnLst/>
              <a:rect l="l" t="t" r="r" b="b"/>
              <a:pathLst>
                <a:path w="6739" h="5520" extrusionOk="0">
                  <a:moveTo>
                    <a:pt x="1" y="1"/>
                  </a:moveTo>
                  <a:cubicBezTo>
                    <a:pt x="501" y="2936"/>
                    <a:pt x="1001" y="5304"/>
                    <a:pt x="1335" y="5471"/>
                  </a:cubicBezTo>
                  <a:cubicBezTo>
                    <a:pt x="1390" y="5504"/>
                    <a:pt x="1463" y="5520"/>
                    <a:pt x="1550" y="5520"/>
                  </a:cubicBezTo>
                  <a:cubicBezTo>
                    <a:pt x="2355" y="5520"/>
                    <a:pt x="4452" y="4187"/>
                    <a:pt x="6739" y="2502"/>
                  </a:cubicBezTo>
                  <a:cubicBezTo>
                    <a:pt x="3036" y="2169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074625" y="1104625"/>
              <a:ext cx="484550" cy="326875"/>
            </a:xfrm>
            <a:custGeom>
              <a:avLst/>
              <a:gdLst/>
              <a:ahLst/>
              <a:cxnLst/>
              <a:rect l="l" t="t" r="r" b="b"/>
              <a:pathLst>
                <a:path w="19382" h="13075" extrusionOk="0">
                  <a:moveTo>
                    <a:pt x="7131" y="0"/>
                  </a:moveTo>
                  <a:cubicBezTo>
                    <a:pt x="5649" y="0"/>
                    <a:pt x="4359" y="267"/>
                    <a:pt x="3503" y="865"/>
                  </a:cubicBezTo>
                  <a:cubicBezTo>
                    <a:pt x="2669" y="1466"/>
                    <a:pt x="1402" y="3901"/>
                    <a:pt x="1" y="7370"/>
                  </a:cubicBezTo>
                  <a:cubicBezTo>
                    <a:pt x="1" y="7370"/>
                    <a:pt x="5204" y="10839"/>
                    <a:pt x="17280" y="13074"/>
                  </a:cubicBezTo>
                  <a:cubicBezTo>
                    <a:pt x="18614" y="9038"/>
                    <a:pt x="19381" y="6169"/>
                    <a:pt x="19114" y="5535"/>
                  </a:cubicBezTo>
                  <a:cubicBezTo>
                    <a:pt x="17812" y="2429"/>
                    <a:pt x="11599" y="0"/>
                    <a:pt x="713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55450" y="1288850"/>
              <a:ext cx="451175" cy="194350"/>
            </a:xfrm>
            <a:custGeom>
              <a:avLst/>
              <a:gdLst/>
              <a:ahLst/>
              <a:cxnLst/>
              <a:rect l="l" t="t" r="r" b="b"/>
              <a:pathLst>
                <a:path w="18047" h="7774" extrusionOk="0">
                  <a:moveTo>
                    <a:pt x="767" y="1"/>
                  </a:moveTo>
                  <a:lnTo>
                    <a:pt x="767" y="1"/>
                  </a:lnTo>
                  <a:cubicBezTo>
                    <a:pt x="767" y="1"/>
                    <a:pt x="767" y="1"/>
                    <a:pt x="768" y="1"/>
                  </a:cubicBezTo>
                  <a:lnTo>
                    <a:pt x="768" y="1"/>
                  </a:lnTo>
                  <a:cubicBezTo>
                    <a:pt x="768" y="1"/>
                    <a:pt x="768" y="1"/>
                    <a:pt x="768" y="1"/>
                  </a:cubicBezTo>
                  <a:cubicBezTo>
                    <a:pt x="767" y="1"/>
                    <a:pt x="767" y="1"/>
                    <a:pt x="767" y="1"/>
                  </a:cubicBezTo>
                  <a:close/>
                  <a:moveTo>
                    <a:pt x="768" y="1"/>
                  </a:moveTo>
                  <a:lnTo>
                    <a:pt x="768" y="1"/>
                  </a:lnTo>
                  <a:cubicBezTo>
                    <a:pt x="501" y="602"/>
                    <a:pt x="267" y="1202"/>
                    <a:pt x="0" y="1836"/>
                  </a:cubicBezTo>
                  <a:cubicBezTo>
                    <a:pt x="0" y="1836"/>
                    <a:pt x="2469" y="3837"/>
                    <a:pt x="8173" y="5705"/>
                  </a:cubicBezTo>
                  <a:cubicBezTo>
                    <a:pt x="13643" y="7506"/>
                    <a:pt x="17379" y="7773"/>
                    <a:pt x="17379" y="7773"/>
                  </a:cubicBezTo>
                  <a:cubicBezTo>
                    <a:pt x="17613" y="7039"/>
                    <a:pt x="17846" y="6372"/>
                    <a:pt x="18047" y="5705"/>
                  </a:cubicBezTo>
                  <a:cubicBezTo>
                    <a:pt x="6114" y="3497"/>
                    <a:pt x="826" y="50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33775" y="1334725"/>
              <a:ext cx="456175" cy="204350"/>
            </a:xfrm>
            <a:custGeom>
              <a:avLst/>
              <a:gdLst/>
              <a:ahLst/>
              <a:cxnLst/>
              <a:rect l="l" t="t" r="r" b="b"/>
              <a:pathLst>
                <a:path w="18247" h="8174" extrusionOk="0">
                  <a:moveTo>
                    <a:pt x="901" y="1"/>
                  </a:moveTo>
                  <a:cubicBezTo>
                    <a:pt x="634" y="768"/>
                    <a:pt x="300" y="1535"/>
                    <a:pt x="0" y="2336"/>
                  </a:cubicBezTo>
                  <a:cubicBezTo>
                    <a:pt x="0" y="2336"/>
                    <a:pt x="3369" y="4637"/>
                    <a:pt x="8406" y="6305"/>
                  </a:cubicBezTo>
                  <a:cubicBezTo>
                    <a:pt x="13009" y="7806"/>
                    <a:pt x="17479" y="8173"/>
                    <a:pt x="17479" y="8173"/>
                  </a:cubicBezTo>
                  <a:cubicBezTo>
                    <a:pt x="17746" y="7373"/>
                    <a:pt x="18013" y="6639"/>
                    <a:pt x="18246" y="5872"/>
                  </a:cubicBezTo>
                  <a:cubicBezTo>
                    <a:pt x="18246" y="5872"/>
                    <a:pt x="14477" y="5638"/>
                    <a:pt x="9073" y="3870"/>
                  </a:cubicBezTo>
                  <a:cubicBezTo>
                    <a:pt x="3369" y="2002"/>
                    <a:pt x="901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76925" y="1393100"/>
              <a:ext cx="692175" cy="914025"/>
            </a:xfrm>
            <a:custGeom>
              <a:avLst/>
              <a:gdLst/>
              <a:ahLst/>
              <a:cxnLst/>
              <a:rect l="l" t="t" r="r" b="b"/>
              <a:pathLst>
                <a:path w="27687" h="36561" extrusionOk="0">
                  <a:moveTo>
                    <a:pt x="10141" y="1"/>
                  </a:moveTo>
                  <a:cubicBezTo>
                    <a:pt x="5738" y="11709"/>
                    <a:pt x="500" y="28988"/>
                    <a:pt x="100" y="30189"/>
                  </a:cubicBezTo>
                  <a:cubicBezTo>
                    <a:pt x="67" y="30289"/>
                    <a:pt x="0" y="30389"/>
                    <a:pt x="0" y="30523"/>
                  </a:cubicBezTo>
                  <a:cubicBezTo>
                    <a:pt x="247" y="30369"/>
                    <a:pt x="1432" y="29503"/>
                    <a:pt x="2137" y="29503"/>
                  </a:cubicBezTo>
                  <a:cubicBezTo>
                    <a:pt x="2196" y="29503"/>
                    <a:pt x="2251" y="29509"/>
                    <a:pt x="2302" y="29522"/>
                  </a:cubicBezTo>
                  <a:cubicBezTo>
                    <a:pt x="3436" y="29789"/>
                    <a:pt x="3669" y="31457"/>
                    <a:pt x="4103" y="31657"/>
                  </a:cubicBezTo>
                  <a:cubicBezTo>
                    <a:pt x="4152" y="31678"/>
                    <a:pt x="4211" y="31687"/>
                    <a:pt x="4278" y="31687"/>
                  </a:cubicBezTo>
                  <a:cubicBezTo>
                    <a:pt x="4774" y="31687"/>
                    <a:pt x="5723" y="31183"/>
                    <a:pt x="6473" y="31183"/>
                  </a:cubicBezTo>
                  <a:cubicBezTo>
                    <a:pt x="6589" y="31183"/>
                    <a:pt x="6701" y="31195"/>
                    <a:pt x="6805" y="31223"/>
                  </a:cubicBezTo>
                  <a:cubicBezTo>
                    <a:pt x="7806" y="31523"/>
                    <a:pt x="8106" y="33325"/>
                    <a:pt x="8473" y="33491"/>
                  </a:cubicBezTo>
                  <a:cubicBezTo>
                    <a:pt x="8543" y="33517"/>
                    <a:pt x="8619" y="33528"/>
                    <a:pt x="8700" y="33528"/>
                  </a:cubicBezTo>
                  <a:cubicBezTo>
                    <a:pt x="9239" y="33528"/>
                    <a:pt x="10012" y="33040"/>
                    <a:pt x="10698" y="33040"/>
                  </a:cubicBezTo>
                  <a:cubicBezTo>
                    <a:pt x="10851" y="33040"/>
                    <a:pt x="11000" y="33065"/>
                    <a:pt x="11141" y="33124"/>
                  </a:cubicBezTo>
                  <a:cubicBezTo>
                    <a:pt x="12142" y="33491"/>
                    <a:pt x="11842" y="35226"/>
                    <a:pt x="12476" y="35526"/>
                  </a:cubicBezTo>
                  <a:cubicBezTo>
                    <a:pt x="12516" y="35549"/>
                    <a:pt x="12563" y="35559"/>
                    <a:pt x="12617" y="35559"/>
                  </a:cubicBezTo>
                  <a:cubicBezTo>
                    <a:pt x="13055" y="35559"/>
                    <a:pt x="13919" y="34884"/>
                    <a:pt x="14589" y="34884"/>
                  </a:cubicBezTo>
                  <a:cubicBezTo>
                    <a:pt x="14800" y="34884"/>
                    <a:pt x="14991" y="34951"/>
                    <a:pt x="15144" y="35126"/>
                  </a:cubicBezTo>
                  <a:cubicBezTo>
                    <a:pt x="15344" y="35326"/>
                    <a:pt x="15611" y="36494"/>
                    <a:pt x="15511" y="36560"/>
                  </a:cubicBezTo>
                  <a:cubicBezTo>
                    <a:pt x="15611" y="36527"/>
                    <a:pt x="15611" y="36494"/>
                    <a:pt x="15645" y="36460"/>
                  </a:cubicBezTo>
                  <a:cubicBezTo>
                    <a:pt x="16479" y="35193"/>
                    <a:pt x="23417" y="18014"/>
                    <a:pt x="27687" y="5838"/>
                  </a:cubicBezTo>
                  <a:cubicBezTo>
                    <a:pt x="27687" y="5838"/>
                    <a:pt x="23250" y="5471"/>
                    <a:pt x="18647" y="3970"/>
                  </a:cubicBezTo>
                  <a:cubicBezTo>
                    <a:pt x="13610" y="2302"/>
                    <a:pt x="10241" y="1"/>
                    <a:pt x="1014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3575" y="2129825"/>
              <a:ext cx="394475" cy="342400"/>
            </a:xfrm>
            <a:custGeom>
              <a:avLst/>
              <a:gdLst/>
              <a:ahLst/>
              <a:cxnLst/>
              <a:rect l="l" t="t" r="r" b="b"/>
              <a:pathLst>
                <a:path w="15779" h="13696" extrusionOk="0">
                  <a:moveTo>
                    <a:pt x="2351" y="1"/>
                  </a:moveTo>
                  <a:cubicBezTo>
                    <a:pt x="1690" y="1"/>
                    <a:pt x="450" y="866"/>
                    <a:pt x="234" y="1020"/>
                  </a:cubicBezTo>
                  <a:cubicBezTo>
                    <a:pt x="1" y="2588"/>
                    <a:pt x="568" y="7358"/>
                    <a:pt x="1202" y="11194"/>
                  </a:cubicBezTo>
                  <a:lnTo>
                    <a:pt x="1268" y="11194"/>
                  </a:lnTo>
                  <a:cubicBezTo>
                    <a:pt x="1268" y="11194"/>
                    <a:pt x="4237" y="13362"/>
                    <a:pt x="7940" y="13696"/>
                  </a:cubicBezTo>
                  <a:cubicBezTo>
                    <a:pt x="11209" y="11328"/>
                    <a:pt x="14878" y="8192"/>
                    <a:pt x="15712" y="7091"/>
                  </a:cubicBezTo>
                  <a:cubicBezTo>
                    <a:pt x="15779" y="7025"/>
                    <a:pt x="15545" y="5857"/>
                    <a:pt x="15312" y="5657"/>
                  </a:cubicBezTo>
                  <a:cubicBezTo>
                    <a:pt x="15158" y="5481"/>
                    <a:pt x="14968" y="5415"/>
                    <a:pt x="14759" y="5415"/>
                  </a:cubicBezTo>
                  <a:cubicBezTo>
                    <a:pt x="14106" y="5415"/>
                    <a:pt x="13275" y="6065"/>
                    <a:pt x="12836" y="6065"/>
                  </a:cubicBezTo>
                  <a:cubicBezTo>
                    <a:pt x="12774" y="6065"/>
                    <a:pt x="12721" y="6052"/>
                    <a:pt x="12676" y="6024"/>
                  </a:cubicBezTo>
                  <a:cubicBezTo>
                    <a:pt x="12076" y="5724"/>
                    <a:pt x="12343" y="3989"/>
                    <a:pt x="11342" y="3589"/>
                  </a:cubicBezTo>
                  <a:cubicBezTo>
                    <a:pt x="11212" y="3539"/>
                    <a:pt x="11076" y="3518"/>
                    <a:pt x="10935" y="3518"/>
                  </a:cubicBezTo>
                  <a:cubicBezTo>
                    <a:pt x="10241" y="3518"/>
                    <a:pt x="9453" y="4026"/>
                    <a:pt x="8924" y="4026"/>
                  </a:cubicBezTo>
                  <a:cubicBezTo>
                    <a:pt x="8846" y="4026"/>
                    <a:pt x="8773" y="4015"/>
                    <a:pt x="8707" y="3989"/>
                  </a:cubicBezTo>
                  <a:cubicBezTo>
                    <a:pt x="8273" y="3822"/>
                    <a:pt x="8006" y="2021"/>
                    <a:pt x="7039" y="1721"/>
                  </a:cubicBezTo>
                  <a:cubicBezTo>
                    <a:pt x="6931" y="1693"/>
                    <a:pt x="6816" y="1680"/>
                    <a:pt x="6696" y="1680"/>
                  </a:cubicBezTo>
                  <a:cubicBezTo>
                    <a:pt x="5927" y="1680"/>
                    <a:pt x="4976" y="2185"/>
                    <a:pt x="4479" y="2185"/>
                  </a:cubicBezTo>
                  <a:cubicBezTo>
                    <a:pt x="4412" y="2185"/>
                    <a:pt x="4353" y="2175"/>
                    <a:pt x="4304" y="2154"/>
                  </a:cubicBezTo>
                  <a:cubicBezTo>
                    <a:pt x="3837" y="1921"/>
                    <a:pt x="3603" y="320"/>
                    <a:pt x="2502" y="20"/>
                  </a:cubicBezTo>
                  <a:cubicBezTo>
                    <a:pt x="2457" y="7"/>
                    <a:pt x="2406" y="1"/>
                    <a:pt x="235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21650" y="1579550"/>
              <a:ext cx="242975" cy="587625"/>
            </a:xfrm>
            <a:custGeom>
              <a:avLst/>
              <a:gdLst/>
              <a:ahLst/>
              <a:cxnLst/>
              <a:rect l="l" t="t" r="r" b="b"/>
              <a:pathLst>
                <a:path w="9719" h="23505" extrusionOk="0">
                  <a:moveTo>
                    <a:pt x="9397" y="0"/>
                  </a:moveTo>
                  <a:cubicBezTo>
                    <a:pt x="9336" y="0"/>
                    <a:pt x="9275" y="25"/>
                    <a:pt x="9228" y="81"/>
                  </a:cubicBezTo>
                  <a:cubicBezTo>
                    <a:pt x="8794" y="682"/>
                    <a:pt x="8527" y="1382"/>
                    <a:pt x="8227" y="2050"/>
                  </a:cubicBezTo>
                  <a:cubicBezTo>
                    <a:pt x="7960" y="2750"/>
                    <a:pt x="7660" y="3517"/>
                    <a:pt x="7393" y="4218"/>
                  </a:cubicBezTo>
                  <a:cubicBezTo>
                    <a:pt x="6893" y="5719"/>
                    <a:pt x="6492" y="7253"/>
                    <a:pt x="5992" y="8754"/>
                  </a:cubicBezTo>
                  <a:cubicBezTo>
                    <a:pt x="4958" y="11957"/>
                    <a:pt x="3357" y="14892"/>
                    <a:pt x="2022" y="17994"/>
                  </a:cubicBezTo>
                  <a:cubicBezTo>
                    <a:pt x="1289" y="19729"/>
                    <a:pt x="555" y="21497"/>
                    <a:pt x="21" y="23365"/>
                  </a:cubicBezTo>
                  <a:cubicBezTo>
                    <a:pt x="0" y="23447"/>
                    <a:pt x="56" y="23504"/>
                    <a:pt x="118" y="23504"/>
                  </a:cubicBezTo>
                  <a:cubicBezTo>
                    <a:pt x="156" y="23504"/>
                    <a:pt x="196" y="23482"/>
                    <a:pt x="221" y="23432"/>
                  </a:cubicBezTo>
                  <a:cubicBezTo>
                    <a:pt x="1856" y="20496"/>
                    <a:pt x="3056" y="17260"/>
                    <a:pt x="4624" y="14258"/>
                  </a:cubicBezTo>
                  <a:cubicBezTo>
                    <a:pt x="6059" y="11423"/>
                    <a:pt x="6959" y="8421"/>
                    <a:pt x="7860" y="5419"/>
                  </a:cubicBezTo>
                  <a:cubicBezTo>
                    <a:pt x="8127" y="4551"/>
                    <a:pt x="8360" y="3717"/>
                    <a:pt x="8694" y="2850"/>
                  </a:cubicBezTo>
                  <a:cubicBezTo>
                    <a:pt x="8994" y="2016"/>
                    <a:pt x="9461" y="1182"/>
                    <a:pt x="9695" y="348"/>
                  </a:cubicBezTo>
                  <a:cubicBezTo>
                    <a:pt x="9718" y="157"/>
                    <a:pt x="9554" y="0"/>
                    <a:pt x="9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88925" y="1482450"/>
              <a:ext cx="244100" cy="614850"/>
            </a:xfrm>
            <a:custGeom>
              <a:avLst/>
              <a:gdLst/>
              <a:ahLst/>
              <a:cxnLst/>
              <a:rect l="l" t="t" r="r" b="b"/>
              <a:pathLst>
                <a:path w="9764" h="24594" extrusionOk="0">
                  <a:moveTo>
                    <a:pt x="9550" y="1"/>
                  </a:moveTo>
                  <a:cubicBezTo>
                    <a:pt x="9517" y="1"/>
                    <a:pt x="9485" y="20"/>
                    <a:pt x="9463" y="63"/>
                  </a:cubicBezTo>
                  <a:cubicBezTo>
                    <a:pt x="9130" y="430"/>
                    <a:pt x="8996" y="897"/>
                    <a:pt x="8830" y="1364"/>
                  </a:cubicBezTo>
                  <a:lnTo>
                    <a:pt x="8329" y="2831"/>
                  </a:lnTo>
                  <a:cubicBezTo>
                    <a:pt x="7996" y="3865"/>
                    <a:pt x="7629" y="4799"/>
                    <a:pt x="7262" y="5800"/>
                  </a:cubicBezTo>
                  <a:cubicBezTo>
                    <a:pt x="6461" y="7902"/>
                    <a:pt x="5627" y="9970"/>
                    <a:pt x="4793" y="12071"/>
                  </a:cubicBezTo>
                  <a:cubicBezTo>
                    <a:pt x="3959" y="14073"/>
                    <a:pt x="3159" y="16074"/>
                    <a:pt x="2325" y="18109"/>
                  </a:cubicBezTo>
                  <a:cubicBezTo>
                    <a:pt x="1491" y="20210"/>
                    <a:pt x="624" y="22245"/>
                    <a:pt x="23" y="24413"/>
                  </a:cubicBezTo>
                  <a:cubicBezTo>
                    <a:pt x="1" y="24527"/>
                    <a:pt x="86" y="24594"/>
                    <a:pt x="174" y="24594"/>
                  </a:cubicBezTo>
                  <a:cubicBezTo>
                    <a:pt x="216" y="24594"/>
                    <a:pt x="258" y="24579"/>
                    <a:pt x="290" y="24547"/>
                  </a:cubicBezTo>
                  <a:cubicBezTo>
                    <a:pt x="1324" y="22646"/>
                    <a:pt x="2025" y="20611"/>
                    <a:pt x="2825" y="18643"/>
                  </a:cubicBezTo>
                  <a:cubicBezTo>
                    <a:pt x="3659" y="16574"/>
                    <a:pt x="4460" y="14473"/>
                    <a:pt x="5260" y="12405"/>
                  </a:cubicBezTo>
                  <a:cubicBezTo>
                    <a:pt x="6028" y="10337"/>
                    <a:pt x="6862" y="8369"/>
                    <a:pt x="7662" y="6300"/>
                  </a:cubicBezTo>
                  <a:cubicBezTo>
                    <a:pt x="8029" y="5300"/>
                    <a:pt x="8463" y="4266"/>
                    <a:pt x="8796" y="3265"/>
                  </a:cubicBezTo>
                  <a:cubicBezTo>
                    <a:pt x="8963" y="2765"/>
                    <a:pt x="9130" y="2264"/>
                    <a:pt x="9330" y="1764"/>
                  </a:cubicBezTo>
                  <a:cubicBezTo>
                    <a:pt x="9497" y="1264"/>
                    <a:pt x="9764" y="730"/>
                    <a:pt x="9697" y="196"/>
                  </a:cubicBezTo>
                  <a:cubicBezTo>
                    <a:pt x="9697" y="83"/>
                    <a:pt x="9620" y="1"/>
                    <a:pt x="9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96650" y="1539125"/>
              <a:ext cx="255625" cy="613775"/>
            </a:xfrm>
            <a:custGeom>
              <a:avLst/>
              <a:gdLst/>
              <a:ahLst/>
              <a:cxnLst/>
              <a:rect l="l" t="t" r="r" b="b"/>
              <a:pathLst>
                <a:path w="10225" h="24551" extrusionOk="0">
                  <a:moveTo>
                    <a:pt x="10046" y="1"/>
                  </a:moveTo>
                  <a:cubicBezTo>
                    <a:pt x="9982" y="1"/>
                    <a:pt x="9912" y="30"/>
                    <a:pt x="9858" y="97"/>
                  </a:cubicBezTo>
                  <a:cubicBezTo>
                    <a:pt x="9357" y="798"/>
                    <a:pt x="9057" y="1698"/>
                    <a:pt x="8690" y="2499"/>
                  </a:cubicBezTo>
                  <a:cubicBezTo>
                    <a:pt x="8323" y="3366"/>
                    <a:pt x="7890" y="4200"/>
                    <a:pt x="7556" y="5034"/>
                  </a:cubicBezTo>
                  <a:cubicBezTo>
                    <a:pt x="6856" y="6702"/>
                    <a:pt x="6155" y="8337"/>
                    <a:pt x="5488" y="10004"/>
                  </a:cubicBezTo>
                  <a:cubicBezTo>
                    <a:pt x="4821" y="11672"/>
                    <a:pt x="4120" y="13340"/>
                    <a:pt x="3453" y="15008"/>
                  </a:cubicBezTo>
                  <a:cubicBezTo>
                    <a:pt x="2853" y="16509"/>
                    <a:pt x="2452" y="18010"/>
                    <a:pt x="2019" y="19545"/>
                  </a:cubicBezTo>
                  <a:cubicBezTo>
                    <a:pt x="1552" y="21212"/>
                    <a:pt x="1018" y="22947"/>
                    <a:pt x="51" y="24381"/>
                  </a:cubicBezTo>
                  <a:cubicBezTo>
                    <a:pt x="1" y="24456"/>
                    <a:pt x="82" y="24550"/>
                    <a:pt x="154" y="24550"/>
                  </a:cubicBezTo>
                  <a:cubicBezTo>
                    <a:pt x="178" y="24550"/>
                    <a:pt x="201" y="24540"/>
                    <a:pt x="218" y="24515"/>
                  </a:cubicBezTo>
                  <a:cubicBezTo>
                    <a:pt x="2186" y="22113"/>
                    <a:pt x="2553" y="18978"/>
                    <a:pt x="3620" y="16142"/>
                  </a:cubicBezTo>
                  <a:cubicBezTo>
                    <a:pt x="4220" y="14441"/>
                    <a:pt x="5021" y="12773"/>
                    <a:pt x="5788" y="11105"/>
                  </a:cubicBezTo>
                  <a:cubicBezTo>
                    <a:pt x="6522" y="9371"/>
                    <a:pt x="7289" y="7669"/>
                    <a:pt x="7990" y="5968"/>
                  </a:cubicBezTo>
                  <a:cubicBezTo>
                    <a:pt x="8357" y="5034"/>
                    <a:pt x="8724" y="4134"/>
                    <a:pt x="9124" y="3166"/>
                  </a:cubicBezTo>
                  <a:cubicBezTo>
                    <a:pt x="9491" y="2199"/>
                    <a:pt x="10058" y="1198"/>
                    <a:pt x="10225" y="164"/>
                  </a:cubicBezTo>
                  <a:cubicBezTo>
                    <a:pt x="10225" y="65"/>
                    <a:pt x="10142" y="1"/>
                    <a:pt x="10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52272" y="1150039"/>
              <a:ext cx="40945" cy="53387"/>
            </a:xfrm>
            <a:custGeom>
              <a:avLst/>
              <a:gdLst/>
              <a:ahLst/>
              <a:cxnLst/>
              <a:rect l="l" t="t" r="r" b="b"/>
              <a:pathLst>
                <a:path w="1402" h="1828" extrusionOk="0">
                  <a:moveTo>
                    <a:pt x="501" y="0"/>
                  </a:moveTo>
                  <a:cubicBezTo>
                    <a:pt x="401" y="0"/>
                    <a:pt x="334" y="0"/>
                    <a:pt x="267" y="34"/>
                  </a:cubicBezTo>
                  <a:cubicBezTo>
                    <a:pt x="234" y="34"/>
                    <a:pt x="201" y="67"/>
                    <a:pt x="201" y="67"/>
                  </a:cubicBezTo>
                  <a:cubicBezTo>
                    <a:pt x="167" y="67"/>
                    <a:pt x="100" y="100"/>
                    <a:pt x="100" y="134"/>
                  </a:cubicBezTo>
                  <a:cubicBezTo>
                    <a:pt x="100" y="200"/>
                    <a:pt x="167" y="234"/>
                    <a:pt x="201" y="234"/>
                  </a:cubicBezTo>
                  <a:lnTo>
                    <a:pt x="267" y="234"/>
                  </a:lnTo>
                  <a:cubicBezTo>
                    <a:pt x="334" y="234"/>
                    <a:pt x="367" y="234"/>
                    <a:pt x="434" y="267"/>
                  </a:cubicBezTo>
                  <a:cubicBezTo>
                    <a:pt x="501" y="267"/>
                    <a:pt x="534" y="267"/>
                    <a:pt x="567" y="301"/>
                  </a:cubicBezTo>
                  <a:cubicBezTo>
                    <a:pt x="601" y="301"/>
                    <a:pt x="668" y="367"/>
                    <a:pt x="701" y="367"/>
                  </a:cubicBezTo>
                  <a:cubicBezTo>
                    <a:pt x="734" y="401"/>
                    <a:pt x="768" y="401"/>
                    <a:pt x="768" y="434"/>
                  </a:cubicBezTo>
                  <a:cubicBezTo>
                    <a:pt x="768" y="434"/>
                    <a:pt x="834" y="434"/>
                    <a:pt x="834" y="467"/>
                  </a:cubicBezTo>
                  <a:cubicBezTo>
                    <a:pt x="800" y="460"/>
                    <a:pt x="765" y="456"/>
                    <a:pt x="729" y="456"/>
                  </a:cubicBezTo>
                  <a:cubicBezTo>
                    <a:pt x="460" y="456"/>
                    <a:pt x="189" y="673"/>
                    <a:pt x="100" y="968"/>
                  </a:cubicBezTo>
                  <a:cubicBezTo>
                    <a:pt x="0" y="1368"/>
                    <a:pt x="167" y="1735"/>
                    <a:pt x="501" y="1802"/>
                  </a:cubicBezTo>
                  <a:cubicBezTo>
                    <a:pt x="547" y="1819"/>
                    <a:pt x="594" y="1827"/>
                    <a:pt x="643" y="1827"/>
                  </a:cubicBezTo>
                  <a:cubicBezTo>
                    <a:pt x="876" y="1827"/>
                    <a:pt x="1124" y="1633"/>
                    <a:pt x="1235" y="1301"/>
                  </a:cubicBezTo>
                  <a:cubicBezTo>
                    <a:pt x="1401" y="1001"/>
                    <a:pt x="1368" y="834"/>
                    <a:pt x="1368" y="734"/>
                  </a:cubicBezTo>
                  <a:cubicBezTo>
                    <a:pt x="1368" y="701"/>
                    <a:pt x="1368" y="601"/>
                    <a:pt x="1335" y="567"/>
                  </a:cubicBezTo>
                  <a:cubicBezTo>
                    <a:pt x="1335" y="534"/>
                    <a:pt x="1268" y="434"/>
                    <a:pt x="1268" y="401"/>
                  </a:cubicBezTo>
                  <a:cubicBezTo>
                    <a:pt x="1235" y="367"/>
                    <a:pt x="1201" y="267"/>
                    <a:pt x="1168" y="234"/>
                  </a:cubicBezTo>
                  <a:cubicBezTo>
                    <a:pt x="1101" y="200"/>
                    <a:pt x="1068" y="134"/>
                    <a:pt x="1001" y="100"/>
                  </a:cubicBezTo>
                  <a:cubicBezTo>
                    <a:pt x="934" y="67"/>
                    <a:pt x="868" y="67"/>
                    <a:pt x="834" y="34"/>
                  </a:cubicBezTo>
                  <a:cubicBezTo>
                    <a:pt x="768" y="34"/>
                    <a:pt x="701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03262" y="1191919"/>
              <a:ext cx="39982" cy="54292"/>
            </a:xfrm>
            <a:custGeom>
              <a:avLst/>
              <a:gdLst/>
              <a:ahLst/>
              <a:cxnLst/>
              <a:rect l="l" t="t" r="r" b="b"/>
              <a:pathLst>
                <a:path w="1369" h="1859" extrusionOk="0">
                  <a:moveTo>
                    <a:pt x="501" y="1"/>
                  </a:moveTo>
                  <a:cubicBezTo>
                    <a:pt x="401" y="1"/>
                    <a:pt x="334" y="1"/>
                    <a:pt x="268" y="34"/>
                  </a:cubicBezTo>
                  <a:cubicBezTo>
                    <a:pt x="234" y="34"/>
                    <a:pt x="201" y="101"/>
                    <a:pt x="201" y="101"/>
                  </a:cubicBezTo>
                  <a:cubicBezTo>
                    <a:pt x="168" y="101"/>
                    <a:pt x="101" y="134"/>
                    <a:pt x="101" y="167"/>
                  </a:cubicBezTo>
                  <a:cubicBezTo>
                    <a:pt x="101" y="201"/>
                    <a:pt x="168" y="268"/>
                    <a:pt x="201" y="268"/>
                  </a:cubicBezTo>
                  <a:lnTo>
                    <a:pt x="268" y="268"/>
                  </a:lnTo>
                  <a:cubicBezTo>
                    <a:pt x="334" y="268"/>
                    <a:pt x="368" y="268"/>
                    <a:pt x="434" y="301"/>
                  </a:cubicBezTo>
                  <a:cubicBezTo>
                    <a:pt x="501" y="301"/>
                    <a:pt x="534" y="301"/>
                    <a:pt x="568" y="334"/>
                  </a:cubicBezTo>
                  <a:cubicBezTo>
                    <a:pt x="601" y="334"/>
                    <a:pt x="668" y="368"/>
                    <a:pt x="701" y="368"/>
                  </a:cubicBezTo>
                  <a:cubicBezTo>
                    <a:pt x="735" y="434"/>
                    <a:pt x="768" y="434"/>
                    <a:pt x="768" y="468"/>
                  </a:cubicBezTo>
                  <a:cubicBezTo>
                    <a:pt x="768" y="468"/>
                    <a:pt x="835" y="468"/>
                    <a:pt x="835" y="501"/>
                  </a:cubicBezTo>
                  <a:cubicBezTo>
                    <a:pt x="800" y="493"/>
                    <a:pt x="765" y="490"/>
                    <a:pt x="730" y="490"/>
                  </a:cubicBezTo>
                  <a:cubicBezTo>
                    <a:pt x="461" y="490"/>
                    <a:pt x="189" y="706"/>
                    <a:pt x="101" y="1001"/>
                  </a:cubicBezTo>
                  <a:cubicBezTo>
                    <a:pt x="1" y="1368"/>
                    <a:pt x="168" y="1769"/>
                    <a:pt x="501" y="1835"/>
                  </a:cubicBezTo>
                  <a:cubicBezTo>
                    <a:pt x="543" y="1851"/>
                    <a:pt x="587" y="1859"/>
                    <a:pt x="631" y="1859"/>
                  </a:cubicBezTo>
                  <a:cubicBezTo>
                    <a:pt x="868" y="1859"/>
                    <a:pt x="1123" y="1644"/>
                    <a:pt x="1235" y="1335"/>
                  </a:cubicBezTo>
                  <a:cubicBezTo>
                    <a:pt x="1368" y="968"/>
                    <a:pt x="1368" y="801"/>
                    <a:pt x="1368" y="768"/>
                  </a:cubicBezTo>
                  <a:cubicBezTo>
                    <a:pt x="1368" y="735"/>
                    <a:pt x="1368" y="634"/>
                    <a:pt x="1335" y="601"/>
                  </a:cubicBezTo>
                  <a:cubicBezTo>
                    <a:pt x="1335" y="568"/>
                    <a:pt x="1268" y="468"/>
                    <a:pt x="1268" y="434"/>
                  </a:cubicBezTo>
                  <a:cubicBezTo>
                    <a:pt x="1235" y="401"/>
                    <a:pt x="1202" y="301"/>
                    <a:pt x="1135" y="268"/>
                  </a:cubicBezTo>
                  <a:cubicBezTo>
                    <a:pt x="1102" y="234"/>
                    <a:pt x="1068" y="167"/>
                    <a:pt x="1001" y="134"/>
                  </a:cubicBezTo>
                  <a:cubicBezTo>
                    <a:pt x="935" y="101"/>
                    <a:pt x="868" y="101"/>
                    <a:pt x="835" y="34"/>
                  </a:cubicBezTo>
                  <a:cubicBezTo>
                    <a:pt x="768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75675" y="1274425"/>
              <a:ext cx="104275" cy="93675"/>
            </a:xfrm>
            <a:custGeom>
              <a:avLst/>
              <a:gdLst/>
              <a:ahLst/>
              <a:cxnLst/>
              <a:rect l="l" t="t" r="r" b="b"/>
              <a:pathLst>
                <a:path w="4171" h="3747" extrusionOk="0">
                  <a:moveTo>
                    <a:pt x="2047" y="0"/>
                  </a:moveTo>
                  <a:cubicBezTo>
                    <a:pt x="1240" y="0"/>
                    <a:pt x="521" y="553"/>
                    <a:pt x="301" y="1379"/>
                  </a:cubicBezTo>
                  <a:cubicBezTo>
                    <a:pt x="1" y="2379"/>
                    <a:pt x="568" y="3380"/>
                    <a:pt x="1568" y="3680"/>
                  </a:cubicBezTo>
                  <a:cubicBezTo>
                    <a:pt x="1735" y="3725"/>
                    <a:pt x="1902" y="3746"/>
                    <a:pt x="2065" y="3746"/>
                  </a:cubicBezTo>
                  <a:cubicBezTo>
                    <a:pt x="2883" y="3746"/>
                    <a:pt x="3620" y="3213"/>
                    <a:pt x="3870" y="2379"/>
                  </a:cubicBezTo>
                  <a:cubicBezTo>
                    <a:pt x="4170" y="1379"/>
                    <a:pt x="3570" y="378"/>
                    <a:pt x="2569" y="78"/>
                  </a:cubicBezTo>
                  <a:cubicBezTo>
                    <a:pt x="2394" y="25"/>
                    <a:pt x="2218" y="0"/>
                    <a:pt x="2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153850" y="1213000"/>
              <a:ext cx="104275" cy="93675"/>
            </a:xfrm>
            <a:custGeom>
              <a:avLst/>
              <a:gdLst/>
              <a:ahLst/>
              <a:cxnLst/>
              <a:rect l="l" t="t" r="r" b="b"/>
              <a:pathLst>
                <a:path w="4171" h="3747" extrusionOk="0">
                  <a:moveTo>
                    <a:pt x="2072" y="1"/>
                  </a:moveTo>
                  <a:cubicBezTo>
                    <a:pt x="1254" y="1"/>
                    <a:pt x="518" y="533"/>
                    <a:pt x="267" y="1367"/>
                  </a:cubicBezTo>
                  <a:cubicBezTo>
                    <a:pt x="1" y="2368"/>
                    <a:pt x="568" y="3369"/>
                    <a:pt x="1568" y="3669"/>
                  </a:cubicBezTo>
                  <a:cubicBezTo>
                    <a:pt x="1744" y="3721"/>
                    <a:pt x="1919" y="3746"/>
                    <a:pt x="2091" y="3746"/>
                  </a:cubicBezTo>
                  <a:cubicBezTo>
                    <a:pt x="2898" y="3746"/>
                    <a:pt x="3622" y="3193"/>
                    <a:pt x="3870" y="2368"/>
                  </a:cubicBezTo>
                  <a:cubicBezTo>
                    <a:pt x="4170" y="1367"/>
                    <a:pt x="3570" y="367"/>
                    <a:pt x="2569" y="66"/>
                  </a:cubicBezTo>
                  <a:cubicBezTo>
                    <a:pt x="2402" y="22"/>
                    <a:pt x="2235" y="1"/>
                    <a:pt x="2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98065" y="1210405"/>
              <a:ext cx="73071" cy="64017"/>
            </a:xfrm>
            <a:custGeom>
              <a:avLst/>
              <a:gdLst/>
              <a:ahLst/>
              <a:cxnLst/>
              <a:rect l="l" t="t" r="r" b="b"/>
              <a:pathLst>
                <a:path w="2502" h="2192" extrusionOk="0">
                  <a:moveTo>
                    <a:pt x="474" y="0"/>
                  </a:moveTo>
                  <a:cubicBezTo>
                    <a:pt x="449" y="0"/>
                    <a:pt x="414" y="11"/>
                    <a:pt x="367" y="35"/>
                  </a:cubicBezTo>
                  <a:cubicBezTo>
                    <a:pt x="350" y="26"/>
                    <a:pt x="332" y="22"/>
                    <a:pt x="312" y="22"/>
                  </a:cubicBezTo>
                  <a:cubicBezTo>
                    <a:pt x="255" y="22"/>
                    <a:pt x="192" y="60"/>
                    <a:pt x="167" y="135"/>
                  </a:cubicBezTo>
                  <a:cubicBezTo>
                    <a:pt x="34" y="468"/>
                    <a:pt x="0" y="835"/>
                    <a:pt x="34" y="1202"/>
                  </a:cubicBezTo>
                  <a:cubicBezTo>
                    <a:pt x="67" y="1402"/>
                    <a:pt x="167" y="1636"/>
                    <a:pt x="300" y="1803"/>
                  </a:cubicBezTo>
                  <a:cubicBezTo>
                    <a:pt x="400" y="2003"/>
                    <a:pt x="667" y="2136"/>
                    <a:pt x="867" y="2170"/>
                  </a:cubicBezTo>
                  <a:cubicBezTo>
                    <a:pt x="950" y="2183"/>
                    <a:pt x="1045" y="2192"/>
                    <a:pt x="1141" y="2192"/>
                  </a:cubicBezTo>
                  <a:cubicBezTo>
                    <a:pt x="1277" y="2192"/>
                    <a:pt x="1417" y="2175"/>
                    <a:pt x="1535" y="2136"/>
                  </a:cubicBezTo>
                  <a:cubicBezTo>
                    <a:pt x="1801" y="2036"/>
                    <a:pt x="1968" y="1936"/>
                    <a:pt x="2102" y="1769"/>
                  </a:cubicBezTo>
                  <a:cubicBezTo>
                    <a:pt x="2335" y="1436"/>
                    <a:pt x="2469" y="1102"/>
                    <a:pt x="2502" y="702"/>
                  </a:cubicBezTo>
                  <a:cubicBezTo>
                    <a:pt x="2502" y="635"/>
                    <a:pt x="2469" y="569"/>
                    <a:pt x="2435" y="535"/>
                  </a:cubicBezTo>
                  <a:cubicBezTo>
                    <a:pt x="2394" y="521"/>
                    <a:pt x="2358" y="513"/>
                    <a:pt x="2326" y="513"/>
                  </a:cubicBezTo>
                  <a:cubicBezTo>
                    <a:pt x="2280" y="513"/>
                    <a:pt x="2241" y="529"/>
                    <a:pt x="2202" y="569"/>
                  </a:cubicBezTo>
                  <a:cubicBezTo>
                    <a:pt x="2035" y="835"/>
                    <a:pt x="1868" y="1136"/>
                    <a:pt x="1668" y="1302"/>
                  </a:cubicBezTo>
                  <a:cubicBezTo>
                    <a:pt x="1513" y="1432"/>
                    <a:pt x="1378" y="1481"/>
                    <a:pt x="1201" y="1481"/>
                  </a:cubicBezTo>
                  <a:cubicBezTo>
                    <a:pt x="1149" y="1481"/>
                    <a:pt x="1094" y="1477"/>
                    <a:pt x="1034" y="1469"/>
                  </a:cubicBezTo>
                  <a:cubicBezTo>
                    <a:pt x="834" y="1436"/>
                    <a:pt x="701" y="1302"/>
                    <a:pt x="634" y="1002"/>
                  </a:cubicBezTo>
                  <a:cubicBezTo>
                    <a:pt x="601" y="702"/>
                    <a:pt x="534" y="435"/>
                    <a:pt x="534" y="102"/>
                  </a:cubicBezTo>
                  <a:cubicBezTo>
                    <a:pt x="534" y="37"/>
                    <a:pt x="520" y="0"/>
                    <a:pt x="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051275" y="1329650"/>
              <a:ext cx="444500" cy="158550"/>
            </a:xfrm>
            <a:custGeom>
              <a:avLst/>
              <a:gdLst/>
              <a:ahLst/>
              <a:cxnLst/>
              <a:rect l="l" t="t" r="r" b="b"/>
              <a:pathLst>
                <a:path w="17780" h="6342" extrusionOk="0">
                  <a:moveTo>
                    <a:pt x="173" y="1"/>
                  </a:moveTo>
                  <a:cubicBezTo>
                    <a:pt x="116" y="1"/>
                    <a:pt x="75" y="29"/>
                    <a:pt x="34" y="70"/>
                  </a:cubicBezTo>
                  <a:cubicBezTo>
                    <a:pt x="1" y="170"/>
                    <a:pt x="1" y="304"/>
                    <a:pt x="101" y="371"/>
                  </a:cubicBezTo>
                  <a:cubicBezTo>
                    <a:pt x="1335" y="1338"/>
                    <a:pt x="2669" y="2072"/>
                    <a:pt x="4104" y="2806"/>
                  </a:cubicBezTo>
                  <a:cubicBezTo>
                    <a:pt x="5505" y="3506"/>
                    <a:pt x="6906" y="4073"/>
                    <a:pt x="8440" y="4540"/>
                  </a:cubicBezTo>
                  <a:cubicBezTo>
                    <a:pt x="9874" y="5007"/>
                    <a:pt x="11375" y="5407"/>
                    <a:pt x="12943" y="5741"/>
                  </a:cubicBezTo>
                  <a:cubicBezTo>
                    <a:pt x="14444" y="6075"/>
                    <a:pt x="15979" y="6341"/>
                    <a:pt x="17546" y="6341"/>
                  </a:cubicBezTo>
                  <a:cubicBezTo>
                    <a:pt x="17680" y="6341"/>
                    <a:pt x="17780" y="6241"/>
                    <a:pt x="17780" y="6175"/>
                  </a:cubicBezTo>
                  <a:cubicBezTo>
                    <a:pt x="17780" y="6075"/>
                    <a:pt x="17713" y="5975"/>
                    <a:pt x="17613" y="5975"/>
                  </a:cubicBezTo>
                  <a:cubicBezTo>
                    <a:pt x="16846" y="5874"/>
                    <a:pt x="16112" y="5741"/>
                    <a:pt x="15345" y="5574"/>
                  </a:cubicBezTo>
                  <a:cubicBezTo>
                    <a:pt x="14611" y="5474"/>
                    <a:pt x="13844" y="5307"/>
                    <a:pt x="13110" y="5074"/>
                  </a:cubicBezTo>
                  <a:cubicBezTo>
                    <a:pt x="11609" y="4707"/>
                    <a:pt x="10141" y="4240"/>
                    <a:pt x="8673" y="3806"/>
                  </a:cubicBezTo>
                  <a:cubicBezTo>
                    <a:pt x="7206" y="3339"/>
                    <a:pt x="5805" y="2739"/>
                    <a:pt x="4370" y="2172"/>
                  </a:cubicBezTo>
                  <a:cubicBezTo>
                    <a:pt x="3670" y="1838"/>
                    <a:pt x="2969" y="1505"/>
                    <a:pt x="2302" y="1171"/>
                  </a:cubicBezTo>
                  <a:cubicBezTo>
                    <a:pt x="1635" y="804"/>
                    <a:pt x="935" y="404"/>
                    <a:pt x="301" y="37"/>
                  </a:cubicBezTo>
                  <a:cubicBezTo>
                    <a:pt x="250" y="11"/>
                    <a:pt x="209" y="1"/>
                    <a:pt x="173" y="1"/>
                  </a:cubicBezTo>
                  <a:close/>
                </a:path>
              </a:pathLst>
            </a:custGeom>
            <a:solidFill>
              <a:srgbClr val="897E7E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 rot="-5400000">
            <a:off x="7099750" y="3099232"/>
            <a:ext cx="1994237" cy="2094277"/>
          </a:xfrm>
          <a:custGeom>
            <a:avLst/>
            <a:gdLst/>
            <a:ahLst/>
            <a:cxnLst/>
            <a:rect l="l" t="t" r="r" b="b"/>
            <a:pathLst>
              <a:path w="76827" h="80681" extrusionOk="0">
                <a:moveTo>
                  <a:pt x="7096" y="0"/>
                </a:moveTo>
                <a:cubicBezTo>
                  <a:pt x="4774" y="0"/>
                  <a:pt x="2454" y="476"/>
                  <a:pt x="339" y="1448"/>
                </a:cubicBezTo>
                <a:lnTo>
                  <a:pt x="1" y="80681"/>
                </a:lnTo>
                <a:lnTo>
                  <a:pt x="73405" y="80681"/>
                </a:lnTo>
                <a:cubicBezTo>
                  <a:pt x="76826" y="73559"/>
                  <a:pt x="76130" y="64627"/>
                  <a:pt x="71654" y="58142"/>
                </a:cubicBezTo>
                <a:cubicBezTo>
                  <a:pt x="67521" y="52180"/>
                  <a:pt x="60344" y="48488"/>
                  <a:pt x="53107" y="48488"/>
                </a:cubicBezTo>
                <a:cubicBezTo>
                  <a:pt x="52473" y="48488"/>
                  <a:pt x="51838" y="48516"/>
                  <a:pt x="51204" y="48574"/>
                </a:cubicBezTo>
                <a:cubicBezTo>
                  <a:pt x="45157" y="49111"/>
                  <a:pt x="39587" y="52075"/>
                  <a:pt x="33659" y="53487"/>
                </a:cubicBezTo>
                <a:cubicBezTo>
                  <a:pt x="31911" y="53911"/>
                  <a:pt x="30047" y="54152"/>
                  <a:pt x="28198" y="54152"/>
                </a:cubicBezTo>
                <a:cubicBezTo>
                  <a:pt x="23796" y="54152"/>
                  <a:pt x="19480" y="52786"/>
                  <a:pt x="17029" y="49270"/>
                </a:cubicBezTo>
                <a:cubicBezTo>
                  <a:pt x="13826" y="44635"/>
                  <a:pt x="15119" y="38289"/>
                  <a:pt x="17427" y="33177"/>
                </a:cubicBezTo>
                <a:cubicBezTo>
                  <a:pt x="19734" y="28084"/>
                  <a:pt x="22977" y="23151"/>
                  <a:pt x="23414" y="17561"/>
                </a:cubicBezTo>
                <a:cubicBezTo>
                  <a:pt x="23872" y="11912"/>
                  <a:pt x="21166" y="6123"/>
                  <a:pt x="16511" y="2880"/>
                </a:cubicBezTo>
                <a:cubicBezTo>
                  <a:pt x="13768" y="981"/>
                  <a:pt x="10430" y="0"/>
                  <a:pt x="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884550" y="2758250"/>
            <a:ext cx="2532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1884551" y="2954850"/>
            <a:ext cx="25800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2"/>
          </p:nvPr>
        </p:nvSpPr>
        <p:spPr>
          <a:xfrm>
            <a:off x="4679450" y="2758250"/>
            <a:ext cx="25800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4679439" y="2954850"/>
            <a:ext cx="25800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 idx="4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478650" y="144800"/>
            <a:ext cx="8152900" cy="1663875"/>
          </a:xfrm>
          <a:custGeom>
            <a:avLst/>
            <a:gdLst/>
            <a:ahLst/>
            <a:cxnLst/>
            <a:rect l="l" t="t" r="r" b="b"/>
            <a:pathLst>
              <a:path w="326116" h="66555" extrusionOk="0">
                <a:moveTo>
                  <a:pt x="0" y="49362"/>
                </a:moveTo>
                <a:cubicBezTo>
                  <a:pt x="7271" y="49172"/>
                  <a:pt x="17134" y="46268"/>
                  <a:pt x="43626" y="48221"/>
                </a:cubicBezTo>
                <a:cubicBezTo>
                  <a:pt x="70118" y="50174"/>
                  <a:pt x="122520" y="66906"/>
                  <a:pt x="158953" y="61079"/>
                </a:cubicBezTo>
                <a:cubicBezTo>
                  <a:pt x="195386" y="55252"/>
                  <a:pt x="254456" y="22905"/>
                  <a:pt x="262225" y="13261"/>
                </a:cubicBezTo>
                <a:cubicBezTo>
                  <a:pt x="269994" y="3617"/>
                  <a:pt x="214942" y="-2076"/>
                  <a:pt x="205566" y="3215"/>
                </a:cubicBezTo>
                <a:cubicBezTo>
                  <a:pt x="196190" y="8506"/>
                  <a:pt x="196993" y="34759"/>
                  <a:pt x="205967" y="45006"/>
                </a:cubicBezTo>
                <a:cubicBezTo>
                  <a:pt x="214941" y="55253"/>
                  <a:pt x="239387" y="72197"/>
                  <a:pt x="259412" y="64696"/>
                </a:cubicBezTo>
                <a:cubicBezTo>
                  <a:pt x="279437" y="57195"/>
                  <a:pt x="314999" y="10783"/>
                  <a:pt x="32611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9" name="Google Shape;119;p5"/>
          <p:cNvSpPr/>
          <p:nvPr/>
        </p:nvSpPr>
        <p:spPr>
          <a:xfrm rot="5400000">
            <a:off x="1761526" y="2487776"/>
            <a:ext cx="741954" cy="456949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807400" y="1287625"/>
            <a:ext cx="313975" cy="363375"/>
          </a:xfrm>
          <a:custGeom>
            <a:avLst/>
            <a:gdLst/>
            <a:ahLst/>
            <a:cxnLst/>
            <a:rect l="l" t="t" r="r" b="b"/>
            <a:pathLst>
              <a:path w="12559" h="14535" extrusionOk="0">
                <a:moveTo>
                  <a:pt x="11221" y="0"/>
                </a:moveTo>
                <a:cubicBezTo>
                  <a:pt x="10880" y="0"/>
                  <a:pt x="10563" y="317"/>
                  <a:pt x="10791" y="727"/>
                </a:cubicBezTo>
                <a:cubicBezTo>
                  <a:pt x="10991" y="1061"/>
                  <a:pt x="11124" y="1394"/>
                  <a:pt x="11158" y="1761"/>
                </a:cubicBezTo>
                <a:cubicBezTo>
                  <a:pt x="11191" y="1895"/>
                  <a:pt x="11191" y="1995"/>
                  <a:pt x="11191" y="2161"/>
                </a:cubicBezTo>
                <a:cubicBezTo>
                  <a:pt x="11024" y="2095"/>
                  <a:pt x="10824" y="1995"/>
                  <a:pt x="10657" y="1928"/>
                </a:cubicBezTo>
                <a:lnTo>
                  <a:pt x="9490" y="1328"/>
                </a:lnTo>
                <a:cubicBezTo>
                  <a:pt x="9385" y="1281"/>
                  <a:pt x="9282" y="1260"/>
                  <a:pt x="9185" y="1260"/>
                </a:cubicBezTo>
                <a:cubicBezTo>
                  <a:pt x="8728" y="1260"/>
                  <a:pt x="8402" y="1733"/>
                  <a:pt x="8623" y="2228"/>
                </a:cubicBezTo>
                <a:cubicBezTo>
                  <a:pt x="8856" y="2729"/>
                  <a:pt x="9123" y="3229"/>
                  <a:pt x="9323" y="3729"/>
                </a:cubicBezTo>
                <a:lnTo>
                  <a:pt x="7822" y="2595"/>
                </a:lnTo>
                <a:cubicBezTo>
                  <a:pt x="7678" y="2490"/>
                  <a:pt x="7523" y="2442"/>
                  <a:pt x="7379" y="2442"/>
                </a:cubicBezTo>
                <a:cubicBezTo>
                  <a:pt x="7021" y="2442"/>
                  <a:pt x="6726" y="2734"/>
                  <a:pt x="6821" y="3162"/>
                </a:cubicBezTo>
                <a:cubicBezTo>
                  <a:pt x="6955" y="3963"/>
                  <a:pt x="7322" y="4663"/>
                  <a:pt x="7789" y="5397"/>
                </a:cubicBezTo>
                <a:cubicBezTo>
                  <a:pt x="7722" y="5330"/>
                  <a:pt x="7689" y="5297"/>
                  <a:pt x="7655" y="5230"/>
                </a:cubicBezTo>
                <a:cubicBezTo>
                  <a:pt x="6855" y="4330"/>
                  <a:pt x="6121" y="3429"/>
                  <a:pt x="5354" y="2495"/>
                </a:cubicBezTo>
                <a:cubicBezTo>
                  <a:pt x="5244" y="2359"/>
                  <a:pt x="5108" y="2301"/>
                  <a:pt x="4970" y="2301"/>
                </a:cubicBezTo>
                <a:cubicBezTo>
                  <a:pt x="4602" y="2301"/>
                  <a:pt x="4223" y="2707"/>
                  <a:pt x="4320" y="3095"/>
                </a:cubicBezTo>
                <a:cubicBezTo>
                  <a:pt x="4720" y="4630"/>
                  <a:pt x="5220" y="6131"/>
                  <a:pt x="5887" y="7599"/>
                </a:cubicBezTo>
                <a:cubicBezTo>
                  <a:pt x="6021" y="7832"/>
                  <a:pt x="6154" y="8132"/>
                  <a:pt x="6288" y="8399"/>
                </a:cubicBezTo>
                <a:cubicBezTo>
                  <a:pt x="6121" y="8166"/>
                  <a:pt x="5887" y="7932"/>
                  <a:pt x="5721" y="7732"/>
                </a:cubicBezTo>
                <a:cubicBezTo>
                  <a:pt x="5220" y="7132"/>
                  <a:pt x="4720" y="6498"/>
                  <a:pt x="4186" y="5931"/>
                </a:cubicBezTo>
                <a:cubicBezTo>
                  <a:pt x="3719" y="5364"/>
                  <a:pt x="3319" y="4797"/>
                  <a:pt x="2618" y="4530"/>
                </a:cubicBezTo>
                <a:cubicBezTo>
                  <a:pt x="2566" y="4515"/>
                  <a:pt x="2514" y="4508"/>
                  <a:pt x="2463" y="4508"/>
                </a:cubicBezTo>
                <a:cubicBezTo>
                  <a:pt x="2061" y="4508"/>
                  <a:pt x="1733" y="4942"/>
                  <a:pt x="1851" y="5297"/>
                </a:cubicBezTo>
                <a:cubicBezTo>
                  <a:pt x="2218" y="6831"/>
                  <a:pt x="2819" y="8333"/>
                  <a:pt x="3486" y="9800"/>
                </a:cubicBezTo>
                <a:cubicBezTo>
                  <a:pt x="3719" y="10334"/>
                  <a:pt x="3986" y="10834"/>
                  <a:pt x="4286" y="11401"/>
                </a:cubicBezTo>
                <a:cubicBezTo>
                  <a:pt x="4153" y="11235"/>
                  <a:pt x="3986" y="11101"/>
                  <a:pt x="3853" y="10934"/>
                </a:cubicBezTo>
                <a:cubicBezTo>
                  <a:pt x="3119" y="10034"/>
                  <a:pt x="2552" y="9066"/>
                  <a:pt x="1651" y="8333"/>
                </a:cubicBezTo>
                <a:cubicBezTo>
                  <a:pt x="1553" y="8262"/>
                  <a:pt x="1454" y="8232"/>
                  <a:pt x="1361" y="8232"/>
                </a:cubicBezTo>
                <a:cubicBezTo>
                  <a:pt x="1011" y="8232"/>
                  <a:pt x="731" y="8657"/>
                  <a:pt x="784" y="9000"/>
                </a:cubicBezTo>
                <a:cubicBezTo>
                  <a:pt x="1017" y="10334"/>
                  <a:pt x="1351" y="11635"/>
                  <a:pt x="1885" y="12902"/>
                </a:cubicBezTo>
                <a:cubicBezTo>
                  <a:pt x="1951" y="13003"/>
                  <a:pt x="2018" y="13269"/>
                  <a:pt x="2051" y="13436"/>
                </a:cubicBezTo>
                <a:cubicBezTo>
                  <a:pt x="1985" y="13403"/>
                  <a:pt x="1885" y="13303"/>
                  <a:pt x="1851" y="13269"/>
                </a:cubicBezTo>
                <a:cubicBezTo>
                  <a:pt x="1351" y="12836"/>
                  <a:pt x="984" y="12335"/>
                  <a:pt x="650" y="11768"/>
                </a:cubicBezTo>
                <a:cubicBezTo>
                  <a:pt x="589" y="11656"/>
                  <a:pt x="499" y="11609"/>
                  <a:pt x="409" y="11609"/>
                </a:cubicBezTo>
                <a:cubicBezTo>
                  <a:pt x="206" y="11609"/>
                  <a:pt x="1" y="11847"/>
                  <a:pt x="117" y="12102"/>
                </a:cubicBezTo>
                <a:cubicBezTo>
                  <a:pt x="484" y="12836"/>
                  <a:pt x="951" y="13603"/>
                  <a:pt x="1618" y="14137"/>
                </a:cubicBezTo>
                <a:cubicBezTo>
                  <a:pt x="1859" y="14341"/>
                  <a:pt x="2223" y="14534"/>
                  <a:pt x="2546" y="14534"/>
                </a:cubicBezTo>
                <a:cubicBezTo>
                  <a:pt x="2803" y="14534"/>
                  <a:pt x="3034" y="14411"/>
                  <a:pt x="3152" y="14070"/>
                </a:cubicBezTo>
                <a:cubicBezTo>
                  <a:pt x="3219" y="13736"/>
                  <a:pt x="3119" y="13436"/>
                  <a:pt x="3019" y="13103"/>
                </a:cubicBezTo>
                <a:cubicBezTo>
                  <a:pt x="2852" y="12602"/>
                  <a:pt x="2718" y="12102"/>
                  <a:pt x="2552" y="11602"/>
                </a:cubicBezTo>
                <a:cubicBezTo>
                  <a:pt x="2485" y="11335"/>
                  <a:pt x="2452" y="11135"/>
                  <a:pt x="2352" y="10901"/>
                </a:cubicBezTo>
                <a:lnTo>
                  <a:pt x="2352" y="10901"/>
                </a:lnTo>
                <a:cubicBezTo>
                  <a:pt x="2652" y="11268"/>
                  <a:pt x="2885" y="11635"/>
                  <a:pt x="3185" y="11968"/>
                </a:cubicBezTo>
                <a:cubicBezTo>
                  <a:pt x="3986" y="12902"/>
                  <a:pt x="4953" y="13603"/>
                  <a:pt x="5887" y="14303"/>
                </a:cubicBezTo>
                <a:cubicBezTo>
                  <a:pt x="5959" y="14361"/>
                  <a:pt x="6043" y="14386"/>
                  <a:pt x="6129" y="14386"/>
                </a:cubicBezTo>
                <a:cubicBezTo>
                  <a:pt x="6443" y="14386"/>
                  <a:pt x="6786" y="14051"/>
                  <a:pt x="6655" y="13736"/>
                </a:cubicBezTo>
                <a:cubicBezTo>
                  <a:pt x="6121" y="12302"/>
                  <a:pt x="5187" y="11001"/>
                  <a:pt x="4553" y="9600"/>
                </a:cubicBezTo>
                <a:cubicBezTo>
                  <a:pt x="4220" y="8833"/>
                  <a:pt x="3953" y="8066"/>
                  <a:pt x="3686" y="7265"/>
                </a:cubicBezTo>
                <a:lnTo>
                  <a:pt x="3686" y="7265"/>
                </a:lnTo>
                <a:lnTo>
                  <a:pt x="5053" y="8900"/>
                </a:lnTo>
                <a:cubicBezTo>
                  <a:pt x="6021" y="10000"/>
                  <a:pt x="6988" y="11135"/>
                  <a:pt x="7889" y="12235"/>
                </a:cubicBezTo>
                <a:cubicBezTo>
                  <a:pt x="8008" y="12354"/>
                  <a:pt x="8150" y="12406"/>
                  <a:pt x="8292" y="12406"/>
                </a:cubicBezTo>
                <a:cubicBezTo>
                  <a:pt x="8627" y="12406"/>
                  <a:pt x="8956" y="12120"/>
                  <a:pt x="8956" y="11768"/>
                </a:cubicBezTo>
                <a:cubicBezTo>
                  <a:pt x="8990" y="10968"/>
                  <a:pt x="8656" y="10301"/>
                  <a:pt x="8289" y="9633"/>
                </a:cubicBezTo>
                <a:cubicBezTo>
                  <a:pt x="7855" y="8933"/>
                  <a:pt x="7489" y="8166"/>
                  <a:pt x="7155" y="7432"/>
                </a:cubicBezTo>
                <a:cubicBezTo>
                  <a:pt x="6855" y="6831"/>
                  <a:pt x="6655" y="6231"/>
                  <a:pt x="6388" y="5631"/>
                </a:cubicBezTo>
                <a:lnTo>
                  <a:pt x="6388" y="5631"/>
                </a:lnTo>
                <a:cubicBezTo>
                  <a:pt x="6555" y="5797"/>
                  <a:pt x="6721" y="5998"/>
                  <a:pt x="6855" y="6164"/>
                </a:cubicBezTo>
                <a:cubicBezTo>
                  <a:pt x="7622" y="6998"/>
                  <a:pt x="8322" y="7966"/>
                  <a:pt x="9357" y="8466"/>
                </a:cubicBezTo>
                <a:cubicBezTo>
                  <a:pt x="9442" y="8505"/>
                  <a:pt x="9541" y="8524"/>
                  <a:pt x="9643" y="8524"/>
                </a:cubicBezTo>
                <a:cubicBezTo>
                  <a:pt x="9980" y="8524"/>
                  <a:pt x="10342" y="8316"/>
                  <a:pt x="10291" y="7932"/>
                </a:cubicBezTo>
                <a:cubicBezTo>
                  <a:pt x="10157" y="6965"/>
                  <a:pt x="9723" y="6131"/>
                  <a:pt x="9190" y="5297"/>
                </a:cubicBezTo>
                <a:lnTo>
                  <a:pt x="8956" y="4930"/>
                </a:lnTo>
                <a:lnTo>
                  <a:pt x="8956" y="4930"/>
                </a:lnTo>
                <a:cubicBezTo>
                  <a:pt x="9290" y="5164"/>
                  <a:pt x="9657" y="5464"/>
                  <a:pt x="9990" y="5731"/>
                </a:cubicBezTo>
                <a:cubicBezTo>
                  <a:pt x="10127" y="5822"/>
                  <a:pt x="10291" y="5878"/>
                  <a:pt x="10452" y="5878"/>
                </a:cubicBezTo>
                <a:cubicBezTo>
                  <a:pt x="10644" y="5878"/>
                  <a:pt x="10830" y="5797"/>
                  <a:pt x="10958" y="5597"/>
                </a:cubicBezTo>
                <a:cubicBezTo>
                  <a:pt x="11291" y="4897"/>
                  <a:pt x="10991" y="4330"/>
                  <a:pt x="10691" y="3663"/>
                </a:cubicBezTo>
                <a:cubicBezTo>
                  <a:pt x="10624" y="3496"/>
                  <a:pt x="10524" y="3362"/>
                  <a:pt x="10491" y="3196"/>
                </a:cubicBezTo>
                <a:lnTo>
                  <a:pt x="10491" y="3196"/>
                </a:lnTo>
                <a:cubicBezTo>
                  <a:pt x="10557" y="3262"/>
                  <a:pt x="10624" y="3296"/>
                  <a:pt x="10691" y="3329"/>
                </a:cubicBezTo>
                <a:cubicBezTo>
                  <a:pt x="10982" y="3495"/>
                  <a:pt x="11338" y="3688"/>
                  <a:pt x="11662" y="3688"/>
                </a:cubicBezTo>
                <a:cubicBezTo>
                  <a:pt x="11857" y="3688"/>
                  <a:pt x="12041" y="3617"/>
                  <a:pt x="12192" y="3429"/>
                </a:cubicBezTo>
                <a:cubicBezTo>
                  <a:pt x="12559" y="2995"/>
                  <a:pt x="12492" y="2328"/>
                  <a:pt x="12392" y="1828"/>
                </a:cubicBezTo>
                <a:cubicBezTo>
                  <a:pt x="12325" y="1261"/>
                  <a:pt x="12025" y="660"/>
                  <a:pt x="11658" y="227"/>
                </a:cubicBezTo>
                <a:cubicBezTo>
                  <a:pt x="11542" y="68"/>
                  <a:pt x="11379" y="0"/>
                  <a:pt x="112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 rot="-5400000">
            <a:off x="176845" y="4246612"/>
            <a:ext cx="164686" cy="145212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 rot="-5400000">
            <a:off x="325902" y="3978191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rot="-5400000">
            <a:off x="8275572" y="3170660"/>
            <a:ext cx="362472" cy="31963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5"/>
          <p:cNvGrpSpPr/>
          <p:nvPr/>
        </p:nvGrpSpPr>
        <p:grpSpPr>
          <a:xfrm>
            <a:off x="383200" y="1265898"/>
            <a:ext cx="1501345" cy="1244191"/>
            <a:chOff x="342375" y="1514048"/>
            <a:chExt cx="1501345" cy="1244191"/>
          </a:xfrm>
        </p:grpSpPr>
        <p:grpSp>
          <p:nvGrpSpPr>
            <p:cNvPr id="125" name="Google Shape;125;p5"/>
            <p:cNvGrpSpPr/>
            <p:nvPr/>
          </p:nvGrpSpPr>
          <p:grpSpPr>
            <a:xfrm rot="-5400000">
              <a:off x="553936" y="1302487"/>
              <a:ext cx="1078222" cy="1501345"/>
              <a:chOff x="2436900" y="700925"/>
              <a:chExt cx="667175" cy="929050"/>
            </a:xfrm>
          </p:grpSpPr>
          <p:sp>
            <p:nvSpPr>
              <p:cNvPr id="126" name="Google Shape;126;p5"/>
              <p:cNvSpPr/>
              <p:nvPr/>
            </p:nvSpPr>
            <p:spPr>
              <a:xfrm>
                <a:off x="2476950" y="791850"/>
                <a:ext cx="581275" cy="701350"/>
              </a:xfrm>
              <a:custGeom>
                <a:avLst/>
                <a:gdLst/>
                <a:ahLst/>
                <a:cxnLst/>
                <a:rect l="l" t="t" r="r" b="b"/>
                <a:pathLst>
                  <a:path w="23251" h="28054" extrusionOk="0">
                    <a:moveTo>
                      <a:pt x="11041" y="0"/>
                    </a:moveTo>
                    <a:lnTo>
                      <a:pt x="10875" y="134"/>
                    </a:lnTo>
                    <a:cubicBezTo>
                      <a:pt x="5838" y="3836"/>
                      <a:pt x="0" y="5904"/>
                      <a:pt x="0" y="5904"/>
                    </a:cubicBezTo>
                    <a:cubicBezTo>
                      <a:pt x="3036" y="12242"/>
                      <a:pt x="9907" y="24484"/>
                      <a:pt x="12409" y="28054"/>
                    </a:cubicBezTo>
                    <a:cubicBezTo>
                      <a:pt x="12409" y="28054"/>
                      <a:pt x="17379" y="26252"/>
                      <a:pt x="23250" y="20315"/>
                    </a:cubicBezTo>
                    <a:cubicBezTo>
                      <a:pt x="21716" y="17846"/>
                      <a:pt x="14944" y="6004"/>
                      <a:pt x="11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436900" y="700925"/>
                <a:ext cx="316100" cy="238550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9542" extrusionOk="0">
                    <a:moveTo>
                      <a:pt x="8791" y="0"/>
                    </a:moveTo>
                    <a:cubicBezTo>
                      <a:pt x="5994" y="0"/>
                      <a:pt x="470" y="2115"/>
                      <a:pt x="101" y="5772"/>
                    </a:cubicBezTo>
                    <a:cubicBezTo>
                      <a:pt x="1" y="6172"/>
                      <a:pt x="601" y="7540"/>
                      <a:pt x="1535" y="9541"/>
                    </a:cubicBezTo>
                    <a:cubicBezTo>
                      <a:pt x="1535" y="9541"/>
                      <a:pt x="7373" y="7473"/>
                      <a:pt x="12443" y="3771"/>
                    </a:cubicBezTo>
                    <a:lnTo>
                      <a:pt x="12643" y="3637"/>
                    </a:lnTo>
                    <a:cubicBezTo>
                      <a:pt x="11342" y="1702"/>
                      <a:pt x="10342" y="368"/>
                      <a:pt x="9975" y="201"/>
                    </a:cubicBezTo>
                    <a:cubicBezTo>
                      <a:pt x="9694" y="66"/>
                      <a:pt x="9285" y="0"/>
                      <a:pt x="87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786325" y="1298875"/>
                <a:ext cx="317750" cy="331100"/>
              </a:xfrm>
              <a:custGeom>
                <a:avLst/>
                <a:gdLst/>
                <a:ahLst/>
                <a:cxnLst/>
                <a:rect l="l" t="t" r="r" b="b"/>
                <a:pathLst>
                  <a:path w="12710" h="13244" extrusionOk="0">
                    <a:moveTo>
                      <a:pt x="10842" y="0"/>
                    </a:moveTo>
                    <a:cubicBezTo>
                      <a:pt x="4971" y="5938"/>
                      <a:pt x="1" y="7773"/>
                      <a:pt x="1" y="7773"/>
                    </a:cubicBezTo>
                    <a:cubicBezTo>
                      <a:pt x="368" y="8306"/>
                      <a:pt x="634" y="8707"/>
                      <a:pt x="801" y="8773"/>
                    </a:cubicBezTo>
                    <a:cubicBezTo>
                      <a:pt x="2196" y="9703"/>
                      <a:pt x="8481" y="13243"/>
                      <a:pt x="9954" y="13243"/>
                    </a:cubicBezTo>
                    <a:cubicBezTo>
                      <a:pt x="9961" y="13243"/>
                      <a:pt x="9968" y="13243"/>
                      <a:pt x="9974" y="13243"/>
                    </a:cubicBezTo>
                    <a:cubicBezTo>
                      <a:pt x="11342" y="13243"/>
                      <a:pt x="12376" y="11842"/>
                      <a:pt x="12510" y="11242"/>
                    </a:cubicBezTo>
                    <a:cubicBezTo>
                      <a:pt x="12710" y="10174"/>
                      <a:pt x="12009" y="1602"/>
                      <a:pt x="11075" y="434"/>
                    </a:cubicBezTo>
                    <a:cubicBezTo>
                      <a:pt x="11042" y="367"/>
                      <a:pt x="10975" y="234"/>
                      <a:pt x="10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2496950" y="811700"/>
                <a:ext cx="283625" cy="192975"/>
              </a:xfrm>
              <a:custGeom>
                <a:avLst/>
                <a:gdLst/>
                <a:ahLst/>
                <a:cxnLst/>
                <a:rect l="l" t="t" r="r" b="b"/>
                <a:pathLst>
                  <a:path w="11345" h="7719" extrusionOk="0">
                    <a:moveTo>
                      <a:pt x="10808" y="741"/>
                    </a:moveTo>
                    <a:cubicBezTo>
                      <a:pt x="10808" y="907"/>
                      <a:pt x="10775" y="1041"/>
                      <a:pt x="10642" y="1208"/>
                    </a:cubicBezTo>
                    <a:cubicBezTo>
                      <a:pt x="10608" y="1274"/>
                      <a:pt x="10542" y="1341"/>
                      <a:pt x="10441" y="1408"/>
                    </a:cubicBezTo>
                    <a:cubicBezTo>
                      <a:pt x="9908" y="1541"/>
                      <a:pt x="9441" y="1841"/>
                      <a:pt x="8940" y="2108"/>
                    </a:cubicBezTo>
                    <a:cubicBezTo>
                      <a:pt x="9608" y="1708"/>
                      <a:pt x="10241" y="1241"/>
                      <a:pt x="10808" y="741"/>
                    </a:cubicBezTo>
                    <a:close/>
                    <a:moveTo>
                      <a:pt x="2479" y="6502"/>
                    </a:moveTo>
                    <a:cubicBezTo>
                      <a:pt x="2381" y="6550"/>
                      <a:pt x="2282" y="6597"/>
                      <a:pt x="2182" y="6643"/>
                    </a:cubicBezTo>
                    <a:lnTo>
                      <a:pt x="2182" y="6643"/>
                    </a:lnTo>
                    <a:cubicBezTo>
                      <a:pt x="2221" y="6623"/>
                      <a:pt x="2261" y="6602"/>
                      <a:pt x="2302" y="6578"/>
                    </a:cubicBezTo>
                    <a:cubicBezTo>
                      <a:pt x="2361" y="6553"/>
                      <a:pt x="2420" y="6527"/>
                      <a:pt x="2479" y="6502"/>
                    </a:cubicBezTo>
                    <a:close/>
                    <a:moveTo>
                      <a:pt x="1912" y="6762"/>
                    </a:moveTo>
                    <a:lnTo>
                      <a:pt x="1912" y="6762"/>
                    </a:lnTo>
                    <a:cubicBezTo>
                      <a:pt x="1611" y="6890"/>
                      <a:pt x="1296" y="7007"/>
                      <a:pt x="968" y="7112"/>
                    </a:cubicBezTo>
                    <a:lnTo>
                      <a:pt x="1235" y="7012"/>
                    </a:lnTo>
                    <a:lnTo>
                      <a:pt x="1602" y="6878"/>
                    </a:lnTo>
                    <a:cubicBezTo>
                      <a:pt x="1715" y="6836"/>
                      <a:pt x="1815" y="6800"/>
                      <a:pt x="1912" y="6762"/>
                    </a:cubicBezTo>
                    <a:close/>
                    <a:moveTo>
                      <a:pt x="10911" y="0"/>
                    </a:moveTo>
                    <a:cubicBezTo>
                      <a:pt x="10867" y="0"/>
                      <a:pt x="10821" y="13"/>
                      <a:pt x="10775" y="40"/>
                    </a:cubicBezTo>
                    <a:cubicBezTo>
                      <a:pt x="9074" y="1174"/>
                      <a:pt x="7439" y="2375"/>
                      <a:pt x="5638" y="3409"/>
                    </a:cubicBezTo>
                    <a:cubicBezTo>
                      <a:pt x="3903" y="4443"/>
                      <a:pt x="2069" y="5511"/>
                      <a:pt x="134" y="6245"/>
                    </a:cubicBezTo>
                    <a:cubicBezTo>
                      <a:pt x="67" y="6278"/>
                      <a:pt x="1" y="6445"/>
                      <a:pt x="134" y="6445"/>
                    </a:cubicBezTo>
                    <a:cubicBezTo>
                      <a:pt x="229" y="6458"/>
                      <a:pt x="323" y="6465"/>
                      <a:pt x="417" y="6465"/>
                    </a:cubicBezTo>
                    <a:cubicBezTo>
                      <a:pt x="1250" y="6465"/>
                      <a:pt x="2050" y="5967"/>
                      <a:pt x="2769" y="5577"/>
                    </a:cubicBezTo>
                    <a:cubicBezTo>
                      <a:pt x="3737" y="5110"/>
                      <a:pt x="4671" y="4577"/>
                      <a:pt x="5638" y="4043"/>
                    </a:cubicBezTo>
                    <a:cubicBezTo>
                      <a:pt x="6505" y="3543"/>
                      <a:pt x="7339" y="3042"/>
                      <a:pt x="8240" y="2509"/>
                    </a:cubicBezTo>
                    <a:lnTo>
                      <a:pt x="8240" y="2509"/>
                    </a:lnTo>
                    <a:cubicBezTo>
                      <a:pt x="7306" y="3076"/>
                      <a:pt x="6405" y="3709"/>
                      <a:pt x="5471" y="4276"/>
                    </a:cubicBezTo>
                    <a:cubicBezTo>
                      <a:pt x="4437" y="4910"/>
                      <a:pt x="3403" y="5544"/>
                      <a:pt x="2269" y="5978"/>
                    </a:cubicBezTo>
                    <a:cubicBezTo>
                      <a:pt x="1602" y="6278"/>
                      <a:pt x="101" y="6545"/>
                      <a:pt x="301" y="7545"/>
                    </a:cubicBezTo>
                    <a:cubicBezTo>
                      <a:pt x="330" y="7632"/>
                      <a:pt x="434" y="7719"/>
                      <a:pt x="548" y="7719"/>
                    </a:cubicBezTo>
                    <a:cubicBezTo>
                      <a:pt x="565" y="7719"/>
                      <a:pt x="583" y="7717"/>
                      <a:pt x="601" y="7712"/>
                    </a:cubicBezTo>
                    <a:cubicBezTo>
                      <a:pt x="2836" y="6878"/>
                      <a:pt x="4904" y="5544"/>
                      <a:pt x="6906" y="4243"/>
                    </a:cubicBezTo>
                    <a:cubicBezTo>
                      <a:pt x="7940" y="3576"/>
                      <a:pt x="8974" y="2942"/>
                      <a:pt x="9941" y="2175"/>
                    </a:cubicBezTo>
                    <a:cubicBezTo>
                      <a:pt x="10141" y="2008"/>
                      <a:pt x="10341" y="1841"/>
                      <a:pt x="10542" y="1608"/>
                    </a:cubicBezTo>
                    <a:cubicBezTo>
                      <a:pt x="10742" y="1541"/>
                      <a:pt x="10942" y="1508"/>
                      <a:pt x="11142" y="1441"/>
                    </a:cubicBezTo>
                    <a:cubicBezTo>
                      <a:pt x="11180" y="1464"/>
                      <a:pt x="11214" y="1473"/>
                      <a:pt x="11240" y="1473"/>
                    </a:cubicBezTo>
                    <a:cubicBezTo>
                      <a:pt x="11329" y="1473"/>
                      <a:pt x="11345" y="1374"/>
                      <a:pt x="11242" y="1374"/>
                    </a:cubicBezTo>
                    <a:lnTo>
                      <a:pt x="10875" y="1374"/>
                    </a:lnTo>
                    <a:cubicBezTo>
                      <a:pt x="10908" y="1341"/>
                      <a:pt x="10942" y="1274"/>
                      <a:pt x="10942" y="1208"/>
                    </a:cubicBezTo>
                    <a:cubicBezTo>
                      <a:pt x="11109" y="907"/>
                      <a:pt x="11309" y="540"/>
                      <a:pt x="11175" y="207"/>
                    </a:cubicBezTo>
                    <a:cubicBezTo>
                      <a:pt x="11127" y="86"/>
                      <a:pt x="11026" y="0"/>
                      <a:pt x="109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512800" y="831200"/>
                <a:ext cx="295225" cy="186650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7466" extrusionOk="0">
                    <a:moveTo>
                      <a:pt x="10248" y="0"/>
                    </a:moveTo>
                    <a:cubicBezTo>
                      <a:pt x="10209" y="0"/>
                      <a:pt x="10169" y="19"/>
                      <a:pt x="10141" y="61"/>
                    </a:cubicBezTo>
                    <a:cubicBezTo>
                      <a:pt x="9807" y="261"/>
                      <a:pt x="9474" y="494"/>
                      <a:pt x="9240" y="828"/>
                    </a:cubicBezTo>
                    <a:cubicBezTo>
                      <a:pt x="9156" y="940"/>
                      <a:pt x="9238" y="1077"/>
                      <a:pt x="9365" y="1077"/>
                    </a:cubicBezTo>
                    <a:cubicBezTo>
                      <a:pt x="9389" y="1077"/>
                      <a:pt x="9414" y="1072"/>
                      <a:pt x="9441" y="1061"/>
                    </a:cubicBezTo>
                    <a:cubicBezTo>
                      <a:pt x="9641" y="961"/>
                      <a:pt x="9908" y="795"/>
                      <a:pt x="10141" y="761"/>
                    </a:cubicBezTo>
                    <a:cubicBezTo>
                      <a:pt x="10208" y="694"/>
                      <a:pt x="10341" y="694"/>
                      <a:pt x="10475" y="694"/>
                    </a:cubicBezTo>
                    <a:cubicBezTo>
                      <a:pt x="10341" y="1462"/>
                      <a:pt x="6138" y="4230"/>
                      <a:pt x="5638" y="4497"/>
                    </a:cubicBezTo>
                    <a:cubicBezTo>
                      <a:pt x="4804" y="4998"/>
                      <a:pt x="3903" y="5498"/>
                      <a:pt x="3003" y="5965"/>
                    </a:cubicBezTo>
                    <a:cubicBezTo>
                      <a:pt x="2569" y="6198"/>
                      <a:pt x="2035" y="6465"/>
                      <a:pt x="1568" y="6632"/>
                    </a:cubicBezTo>
                    <a:cubicBezTo>
                      <a:pt x="1101" y="6799"/>
                      <a:pt x="601" y="6932"/>
                      <a:pt x="167" y="7132"/>
                    </a:cubicBezTo>
                    <a:cubicBezTo>
                      <a:pt x="0" y="7199"/>
                      <a:pt x="134" y="7466"/>
                      <a:pt x="301" y="7466"/>
                    </a:cubicBezTo>
                    <a:cubicBezTo>
                      <a:pt x="901" y="7466"/>
                      <a:pt x="1502" y="7166"/>
                      <a:pt x="2002" y="6966"/>
                    </a:cubicBezTo>
                    <a:cubicBezTo>
                      <a:pt x="2502" y="6699"/>
                      <a:pt x="3003" y="6465"/>
                      <a:pt x="3470" y="6198"/>
                    </a:cubicBezTo>
                    <a:cubicBezTo>
                      <a:pt x="4604" y="5598"/>
                      <a:pt x="5671" y="4964"/>
                      <a:pt x="6772" y="4330"/>
                    </a:cubicBezTo>
                    <a:cubicBezTo>
                      <a:pt x="7806" y="3663"/>
                      <a:pt x="8840" y="2996"/>
                      <a:pt x="9807" y="2262"/>
                    </a:cubicBezTo>
                    <a:cubicBezTo>
                      <a:pt x="10274" y="1829"/>
                      <a:pt x="11809" y="795"/>
                      <a:pt x="10775" y="61"/>
                    </a:cubicBezTo>
                    <a:cubicBezTo>
                      <a:pt x="10719" y="19"/>
                      <a:pt x="10657" y="0"/>
                      <a:pt x="10597" y="0"/>
                    </a:cubicBezTo>
                    <a:cubicBezTo>
                      <a:pt x="10513" y="0"/>
                      <a:pt x="10433" y="36"/>
                      <a:pt x="10375" y="94"/>
                    </a:cubicBezTo>
                    <a:cubicBezTo>
                      <a:pt x="10355" y="36"/>
                      <a:pt x="10302" y="0"/>
                      <a:pt x="10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736475" y="1231275"/>
                <a:ext cx="289075" cy="190350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7614" extrusionOk="0">
                    <a:moveTo>
                      <a:pt x="11116" y="0"/>
                    </a:moveTo>
                    <a:cubicBezTo>
                      <a:pt x="11042" y="0"/>
                      <a:pt x="10965" y="30"/>
                      <a:pt x="10901" y="103"/>
                    </a:cubicBezTo>
                    <a:cubicBezTo>
                      <a:pt x="9300" y="1637"/>
                      <a:pt x="7565" y="3071"/>
                      <a:pt x="5697" y="4272"/>
                    </a:cubicBezTo>
                    <a:cubicBezTo>
                      <a:pt x="4797" y="4839"/>
                      <a:pt x="3863" y="5440"/>
                      <a:pt x="2895" y="5940"/>
                    </a:cubicBezTo>
                    <a:cubicBezTo>
                      <a:pt x="2462" y="6174"/>
                      <a:pt x="1961" y="6440"/>
                      <a:pt x="1461" y="6674"/>
                    </a:cubicBezTo>
                    <a:cubicBezTo>
                      <a:pt x="994" y="6941"/>
                      <a:pt x="460" y="7108"/>
                      <a:pt x="60" y="7441"/>
                    </a:cubicBezTo>
                    <a:cubicBezTo>
                      <a:pt x="0" y="7501"/>
                      <a:pt x="47" y="7613"/>
                      <a:pt x="129" y="7613"/>
                    </a:cubicBezTo>
                    <a:cubicBezTo>
                      <a:pt x="139" y="7613"/>
                      <a:pt x="149" y="7611"/>
                      <a:pt x="160" y="7608"/>
                    </a:cubicBezTo>
                    <a:cubicBezTo>
                      <a:pt x="660" y="7575"/>
                      <a:pt x="1161" y="7274"/>
                      <a:pt x="1594" y="7074"/>
                    </a:cubicBezTo>
                    <a:cubicBezTo>
                      <a:pt x="2095" y="6841"/>
                      <a:pt x="2562" y="6607"/>
                      <a:pt x="3029" y="6340"/>
                    </a:cubicBezTo>
                    <a:cubicBezTo>
                      <a:pt x="4029" y="5807"/>
                      <a:pt x="5030" y="5240"/>
                      <a:pt x="5997" y="4606"/>
                    </a:cubicBezTo>
                    <a:cubicBezTo>
                      <a:pt x="7865" y="3405"/>
                      <a:pt x="9667" y="2004"/>
                      <a:pt x="11335" y="469"/>
                    </a:cubicBezTo>
                    <a:cubicBezTo>
                      <a:pt x="11562" y="292"/>
                      <a:pt x="11349" y="0"/>
                      <a:pt x="11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2754650" y="1261075"/>
                <a:ext cx="284450" cy="190100"/>
              </a:xfrm>
              <a:custGeom>
                <a:avLst/>
                <a:gdLst/>
                <a:ahLst/>
                <a:cxnLst/>
                <a:rect l="l" t="t" r="r" b="b"/>
                <a:pathLst>
                  <a:path w="11378" h="7604" extrusionOk="0">
                    <a:moveTo>
                      <a:pt x="11160" y="1"/>
                    </a:moveTo>
                    <a:cubicBezTo>
                      <a:pt x="11128" y="1"/>
                      <a:pt x="11098" y="14"/>
                      <a:pt x="11075" y="45"/>
                    </a:cubicBezTo>
                    <a:cubicBezTo>
                      <a:pt x="9473" y="1579"/>
                      <a:pt x="7806" y="3047"/>
                      <a:pt x="5971" y="4281"/>
                    </a:cubicBezTo>
                    <a:cubicBezTo>
                      <a:pt x="5104" y="4915"/>
                      <a:pt x="4170" y="5482"/>
                      <a:pt x="3269" y="6049"/>
                    </a:cubicBezTo>
                    <a:cubicBezTo>
                      <a:pt x="2302" y="6583"/>
                      <a:pt x="1301" y="7216"/>
                      <a:pt x="167" y="7383"/>
                    </a:cubicBezTo>
                    <a:cubicBezTo>
                      <a:pt x="33" y="7383"/>
                      <a:pt x="0" y="7583"/>
                      <a:pt x="167" y="7583"/>
                    </a:cubicBezTo>
                    <a:cubicBezTo>
                      <a:pt x="275" y="7597"/>
                      <a:pt x="381" y="7603"/>
                      <a:pt x="486" y="7603"/>
                    </a:cubicBezTo>
                    <a:cubicBezTo>
                      <a:pt x="1416" y="7603"/>
                      <a:pt x="2223" y="7106"/>
                      <a:pt x="3002" y="6716"/>
                    </a:cubicBezTo>
                    <a:cubicBezTo>
                      <a:pt x="4070" y="6116"/>
                      <a:pt x="5070" y="5482"/>
                      <a:pt x="6004" y="4815"/>
                    </a:cubicBezTo>
                    <a:cubicBezTo>
                      <a:pt x="7939" y="3480"/>
                      <a:pt x="9740" y="1979"/>
                      <a:pt x="11275" y="245"/>
                    </a:cubicBezTo>
                    <a:cubicBezTo>
                      <a:pt x="11377" y="142"/>
                      <a:pt x="11263" y="1"/>
                      <a:pt x="11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2744850" y="1240600"/>
                <a:ext cx="2893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7540" extrusionOk="0">
                    <a:moveTo>
                      <a:pt x="11230" y="0"/>
                    </a:moveTo>
                    <a:cubicBezTo>
                      <a:pt x="11176" y="0"/>
                      <a:pt x="11118" y="18"/>
                      <a:pt x="11066" y="63"/>
                    </a:cubicBezTo>
                    <a:cubicBezTo>
                      <a:pt x="7897" y="3199"/>
                      <a:pt x="4128" y="5467"/>
                      <a:pt x="92" y="7368"/>
                    </a:cubicBezTo>
                    <a:cubicBezTo>
                      <a:pt x="1" y="7399"/>
                      <a:pt x="48" y="7539"/>
                      <a:pt x="158" y="7539"/>
                    </a:cubicBezTo>
                    <a:cubicBezTo>
                      <a:pt x="168" y="7539"/>
                      <a:pt x="180" y="7538"/>
                      <a:pt x="192" y="7535"/>
                    </a:cubicBezTo>
                    <a:cubicBezTo>
                      <a:pt x="4362" y="5934"/>
                      <a:pt x="8098" y="3299"/>
                      <a:pt x="11367" y="297"/>
                    </a:cubicBezTo>
                    <a:cubicBezTo>
                      <a:pt x="11574" y="219"/>
                      <a:pt x="11419" y="0"/>
                      <a:pt x="11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2755825" y="1251825"/>
                <a:ext cx="284075" cy="186675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7467" extrusionOk="0">
                    <a:moveTo>
                      <a:pt x="11040" y="1"/>
                    </a:moveTo>
                    <a:cubicBezTo>
                      <a:pt x="10981" y="1"/>
                      <a:pt x="10918" y="24"/>
                      <a:pt x="10861" y="81"/>
                    </a:cubicBezTo>
                    <a:cubicBezTo>
                      <a:pt x="7592" y="2916"/>
                      <a:pt x="3923" y="5285"/>
                      <a:pt x="86" y="7286"/>
                    </a:cubicBezTo>
                    <a:cubicBezTo>
                      <a:pt x="1" y="7315"/>
                      <a:pt x="62" y="7467"/>
                      <a:pt x="124" y="7467"/>
                    </a:cubicBezTo>
                    <a:cubicBezTo>
                      <a:pt x="134" y="7467"/>
                      <a:pt x="144" y="7462"/>
                      <a:pt x="153" y="7453"/>
                    </a:cubicBezTo>
                    <a:cubicBezTo>
                      <a:pt x="4223" y="5685"/>
                      <a:pt x="7892" y="3250"/>
                      <a:pt x="11161" y="348"/>
                    </a:cubicBezTo>
                    <a:cubicBezTo>
                      <a:pt x="11363" y="222"/>
                      <a:pt x="11222" y="1"/>
                      <a:pt x="1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749625" y="1330025"/>
                <a:ext cx="182125" cy="122325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4893" extrusionOk="0">
                    <a:moveTo>
                      <a:pt x="7125" y="1"/>
                    </a:moveTo>
                    <a:cubicBezTo>
                      <a:pt x="7098" y="1"/>
                      <a:pt x="7068" y="7"/>
                      <a:pt x="7039" y="22"/>
                    </a:cubicBezTo>
                    <a:cubicBezTo>
                      <a:pt x="6005" y="956"/>
                      <a:pt x="5004" y="1890"/>
                      <a:pt x="3837" y="2691"/>
                    </a:cubicBezTo>
                    <a:cubicBezTo>
                      <a:pt x="3270" y="3124"/>
                      <a:pt x="2669" y="3491"/>
                      <a:pt x="2002" y="3691"/>
                    </a:cubicBezTo>
                    <a:cubicBezTo>
                      <a:pt x="1702" y="3791"/>
                      <a:pt x="1369" y="3891"/>
                      <a:pt x="1102" y="4025"/>
                    </a:cubicBezTo>
                    <a:cubicBezTo>
                      <a:pt x="801" y="4158"/>
                      <a:pt x="368" y="4192"/>
                      <a:pt x="168" y="4458"/>
                    </a:cubicBezTo>
                    <a:cubicBezTo>
                      <a:pt x="1" y="4625"/>
                      <a:pt x="168" y="4859"/>
                      <a:pt x="368" y="4892"/>
                    </a:cubicBezTo>
                    <a:cubicBezTo>
                      <a:pt x="668" y="4892"/>
                      <a:pt x="1035" y="4659"/>
                      <a:pt x="1335" y="4525"/>
                    </a:cubicBezTo>
                    <a:cubicBezTo>
                      <a:pt x="1635" y="4358"/>
                      <a:pt x="1936" y="4192"/>
                      <a:pt x="2202" y="3991"/>
                    </a:cubicBezTo>
                    <a:cubicBezTo>
                      <a:pt x="2770" y="3558"/>
                      <a:pt x="3437" y="3224"/>
                      <a:pt x="4004" y="2857"/>
                    </a:cubicBezTo>
                    <a:cubicBezTo>
                      <a:pt x="5171" y="2123"/>
                      <a:pt x="6305" y="1290"/>
                      <a:pt x="7206" y="189"/>
                    </a:cubicBezTo>
                    <a:cubicBezTo>
                      <a:pt x="7284" y="85"/>
                      <a:pt x="7220" y="1"/>
                      <a:pt x="71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667900" y="969950"/>
                <a:ext cx="21852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142" extrusionOk="0">
                    <a:moveTo>
                      <a:pt x="1802" y="1416"/>
                    </a:moveTo>
                    <a:cubicBezTo>
                      <a:pt x="1936" y="1416"/>
                      <a:pt x="2069" y="1449"/>
                      <a:pt x="2202" y="1516"/>
                    </a:cubicBezTo>
                    <a:cubicBezTo>
                      <a:pt x="2303" y="1549"/>
                      <a:pt x="2436" y="1616"/>
                      <a:pt x="2569" y="1716"/>
                    </a:cubicBezTo>
                    <a:cubicBezTo>
                      <a:pt x="2269" y="1749"/>
                      <a:pt x="2036" y="1916"/>
                      <a:pt x="1802" y="2149"/>
                    </a:cubicBezTo>
                    <a:lnTo>
                      <a:pt x="1802" y="1582"/>
                    </a:lnTo>
                    <a:lnTo>
                      <a:pt x="1802" y="1416"/>
                    </a:lnTo>
                    <a:close/>
                    <a:moveTo>
                      <a:pt x="3149" y="3292"/>
                    </a:moveTo>
                    <a:cubicBezTo>
                      <a:pt x="3186" y="3292"/>
                      <a:pt x="3220" y="3317"/>
                      <a:pt x="3237" y="3350"/>
                    </a:cubicBezTo>
                    <a:cubicBezTo>
                      <a:pt x="3203" y="3384"/>
                      <a:pt x="3136" y="3450"/>
                      <a:pt x="3203" y="3517"/>
                    </a:cubicBezTo>
                    <a:cubicBezTo>
                      <a:pt x="3237" y="4118"/>
                      <a:pt x="3470" y="4718"/>
                      <a:pt x="3737" y="5285"/>
                    </a:cubicBezTo>
                    <a:lnTo>
                      <a:pt x="4604" y="7287"/>
                    </a:lnTo>
                    <a:cubicBezTo>
                      <a:pt x="4704" y="7553"/>
                      <a:pt x="4804" y="7754"/>
                      <a:pt x="4904" y="8020"/>
                    </a:cubicBezTo>
                    <a:cubicBezTo>
                      <a:pt x="4104" y="6719"/>
                      <a:pt x="3470" y="5252"/>
                      <a:pt x="3103" y="3784"/>
                    </a:cubicBezTo>
                    <a:cubicBezTo>
                      <a:pt x="3103" y="3717"/>
                      <a:pt x="2970" y="3417"/>
                      <a:pt x="3036" y="3384"/>
                    </a:cubicBezTo>
                    <a:cubicBezTo>
                      <a:pt x="3070" y="3317"/>
                      <a:pt x="3111" y="3292"/>
                      <a:pt x="3149" y="3292"/>
                    </a:cubicBezTo>
                    <a:close/>
                    <a:moveTo>
                      <a:pt x="2724" y="2524"/>
                    </a:moveTo>
                    <a:cubicBezTo>
                      <a:pt x="2767" y="2524"/>
                      <a:pt x="2816" y="2532"/>
                      <a:pt x="2870" y="2550"/>
                    </a:cubicBezTo>
                    <a:cubicBezTo>
                      <a:pt x="2903" y="2550"/>
                      <a:pt x="2936" y="2583"/>
                      <a:pt x="2970" y="2616"/>
                    </a:cubicBezTo>
                    <a:cubicBezTo>
                      <a:pt x="2903" y="2616"/>
                      <a:pt x="2770" y="2650"/>
                      <a:pt x="2703" y="2750"/>
                    </a:cubicBezTo>
                    <a:cubicBezTo>
                      <a:pt x="2202" y="3184"/>
                      <a:pt x="2536" y="4051"/>
                      <a:pt x="2703" y="4551"/>
                    </a:cubicBezTo>
                    <a:cubicBezTo>
                      <a:pt x="3136" y="6119"/>
                      <a:pt x="3870" y="7687"/>
                      <a:pt x="4804" y="9054"/>
                    </a:cubicBezTo>
                    <a:cubicBezTo>
                      <a:pt x="5205" y="9588"/>
                      <a:pt x="5605" y="10055"/>
                      <a:pt x="6039" y="10556"/>
                    </a:cubicBezTo>
                    <a:cubicBezTo>
                      <a:pt x="6039" y="10589"/>
                      <a:pt x="6039" y="10589"/>
                      <a:pt x="6072" y="10622"/>
                    </a:cubicBezTo>
                    <a:cubicBezTo>
                      <a:pt x="5038" y="9922"/>
                      <a:pt x="4304" y="8521"/>
                      <a:pt x="3737" y="7487"/>
                    </a:cubicBezTo>
                    <a:cubicBezTo>
                      <a:pt x="3203" y="6553"/>
                      <a:pt x="2636" y="5519"/>
                      <a:pt x="2269" y="4418"/>
                    </a:cubicBezTo>
                    <a:cubicBezTo>
                      <a:pt x="2136" y="3917"/>
                      <a:pt x="2102" y="3384"/>
                      <a:pt x="2369" y="2917"/>
                    </a:cubicBezTo>
                    <a:cubicBezTo>
                      <a:pt x="2424" y="2698"/>
                      <a:pt x="2524" y="2524"/>
                      <a:pt x="2724" y="2524"/>
                    </a:cubicBezTo>
                    <a:close/>
                    <a:moveTo>
                      <a:pt x="5094" y="5138"/>
                    </a:moveTo>
                    <a:cubicBezTo>
                      <a:pt x="5708" y="6089"/>
                      <a:pt x="6228" y="7125"/>
                      <a:pt x="6572" y="8221"/>
                    </a:cubicBezTo>
                    <a:cubicBezTo>
                      <a:pt x="6772" y="8788"/>
                      <a:pt x="6906" y="9388"/>
                      <a:pt x="7039" y="9988"/>
                    </a:cubicBezTo>
                    <a:cubicBezTo>
                      <a:pt x="7073" y="10189"/>
                      <a:pt x="7106" y="10389"/>
                      <a:pt x="7139" y="10622"/>
                    </a:cubicBezTo>
                    <a:cubicBezTo>
                      <a:pt x="6973" y="9755"/>
                      <a:pt x="6706" y="8921"/>
                      <a:pt x="6405" y="8087"/>
                    </a:cubicBezTo>
                    <a:cubicBezTo>
                      <a:pt x="6021" y="7081"/>
                      <a:pt x="5584" y="6075"/>
                      <a:pt x="5094" y="5138"/>
                    </a:cubicBezTo>
                    <a:close/>
                    <a:moveTo>
                      <a:pt x="1135" y="2149"/>
                    </a:moveTo>
                    <a:cubicBezTo>
                      <a:pt x="1135" y="2650"/>
                      <a:pt x="1235" y="3217"/>
                      <a:pt x="1369" y="3751"/>
                    </a:cubicBezTo>
                    <a:cubicBezTo>
                      <a:pt x="1369" y="4118"/>
                      <a:pt x="1435" y="4518"/>
                      <a:pt x="1535" y="4885"/>
                    </a:cubicBezTo>
                    <a:cubicBezTo>
                      <a:pt x="1936" y="6453"/>
                      <a:pt x="2703" y="8054"/>
                      <a:pt x="3603" y="9421"/>
                    </a:cubicBezTo>
                    <a:cubicBezTo>
                      <a:pt x="4070" y="10089"/>
                      <a:pt x="4604" y="10756"/>
                      <a:pt x="5138" y="11356"/>
                    </a:cubicBezTo>
                    <a:lnTo>
                      <a:pt x="5171" y="11389"/>
                    </a:lnTo>
                    <a:cubicBezTo>
                      <a:pt x="5071" y="11289"/>
                      <a:pt x="4971" y="11223"/>
                      <a:pt x="4904" y="11189"/>
                    </a:cubicBezTo>
                    <a:lnTo>
                      <a:pt x="4871" y="11123"/>
                    </a:lnTo>
                    <a:cubicBezTo>
                      <a:pt x="4771" y="11056"/>
                      <a:pt x="4704" y="10956"/>
                      <a:pt x="4604" y="10856"/>
                    </a:cubicBezTo>
                    <a:cubicBezTo>
                      <a:pt x="4304" y="10522"/>
                      <a:pt x="4037" y="10222"/>
                      <a:pt x="3770" y="9888"/>
                    </a:cubicBezTo>
                    <a:cubicBezTo>
                      <a:pt x="3603" y="9622"/>
                      <a:pt x="3437" y="9355"/>
                      <a:pt x="3270" y="9088"/>
                    </a:cubicBezTo>
                    <a:cubicBezTo>
                      <a:pt x="2569" y="7854"/>
                      <a:pt x="1969" y="6519"/>
                      <a:pt x="1469" y="5185"/>
                    </a:cubicBezTo>
                    <a:cubicBezTo>
                      <a:pt x="1268" y="4284"/>
                      <a:pt x="1102" y="3384"/>
                      <a:pt x="1102" y="2483"/>
                    </a:cubicBezTo>
                    <a:cubicBezTo>
                      <a:pt x="1102" y="2383"/>
                      <a:pt x="1102" y="2283"/>
                      <a:pt x="1135" y="2149"/>
                    </a:cubicBezTo>
                    <a:close/>
                    <a:moveTo>
                      <a:pt x="1580" y="1"/>
                    </a:moveTo>
                    <a:cubicBezTo>
                      <a:pt x="1340" y="1"/>
                      <a:pt x="1087" y="117"/>
                      <a:pt x="935" y="248"/>
                    </a:cubicBezTo>
                    <a:cubicBezTo>
                      <a:pt x="668" y="448"/>
                      <a:pt x="468" y="715"/>
                      <a:pt x="334" y="1015"/>
                    </a:cubicBezTo>
                    <a:cubicBezTo>
                      <a:pt x="1" y="1416"/>
                      <a:pt x="1" y="2183"/>
                      <a:pt x="1" y="2616"/>
                    </a:cubicBezTo>
                    <a:cubicBezTo>
                      <a:pt x="1" y="3384"/>
                      <a:pt x="134" y="4118"/>
                      <a:pt x="301" y="4851"/>
                    </a:cubicBezTo>
                    <a:cubicBezTo>
                      <a:pt x="501" y="5619"/>
                      <a:pt x="801" y="6419"/>
                      <a:pt x="1135" y="7186"/>
                    </a:cubicBezTo>
                    <a:cubicBezTo>
                      <a:pt x="1435" y="7887"/>
                      <a:pt x="1735" y="8587"/>
                      <a:pt x="2102" y="9255"/>
                    </a:cubicBezTo>
                    <a:cubicBezTo>
                      <a:pt x="2503" y="9955"/>
                      <a:pt x="3103" y="10556"/>
                      <a:pt x="3603" y="11189"/>
                    </a:cubicBezTo>
                    <a:cubicBezTo>
                      <a:pt x="4104" y="11756"/>
                      <a:pt x="4604" y="12424"/>
                      <a:pt x="5271" y="12790"/>
                    </a:cubicBezTo>
                    <a:cubicBezTo>
                      <a:pt x="5575" y="13012"/>
                      <a:pt x="5971" y="13141"/>
                      <a:pt x="6363" y="13141"/>
                    </a:cubicBezTo>
                    <a:cubicBezTo>
                      <a:pt x="6444" y="13141"/>
                      <a:pt x="6525" y="13135"/>
                      <a:pt x="6606" y="13124"/>
                    </a:cubicBezTo>
                    <a:lnTo>
                      <a:pt x="6973" y="13124"/>
                    </a:lnTo>
                    <a:cubicBezTo>
                      <a:pt x="7606" y="13024"/>
                      <a:pt x="8073" y="12524"/>
                      <a:pt x="8273" y="11923"/>
                    </a:cubicBezTo>
                    <a:cubicBezTo>
                      <a:pt x="8407" y="11556"/>
                      <a:pt x="8440" y="11256"/>
                      <a:pt x="8474" y="10922"/>
                    </a:cubicBezTo>
                    <a:cubicBezTo>
                      <a:pt x="8740" y="9455"/>
                      <a:pt x="8273" y="7920"/>
                      <a:pt x="7740" y="6519"/>
                    </a:cubicBezTo>
                    <a:cubicBezTo>
                      <a:pt x="7039" y="4751"/>
                      <a:pt x="6239" y="2950"/>
                      <a:pt x="4804" y="1616"/>
                    </a:cubicBezTo>
                    <a:cubicBezTo>
                      <a:pt x="4137" y="1015"/>
                      <a:pt x="3337" y="548"/>
                      <a:pt x="2469" y="248"/>
                    </a:cubicBezTo>
                    <a:cubicBezTo>
                      <a:pt x="2303" y="215"/>
                      <a:pt x="2136" y="115"/>
                      <a:pt x="1936" y="115"/>
                    </a:cubicBezTo>
                    <a:cubicBezTo>
                      <a:pt x="1831" y="34"/>
                      <a:pt x="1707" y="1"/>
                      <a:pt x="15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5"/>
            <p:cNvGrpSpPr/>
            <p:nvPr/>
          </p:nvGrpSpPr>
          <p:grpSpPr>
            <a:xfrm rot="3498430">
              <a:off x="811223" y="2435989"/>
              <a:ext cx="132379" cy="348680"/>
              <a:chOff x="4670175" y="1180125"/>
              <a:chExt cx="66725" cy="175750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4670175" y="1180125"/>
                <a:ext cx="23375" cy="17575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7030" extrusionOk="0">
                    <a:moveTo>
                      <a:pt x="561" y="1"/>
                    </a:moveTo>
                    <a:cubicBezTo>
                      <a:pt x="466" y="1"/>
                      <a:pt x="367" y="59"/>
                      <a:pt x="367" y="180"/>
                    </a:cubicBezTo>
                    <a:cubicBezTo>
                      <a:pt x="267" y="1281"/>
                      <a:pt x="234" y="2382"/>
                      <a:pt x="201" y="3483"/>
                    </a:cubicBezTo>
                    <a:cubicBezTo>
                      <a:pt x="167" y="4017"/>
                      <a:pt x="167" y="4550"/>
                      <a:pt x="100" y="5117"/>
                    </a:cubicBezTo>
                    <a:cubicBezTo>
                      <a:pt x="67" y="5651"/>
                      <a:pt x="0" y="6218"/>
                      <a:pt x="100" y="6785"/>
                    </a:cubicBezTo>
                    <a:cubicBezTo>
                      <a:pt x="156" y="6933"/>
                      <a:pt x="304" y="7030"/>
                      <a:pt x="447" y="7030"/>
                    </a:cubicBezTo>
                    <a:cubicBezTo>
                      <a:pt x="562" y="7030"/>
                      <a:pt x="675" y="6967"/>
                      <a:pt x="734" y="6819"/>
                    </a:cubicBezTo>
                    <a:cubicBezTo>
                      <a:pt x="901" y="6285"/>
                      <a:pt x="868" y="5718"/>
                      <a:pt x="901" y="5151"/>
                    </a:cubicBezTo>
                    <a:cubicBezTo>
                      <a:pt x="901" y="4617"/>
                      <a:pt x="934" y="4017"/>
                      <a:pt x="901" y="3483"/>
                    </a:cubicBezTo>
                    <a:cubicBezTo>
                      <a:pt x="901" y="2349"/>
                      <a:pt x="868" y="1281"/>
                      <a:pt x="734" y="147"/>
                    </a:cubicBezTo>
                    <a:cubicBezTo>
                      <a:pt x="734" y="51"/>
                      <a:pt x="649" y="1"/>
                      <a:pt x="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714375" y="1203700"/>
                <a:ext cx="22525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027" extrusionOk="0">
                    <a:moveTo>
                      <a:pt x="268" y="0"/>
                    </a:moveTo>
                    <a:cubicBezTo>
                      <a:pt x="173" y="0"/>
                      <a:pt x="83" y="67"/>
                      <a:pt x="100" y="205"/>
                    </a:cubicBezTo>
                    <a:cubicBezTo>
                      <a:pt x="134" y="1172"/>
                      <a:pt x="134" y="2073"/>
                      <a:pt x="134" y="3040"/>
                    </a:cubicBezTo>
                    <a:cubicBezTo>
                      <a:pt x="134" y="3941"/>
                      <a:pt x="0" y="4942"/>
                      <a:pt x="167" y="5876"/>
                    </a:cubicBezTo>
                    <a:cubicBezTo>
                      <a:pt x="221" y="5966"/>
                      <a:pt x="353" y="6027"/>
                      <a:pt x="469" y="6027"/>
                    </a:cubicBezTo>
                    <a:cubicBezTo>
                      <a:pt x="567" y="6027"/>
                      <a:pt x="652" y="5983"/>
                      <a:pt x="667" y="5876"/>
                    </a:cubicBezTo>
                    <a:cubicBezTo>
                      <a:pt x="901" y="4942"/>
                      <a:pt x="801" y="3941"/>
                      <a:pt x="734" y="3040"/>
                    </a:cubicBezTo>
                    <a:cubicBezTo>
                      <a:pt x="667" y="2073"/>
                      <a:pt x="601" y="1105"/>
                      <a:pt x="467" y="171"/>
                    </a:cubicBezTo>
                    <a:cubicBezTo>
                      <a:pt x="451" y="59"/>
                      <a:pt x="357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5"/>
            <p:cNvGrpSpPr/>
            <p:nvPr/>
          </p:nvGrpSpPr>
          <p:grpSpPr>
            <a:xfrm rot="2555100">
              <a:off x="1411293" y="1604956"/>
              <a:ext cx="363360" cy="242976"/>
              <a:chOff x="5153850" y="1150039"/>
              <a:chExt cx="326100" cy="218061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5252272" y="1150039"/>
                <a:ext cx="40945" cy="5338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828" extrusionOk="0">
                    <a:moveTo>
                      <a:pt x="501" y="0"/>
                    </a:moveTo>
                    <a:cubicBezTo>
                      <a:pt x="401" y="0"/>
                      <a:pt x="334" y="0"/>
                      <a:pt x="267" y="34"/>
                    </a:cubicBezTo>
                    <a:cubicBezTo>
                      <a:pt x="234" y="34"/>
                      <a:pt x="201" y="67"/>
                      <a:pt x="201" y="67"/>
                    </a:cubicBezTo>
                    <a:cubicBezTo>
                      <a:pt x="167" y="67"/>
                      <a:pt x="100" y="100"/>
                      <a:pt x="100" y="134"/>
                    </a:cubicBezTo>
                    <a:cubicBezTo>
                      <a:pt x="100" y="200"/>
                      <a:pt x="167" y="234"/>
                      <a:pt x="201" y="234"/>
                    </a:cubicBezTo>
                    <a:lnTo>
                      <a:pt x="267" y="234"/>
                    </a:lnTo>
                    <a:cubicBezTo>
                      <a:pt x="334" y="234"/>
                      <a:pt x="367" y="234"/>
                      <a:pt x="434" y="267"/>
                    </a:cubicBezTo>
                    <a:cubicBezTo>
                      <a:pt x="501" y="267"/>
                      <a:pt x="534" y="267"/>
                      <a:pt x="567" y="301"/>
                    </a:cubicBezTo>
                    <a:cubicBezTo>
                      <a:pt x="601" y="301"/>
                      <a:pt x="668" y="367"/>
                      <a:pt x="701" y="367"/>
                    </a:cubicBezTo>
                    <a:cubicBezTo>
                      <a:pt x="734" y="401"/>
                      <a:pt x="768" y="401"/>
                      <a:pt x="768" y="434"/>
                    </a:cubicBezTo>
                    <a:cubicBezTo>
                      <a:pt x="768" y="434"/>
                      <a:pt x="834" y="434"/>
                      <a:pt x="834" y="467"/>
                    </a:cubicBezTo>
                    <a:cubicBezTo>
                      <a:pt x="800" y="460"/>
                      <a:pt x="765" y="456"/>
                      <a:pt x="729" y="456"/>
                    </a:cubicBezTo>
                    <a:cubicBezTo>
                      <a:pt x="460" y="456"/>
                      <a:pt x="189" y="673"/>
                      <a:pt x="100" y="968"/>
                    </a:cubicBezTo>
                    <a:cubicBezTo>
                      <a:pt x="0" y="1368"/>
                      <a:pt x="167" y="1735"/>
                      <a:pt x="501" y="1802"/>
                    </a:cubicBezTo>
                    <a:cubicBezTo>
                      <a:pt x="547" y="1819"/>
                      <a:pt x="594" y="1827"/>
                      <a:pt x="643" y="1827"/>
                    </a:cubicBezTo>
                    <a:cubicBezTo>
                      <a:pt x="876" y="1827"/>
                      <a:pt x="1124" y="1633"/>
                      <a:pt x="1235" y="1301"/>
                    </a:cubicBezTo>
                    <a:cubicBezTo>
                      <a:pt x="1401" y="1001"/>
                      <a:pt x="1368" y="834"/>
                      <a:pt x="1368" y="734"/>
                    </a:cubicBezTo>
                    <a:cubicBezTo>
                      <a:pt x="1368" y="701"/>
                      <a:pt x="1368" y="601"/>
                      <a:pt x="1335" y="567"/>
                    </a:cubicBezTo>
                    <a:cubicBezTo>
                      <a:pt x="1335" y="534"/>
                      <a:pt x="1268" y="434"/>
                      <a:pt x="1268" y="401"/>
                    </a:cubicBezTo>
                    <a:cubicBezTo>
                      <a:pt x="1235" y="367"/>
                      <a:pt x="1201" y="267"/>
                      <a:pt x="1168" y="234"/>
                    </a:cubicBezTo>
                    <a:cubicBezTo>
                      <a:pt x="1101" y="200"/>
                      <a:pt x="1068" y="134"/>
                      <a:pt x="1001" y="100"/>
                    </a:cubicBezTo>
                    <a:cubicBezTo>
                      <a:pt x="934" y="67"/>
                      <a:pt x="868" y="67"/>
                      <a:pt x="834" y="34"/>
                    </a:cubicBezTo>
                    <a:cubicBezTo>
                      <a:pt x="768" y="34"/>
                      <a:pt x="701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5403262" y="1191919"/>
                <a:ext cx="39982" cy="5429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859" extrusionOk="0">
                    <a:moveTo>
                      <a:pt x="501" y="1"/>
                    </a:moveTo>
                    <a:cubicBezTo>
                      <a:pt x="401" y="1"/>
                      <a:pt x="334" y="1"/>
                      <a:pt x="268" y="34"/>
                    </a:cubicBezTo>
                    <a:cubicBezTo>
                      <a:pt x="234" y="34"/>
                      <a:pt x="201" y="101"/>
                      <a:pt x="201" y="101"/>
                    </a:cubicBezTo>
                    <a:cubicBezTo>
                      <a:pt x="168" y="101"/>
                      <a:pt x="101" y="134"/>
                      <a:pt x="101" y="167"/>
                    </a:cubicBezTo>
                    <a:cubicBezTo>
                      <a:pt x="101" y="201"/>
                      <a:pt x="168" y="268"/>
                      <a:pt x="201" y="268"/>
                    </a:cubicBezTo>
                    <a:lnTo>
                      <a:pt x="268" y="268"/>
                    </a:lnTo>
                    <a:cubicBezTo>
                      <a:pt x="334" y="268"/>
                      <a:pt x="368" y="268"/>
                      <a:pt x="434" y="301"/>
                    </a:cubicBezTo>
                    <a:cubicBezTo>
                      <a:pt x="501" y="301"/>
                      <a:pt x="534" y="301"/>
                      <a:pt x="568" y="334"/>
                    </a:cubicBezTo>
                    <a:cubicBezTo>
                      <a:pt x="601" y="334"/>
                      <a:pt x="668" y="368"/>
                      <a:pt x="701" y="368"/>
                    </a:cubicBezTo>
                    <a:cubicBezTo>
                      <a:pt x="735" y="434"/>
                      <a:pt x="768" y="434"/>
                      <a:pt x="768" y="468"/>
                    </a:cubicBezTo>
                    <a:cubicBezTo>
                      <a:pt x="768" y="468"/>
                      <a:pt x="835" y="468"/>
                      <a:pt x="835" y="501"/>
                    </a:cubicBezTo>
                    <a:cubicBezTo>
                      <a:pt x="800" y="493"/>
                      <a:pt x="765" y="490"/>
                      <a:pt x="730" y="490"/>
                    </a:cubicBezTo>
                    <a:cubicBezTo>
                      <a:pt x="461" y="490"/>
                      <a:pt x="189" y="706"/>
                      <a:pt x="101" y="1001"/>
                    </a:cubicBezTo>
                    <a:cubicBezTo>
                      <a:pt x="1" y="1368"/>
                      <a:pt x="168" y="1769"/>
                      <a:pt x="501" y="1835"/>
                    </a:cubicBezTo>
                    <a:cubicBezTo>
                      <a:pt x="543" y="1851"/>
                      <a:pt x="587" y="1859"/>
                      <a:pt x="631" y="1859"/>
                    </a:cubicBezTo>
                    <a:cubicBezTo>
                      <a:pt x="868" y="1859"/>
                      <a:pt x="1123" y="1644"/>
                      <a:pt x="1235" y="1335"/>
                    </a:cubicBezTo>
                    <a:cubicBezTo>
                      <a:pt x="1368" y="968"/>
                      <a:pt x="1368" y="801"/>
                      <a:pt x="1368" y="768"/>
                    </a:cubicBezTo>
                    <a:cubicBezTo>
                      <a:pt x="1368" y="735"/>
                      <a:pt x="1368" y="634"/>
                      <a:pt x="1335" y="601"/>
                    </a:cubicBezTo>
                    <a:cubicBezTo>
                      <a:pt x="1335" y="568"/>
                      <a:pt x="1268" y="468"/>
                      <a:pt x="1268" y="434"/>
                    </a:cubicBezTo>
                    <a:cubicBezTo>
                      <a:pt x="1235" y="401"/>
                      <a:pt x="1202" y="301"/>
                      <a:pt x="1135" y="268"/>
                    </a:cubicBezTo>
                    <a:cubicBezTo>
                      <a:pt x="1102" y="234"/>
                      <a:pt x="1068" y="167"/>
                      <a:pt x="1001" y="134"/>
                    </a:cubicBezTo>
                    <a:cubicBezTo>
                      <a:pt x="935" y="101"/>
                      <a:pt x="868" y="101"/>
                      <a:pt x="835" y="34"/>
                    </a:cubicBezTo>
                    <a:cubicBezTo>
                      <a:pt x="768" y="34"/>
                      <a:pt x="701" y="1"/>
                      <a:pt x="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375675" y="1274425"/>
                <a:ext cx="104275" cy="9367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747" extrusionOk="0">
                    <a:moveTo>
                      <a:pt x="2047" y="0"/>
                    </a:moveTo>
                    <a:cubicBezTo>
                      <a:pt x="1240" y="0"/>
                      <a:pt x="521" y="553"/>
                      <a:pt x="301" y="1379"/>
                    </a:cubicBezTo>
                    <a:cubicBezTo>
                      <a:pt x="1" y="2379"/>
                      <a:pt x="568" y="3380"/>
                      <a:pt x="1568" y="3680"/>
                    </a:cubicBezTo>
                    <a:cubicBezTo>
                      <a:pt x="1735" y="3725"/>
                      <a:pt x="1902" y="3746"/>
                      <a:pt x="2065" y="3746"/>
                    </a:cubicBezTo>
                    <a:cubicBezTo>
                      <a:pt x="2883" y="3746"/>
                      <a:pt x="3620" y="3213"/>
                      <a:pt x="3870" y="2379"/>
                    </a:cubicBezTo>
                    <a:cubicBezTo>
                      <a:pt x="4170" y="1379"/>
                      <a:pt x="3570" y="378"/>
                      <a:pt x="2569" y="78"/>
                    </a:cubicBezTo>
                    <a:cubicBezTo>
                      <a:pt x="2394" y="25"/>
                      <a:pt x="2218" y="0"/>
                      <a:pt x="2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153850" y="1213000"/>
                <a:ext cx="104275" cy="9367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747" extrusionOk="0">
                    <a:moveTo>
                      <a:pt x="2072" y="1"/>
                    </a:moveTo>
                    <a:cubicBezTo>
                      <a:pt x="1254" y="1"/>
                      <a:pt x="518" y="533"/>
                      <a:pt x="267" y="1367"/>
                    </a:cubicBezTo>
                    <a:cubicBezTo>
                      <a:pt x="1" y="2368"/>
                      <a:pt x="568" y="3369"/>
                      <a:pt x="1568" y="3669"/>
                    </a:cubicBezTo>
                    <a:cubicBezTo>
                      <a:pt x="1744" y="3721"/>
                      <a:pt x="1919" y="3746"/>
                      <a:pt x="2091" y="3746"/>
                    </a:cubicBezTo>
                    <a:cubicBezTo>
                      <a:pt x="2898" y="3746"/>
                      <a:pt x="3622" y="3193"/>
                      <a:pt x="3870" y="2368"/>
                    </a:cubicBezTo>
                    <a:cubicBezTo>
                      <a:pt x="4170" y="1367"/>
                      <a:pt x="3570" y="367"/>
                      <a:pt x="2569" y="66"/>
                    </a:cubicBezTo>
                    <a:cubicBezTo>
                      <a:pt x="2402" y="22"/>
                      <a:pt x="2235" y="1"/>
                      <a:pt x="2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298065" y="1210405"/>
                <a:ext cx="73071" cy="64017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192" extrusionOk="0">
                    <a:moveTo>
                      <a:pt x="474" y="0"/>
                    </a:moveTo>
                    <a:cubicBezTo>
                      <a:pt x="449" y="0"/>
                      <a:pt x="414" y="11"/>
                      <a:pt x="367" y="35"/>
                    </a:cubicBezTo>
                    <a:cubicBezTo>
                      <a:pt x="350" y="26"/>
                      <a:pt x="332" y="22"/>
                      <a:pt x="312" y="22"/>
                    </a:cubicBezTo>
                    <a:cubicBezTo>
                      <a:pt x="255" y="22"/>
                      <a:pt x="192" y="60"/>
                      <a:pt x="167" y="135"/>
                    </a:cubicBezTo>
                    <a:cubicBezTo>
                      <a:pt x="34" y="468"/>
                      <a:pt x="0" y="835"/>
                      <a:pt x="34" y="1202"/>
                    </a:cubicBezTo>
                    <a:cubicBezTo>
                      <a:pt x="67" y="1402"/>
                      <a:pt x="167" y="1636"/>
                      <a:pt x="300" y="1803"/>
                    </a:cubicBezTo>
                    <a:cubicBezTo>
                      <a:pt x="400" y="2003"/>
                      <a:pt x="667" y="2136"/>
                      <a:pt x="867" y="2170"/>
                    </a:cubicBezTo>
                    <a:cubicBezTo>
                      <a:pt x="950" y="2183"/>
                      <a:pt x="1045" y="2192"/>
                      <a:pt x="1141" y="2192"/>
                    </a:cubicBezTo>
                    <a:cubicBezTo>
                      <a:pt x="1277" y="2192"/>
                      <a:pt x="1417" y="2175"/>
                      <a:pt x="1535" y="2136"/>
                    </a:cubicBezTo>
                    <a:cubicBezTo>
                      <a:pt x="1801" y="2036"/>
                      <a:pt x="1968" y="1936"/>
                      <a:pt x="2102" y="1769"/>
                    </a:cubicBezTo>
                    <a:cubicBezTo>
                      <a:pt x="2335" y="1436"/>
                      <a:pt x="2469" y="1102"/>
                      <a:pt x="2502" y="702"/>
                    </a:cubicBezTo>
                    <a:cubicBezTo>
                      <a:pt x="2502" y="635"/>
                      <a:pt x="2469" y="569"/>
                      <a:pt x="2435" y="535"/>
                    </a:cubicBezTo>
                    <a:cubicBezTo>
                      <a:pt x="2394" y="521"/>
                      <a:pt x="2358" y="513"/>
                      <a:pt x="2326" y="513"/>
                    </a:cubicBezTo>
                    <a:cubicBezTo>
                      <a:pt x="2280" y="513"/>
                      <a:pt x="2241" y="529"/>
                      <a:pt x="2202" y="569"/>
                    </a:cubicBezTo>
                    <a:cubicBezTo>
                      <a:pt x="2035" y="835"/>
                      <a:pt x="1868" y="1136"/>
                      <a:pt x="1668" y="1302"/>
                    </a:cubicBezTo>
                    <a:cubicBezTo>
                      <a:pt x="1513" y="1432"/>
                      <a:pt x="1378" y="1481"/>
                      <a:pt x="1201" y="1481"/>
                    </a:cubicBezTo>
                    <a:cubicBezTo>
                      <a:pt x="1149" y="1481"/>
                      <a:pt x="1094" y="1477"/>
                      <a:pt x="1034" y="1469"/>
                    </a:cubicBezTo>
                    <a:cubicBezTo>
                      <a:pt x="834" y="1436"/>
                      <a:pt x="701" y="1302"/>
                      <a:pt x="634" y="1002"/>
                    </a:cubicBezTo>
                    <a:cubicBezTo>
                      <a:pt x="601" y="702"/>
                      <a:pt x="534" y="435"/>
                      <a:pt x="534" y="102"/>
                    </a:cubicBezTo>
                    <a:cubicBezTo>
                      <a:pt x="534" y="37"/>
                      <a:pt x="520" y="0"/>
                      <a:pt x="4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8120285" y="2346175"/>
            <a:ext cx="1264340" cy="3524526"/>
          </a:xfrm>
          <a:custGeom>
            <a:avLst/>
            <a:gdLst/>
            <a:ahLst/>
            <a:cxnLst/>
            <a:rect l="l" t="t" r="r" b="b"/>
            <a:pathLst>
              <a:path w="32605" h="90891" extrusionOk="0">
                <a:moveTo>
                  <a:pt x="0" y="1"/>
                </a:moveTo>
                <a:lnTo>
                  <a:pt x="0" y="90890"/>
                </a:lnTo>
                <a:cubicBezTo>
                  <a:pt x="7361" y="89757"/>
                  <a:pt x="16312" y="85062"/>
                  <a:pt x="19893" y="78557"/>
                </a:cubicBezTo>
                <a:cubicBezTo>
                  <a:pt x="23454" y="72032"/>
                  <a:pt x="23792" y="63836"/>
                  <a:pt x="20788" y="57033"/>
                </a:cubicBezTo>
                <a:cubicBezTo>
                  <a:pt x="18640" y="52239"/>
                  <a:pt x="15039" y="48260"/>
                  <a:pt x="12453" y="43705"/>
                </a:cubicBezTo>
                <a:cubicBezTo>
                  <a:pt x="9887" y="39130"/>
                  <a:pt x="8415" y="33341"/>
                  <a:pt x="10941" y="28746"/>
                </a:cubicBezTo>
                <a:cubicBezTo>
                  <a:pt x="12871" y="25205"/>
                  <a:pt x="16690" y="23176"/>
                  <a:pt x="20311" y="21445"/>
                </a:cubicBezTo>
                <a:cubicBezTo>
                  <a:pt x="23971" y="19734"/>
                  <a:pt x="27830" y="18023"/>
                  <a:pt x="30217" y="14761"/>
                </a:cubicBezTo>
                <a:cubicBezTo>
                  <a:pt x="32604" y="11538"/>
                  <a:pt x="29780" y="2189"/>
                  <a:pt x="26398" y="2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8551313" y="2346167"/>
            <a:ext cx="462351" cy="4076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333372" y="4592744"/>
            <a:ext cx="215141" cy="18969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449038" y="4446321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 rot="232572">
            <a:off x="-175527" y="24909"/>
            <a:ext cx="918289" cy="5364033"/>
          </a:xfrm>
          <a:custGeom>
            <a:avLst/>
            <a:gdLst/>
            <a:ahLst/>
            <a:cxnLst/>
            <a:rect l="l" t="t" r="r" b="b"/>
            <a:pathLst>
              <a:path w="36732" h="214564" extrusionOk="0">
                <a:moveTo>
                  <a:pt x="14454" y="0"/>
                </a:moveTo>
                <a:cubicBezTo>
                  <a:pt x="12984" y="10561"/>
                  <a:pt x="4361" y="47392"/>
                  <a:pt x="5631" y="63367"/>
                </a:cubicBezTo>
                <a:cubicBezTo>
                  <a:pt x="6901" y="79342"/>
                  <a:pt x="16927" y="83687"/>
                  <a:pt x="22074" y="95852"/>
                </a:cubicBezTo>
                <a:cubicBezTo>
                  <a:pt x="27221" y="108017"/>
                  <a:pt x="38183" y="125463"/>
                  <a:pt x="36512" y="136358"/>
                </a:cubicBezTo>
                <a:cubicBezTo>
                  <a:pt x="34841" y="147253"/>
                  <a:pt x="18131" y="159687"/>
                  <a:pt x="12048" y="161224"/>
                </a:cubicBezTo>
                <a:cubicBezTo>
                  <a:pt x="5966" y="162762"/>
                  <a:pt x="84" y="149995"/>
                  <a:pt x="17" y="145583"/>
                </a:cubicBezTo>
                <a:cubicBezTo>
                  <a:pt x="-50" y="141171"/>
                  <a:pt x="5899" y="133752"/>
                  <a:pt x="11647" y="134754"/>
                </a:cubicBezTo>
                <a:cubicBezTo>
                  <a:pt x="17395" y="135757"/>
                  <a:pt x="34708" y="138296"/>
                  <a:pt x="34507" y="151598"/>
                </a:cubicBezTo>
                <a:cubicBezTo>
                  <a:pt x="34307" y="164900"/>
                  <a:pt x="14455" y="204070"/>
                  <a:pt x="10444" y="2145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 flipH="1">
            <a:off x="1330050" y="1024638"/>
            <a:ext cx="6367800" cy="2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1"/>
          </p:nvPr>
        </p:nvSpPr>
        <p:spPr>
          <a:xfrm>
            <a:off x="2871000" y="3630375"/>
            <a:ext cx="3285900" cy="6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/>
          <p:nvPr/>
        </p:nvSpPr>
        <p:spPr>
          <a:xfrm rot="-5400000" flipH="1">
            <a:off x="7154175" y="-175568"/>
            <a:ext cx="1994237" cy="2094277"/>
          </a:xfrm>
          <a:custGeom>
            <a:avLst/>
            <a:gdLst/>
            <a:ahLst/>
            <a:cxnLst/>
            <a:rect l="l" t="t" r="r" b="b"/>
            <a:pathLst>
              <a:path w="76827" h="80681" extrusionOk="0">
                <a:moveTo>
                  <a:pt x="7096" y="0"/>
                </a:moveTo>
                <a:cubicBezTo>
                  <a:pt x="4774" y="0"/>
                  <a:pt x="2454" y="476"/>
                  <a:pt x="339" y="1448"/>
                </a:cubicBezTo>
                <a:lnTo>
                  <a:pt x="1" y="80681"/>
                </a:lnTo>
                <a:lnTo>
                  <a:pt x="73405" y="80681"/>
                </a:lnTo>
                <a:cubicBezTo>
                  <a:pt x="76826" y="73559"/>
                  <a:pt x="76130" y="64627"/>
                  <a:pt x="71654" y="58142"/>
                </a:cubicBezTo>
                <a:cubicBezTo>
                  <a:pt x="67521" y="52180"/>
                  <a:pt x="60344" y="48488"/>
                  <a:pt x="53107" y="48488"/>
                </a:cubicBezTo>
                <a:cubicBezTo>
                  <a:pt x="52473" y="48488"/>
                  <a:pt x="51838" y="48516"/>
                  <a:pt x="51204" y="48574"/>
                </a:cubicBezTo>
                <a:cubicBezTo>
                  <a:pt x="45157" y="49111"/>
                  <a:pt x="39587" y="52075"/>
                  <a:pt x="33659" y="53487"/>
                </a:cubicBezTo>
                <a:cubicBezTo>
                  <a:pt x="31911" y="53911"/>
                  <a:pt x="30047" y="54152"/>
                  <a:pt x="28198" y="54152"/>
                </a:cubicBezTo>
                <a:cubicBezTo>
                  <a:pt x="23796" y="54152"/>
                  <a:pt x="19480" y="52786"/>
                  <a:pt x="17029" y="49270"/>
                </a:cubicBezTo>
                <a:cubicBezTo>
                  <a:pt x="13826" y="44635"/>
                  <a:pt x="15119" y="38289"/>
                  <a:pt x="17427" y="33177"/>
                </a:cubicBezTo>
                <a:cubicBezTo>
                  <a:pt x="19734" y="28084"/>
                  <a:pt x="22977" y="23151"/>
                  <a:pt x="23414" y="17561"/>
                </a:cubicBezTo>
                <a:cubicBezTo>
                  <a:pt x="23872" y="11912"/>
                  <a:pt x="21166" y="6123"/>
                  <a:pt x="16511" y="2880"/>
                </a:cubicBezTo>
                <a:cubicBezTo>
                  <a:pt x="13768" y="981"/>
                  <a:pt x="10430" y="0"/>
                  <a:pt x="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 rot="5400000" flipH="1">
            <a:off x="512725" y="3280133"/>
            <a:ext cx="1114460" cy="2940081"/>
          </a:xfrm>
          <a:custGeom>
            <a:avLst/>
            <a:gdLst/>
            <a:ahLst/>
            <a:cxnLst/>
            <a:rect l="l" t="t" r="r" b="b"/>
            <a:pathLst>
              <a:path w="34097" h="89952" extrusionOk="0">
                <a:moveTo>
                  <a:pt x="6827" y="1"/>
                </a:moveTo>
                <a:cubicBezTo>
                  <a:pt x="4501" y="1"/>
                  <a:pt x="2262" y="226"/>
                  <a:pt x="338" y="633"/>
                </a:cubicBezTo>
                <a:lnTo>
                  <a:pt x="0" y="89951"/>
                </a:lnTo>
                <a:lnTo>
                  <a:pt x="8097" y="89812"/>
                </a:lnTo>
                <a:cubicBezTo>
                  <a:pt x="17327" y="89235"/>
                  <a:pt x="25980" y="83347"/>
                  <a:pt x="30058" y="75032"/>
                </a:cubicBezTo>
                <a:cubicBezTo>
                  <a:pt x="34096" y="66757"/>
                  <a:pt x="32763" y="55935"/>
                  <a:pt x="26338" y="49291"/>
                </a:cubicBezTo>
                <a:cubicBezTo>
                  <a:pt x="23653" y="46546"/>
                  <a:pt x="20271" y="44556"/>
                  <a:pt x="17645" y="41771"/>
                </a:cubicBezTo>
                <a:cubicBezTo>
                  <a:pt x="14999" y="38947"/>
                  <a:pt x="13129" y="34869"/>
                  <a:pt x="14502" y="31288"/>
                </a:cubicBezTo>
                <a:cubicBezTo>
                  <a:pt x="16093" y="27150"/>
                  <a:pt x="21086" y="25519"/>
                  <a:pt x="24011" y="22177"/>
                </a:cubicBezTo>
                <a:cubicBezTo>
                  <a:pt x="28327" y="17144"/>
                  <a:pt x="26796" y="8769"/>
                  <a:pt x="21842" y="4373"/>
                </a:cubicBezTo>
                <a:cubicBezTo>
                  <a:pt x="18358" y="1267"/>
                  <a:pt x="12345" y="1"/>
                  <a:pt x="68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 rot="-3143622">
            <a:off x="8426556" y="1595105"/>
            <a:ext cx="247401" cy="21810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 rot="-3143597">
            <a:off x="2156226" y="4336009"/>
            <a:ext cx="258585" cy="228004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451153" y="1423725"/>
            <a:ext cx="294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451153" y="3101250"/>
            <a:ext cx="294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652627" y="1423725"/>
            <a:ext cx="294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1652627" y="3101250"/>
            <a:ext cx="294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 flipH="1">
            <a:off x="1919252" y="2246925"/>
            <a:ext cx="241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6"/>
          </p:nvPr>
        </p:nvSpPr>
        <p:spPr>
          <a:xfrm flipH="1">
            <a:off x="4717778" y="2246925"/>
            <a:ext cx="241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7"/>
          </p:nvPr>
        </p:nvSpPr>
        <p:spPr>
          <a:xfrm flipH="1">
            <a:off x="1919252" y="3949800"/>
            <a:ext cx="241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8"/>
          </p:nvPr>
        </p:nvSpPr>
        <p:spPr>
          <a:xfrm flipH="1">
            <a:off x="4717778" y="3949800"/>
            <a:ext cx="241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9"/>
          </p:nvPr>
        </p:nvSpPr>
        <p:spPr>
          <a:xfrm>
            <a:off x="2135638" y="178832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13"/>
          </p:nvPr>
        </p:nvSpPr>
        <p:spPr>
          <a:xfrm>
            <a:off x="4934230" y="178831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4"/>
          </p:nvPr>
        </p:nvSpPr>
        <p:spPr>
          <a:xfrm>
            <a:off x="4934155" y="3462750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15"/>
          </p:nvPr>
        </p:nvSpPr>
        <p:spPr>
          <a:xfrm>
            <a:off x="2135638" y="3462750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8526475" y="-204125"/>
            <a:ext cx="644071" cy="362996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3"/>
          <p:cNvGrpSpPr/>
          <p:nvPr/>
        </p:nvGrpSpPr>
        <p:grpSpPr>
          <a:xfrm rot="1260113">
            <a:off x="311413" y="1211435"/>
            <a:ext cx="520217" cy="421454"/>
            <a:chOff x="5375600" y="1117425"/>
            <a:chExt cx="608900" cy="493300"/>
          </a:xfrm>
        </p:grpSpPr>
        <p:sp>
          <p:nvSpPr>
            <p:cNvPr id="248" name="Google Shape;248;p13"/>
            <p:cNvSpPr/>
            <p:nvPr/>
          </p:nvSpPr>
          <p:spPr>
            <a:xfrm>
              <a:off x="5466600" y="1312025"/>
              <a:ext cx="517900" cy="298700"/>
            </a:xfrm>
            <a:custGeom>
              <a:avLst/>
              <a:gdLst/>
              <a:ahLst/>
              <a:cxnLst/>
              <a:rect l="l" t="t" r="r" b="b"/>
              <a:pathLst>
                <a:path w="20716" h="11948" fill="none" extrusionOk="0">
                  <a:moveTo>
                    <a:pt x="6864" y="3034"/>
                  </a:moveTo>
                  <a:cubicBezTo>
                    <a:pt x="5357" y="2574"/>
                    <a:pt x="3851" y="1360"/>
                    <a:pt x="2114" y="2155"/>
                  </a:cubicBezTo>
                  <a:cubicBezTo>
                    <a:pt x="566" y="2867"/>
                    <a:pt x="1" y="4771"/>
                    <a:pt x="22" y="6319"/>
                  </a:cubicBezTo>
                  <a:cubicBezTo>
                    <a:pt x="85" y="10608"/>
                    <a:pt x="3872" y="10357"/>
                    <a:pt x="7010" y="10483"/>
                  </a:cubicBezTo>
                  <a:cubicBezTo>
                    <a:pt x="8600" y="10567"/>
                    <a:pt x="9709" y="11822"/>
                    <a:pt x="11572" y="11864"/>
                  </a:cubicBezTo>
                  <a:cubicBezTo>
                    <a:pt x="13518" y="11948"/>
                    <a:pt x="15694" y="11006"/>
                    <a:pt x="17116" y="9625"/>
                  </a:cubicBezTo>
                  <a:cubicBezTo>
                    <a:pt x="20715" y="6089"/>
                    <a:pt x="16028" y="733"/>
                    <a:pt x="12116" y="230"/>
                  </a:cubicBezTo>
                  <a:cubicBezTo>
                    <a:pt x="10212" y="0"/>
                    <a:pt x="6717" y="900"/>
                    <a:pt x="6655" y="3306"/>
                  </a:cubicBezTo>
                  <a:cubicBezTo>
                    <a:pt x="6717" y="3076"/>
                    <a:pt x="6885" y="2888"/>
                    <a:pt x="7010" y="265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624050" y="1148825"/>
              <a:ext cx="12600" cy="242725"/>
            </a:xfrm>
            <a:custGeom>
              <a:avLst/>
              <a:gdLst/>
              <a:ahLst/>
              <a:cxnLst/>
              <a:rect l="l" t="t" r="r" b="b"/>
              <a:pathLst>
                <a:path w="504" h="9709" fill="none" extrusionOk="0">
                  <a:moveTo>
                    <a:pt x="210" y="9709"/>
                  </a:moveTo>
                  <a:cubicBezTo>
                    <a:pt x="210" y="6486"/>
                    <a:pt x="1" y="3201"/>
                    <a:pt x="252" y="0"/>
                  </a:cubicBezTo>
                  <a:cubicBezTo>
                    <a:pt x="503" y="63"/>
                    <a:pt x="273" y="188"/>
                    <a:pt x="377" y="35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467125" y="1408800"/>
              <a:ext cx="74825" cy="52325"/>
            </a:xfrm>
            <a:custGeom>
              <a:avLst/>
              <a:gdLst/>
              <a:ahLst/>
              <a:cxnLst/>
              <a:rect l="l" t="t" r="r" b="b"/>
              <a:pathLst>
                <a:path w="2993" h="2093" fill="none" extrusionOk="0">
                  <a:moveTo>
                    <a:pt x="1" y="2092"/>
                  </a:moveTo>
                  <a:cubicBezTo>
                    <a:pt x="921" y="1360"/>
                    <a:pt x="1926" y="460"/>
                    <a:pt x="2993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5476550" y="1448550"/>
              <a:ext cx="74300" cy="56000"/>
            </a:xfrm>
            <a:custGeom>
              <a:avLst/>
              <a:gdLst/>
              <a:ahLst/>
              <a:cxnLst/>
              <a:rect l="l" t="t" r="r" b="b"/>
              <a:pathLst>
                <a:path w="2972" h="2240" fill="none" extrusionOk="0">
                  <a:moveTo>
                    <a:pt x="0" y="2239"/>
                  </a:moveTo>
                  <a:cubicBezTo>
                    <a:pt x="816" y="1339"/>
                    <a:pt x="1800" y="419"/>
                    <a:pt x="2972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5489625" y="1468950"/>
              <a:ext cx="87375" cy="65925"/>
            </a:xfrm>
            <a:custGeom>
              <a:avLst/>
              <a:gdLst/>
              <a:ahLst/>
              <a:cxnLst/>
              <a:rect l="l" t="t" r="r" b="b"/>
              <a:pathLst>
                <a:path w="3495" h="2637" fill="none" extrusionOk="0">
                  <a:moveTo>
                    <a:pt x="0" y="2637"/>
                  </a:moveTo>
                  <a:cubicBezTo>
                    <a:pt x="733" y="1674"/>
                    <a:pt x="2218" y="0"/>
                    <a:pt x="3495" y="2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532525" y="1500325"/>
              <a:ext cx="87900" cy="56000"/>
            </a:xfrm>
            <a:custGeom>
              <a:avLst/>
              <a:gdLst/>
              <a:ahLst/>
              <a:cxnLst/>
              <a:rect l="l" t="t" r="r" b="b"/>
              <a:pathLst>
                <a:path w="3516" h="2240" fill="none" extrusionOk="0">
                  <a:moveTo>
                    <a:pt x="0" y="2240"/>
                  </a:moveTo>
                  <a:cubicBezTo>
                    <a:pt x="1151" y="1423"/>
                    <a:pt x="2281" y="628"/>
                    <a:pt x="3515" y="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584825" y="1526475"/>
              <a:ext cx="75350" cy="44500"/>
            </a:xfrm>
            <a:custGeom>
              <a:avLst/>
              <a:gdLst/>
              <a:ahLst/>
              <a:cxnLst/>
              <a:rect l="l" t="t" r="r" b="b"/>
              <a:pathLst>
                <a:path w="3014" h="1780" fill="none" extrusionOk="0">
                  <a:moveTo>
                    <a:pt x="1" y="1779"/>
                  </a:moveTo>
                  <a:cubicBezTo>
                    <a:pt x="775" y="1361"/>
                    <a:pt x="2198" y="377"/>
                    <a:pt x="3014" y="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640025" y="1534850"/>
              <a:ext cx="48675" cy="34550"/>
            </a:xfrm>
            <a:custGeom>
              <a:avLst/>
              <a:gdLst/>
              <a:ahLst/>
              <a:cxnLst/>
              <a:rect l="l" t="t" r="r" b="b"/>
              <a:pathLst>
                <a:path w="1947" h="1382" fill="none" extrusionOk="0">
                  <a:moveTo>
                    <a:pt x="0" y="1382"/>
                  </a:moveTo>
                  <a:cubicBezTo>
                    <a:pt x="628" y="838"/>
                    <a:pt x="1214" y="252"/>
                    <a:pt x="1946" y="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683950" y="1547925"/>
              <a:ext cx="78500" cy="52350"/>
            </a:xfrm>
            <a:custGeom>
              <a:avLst/>
              <a:gdLst/>
              <a:ahLst/>
              <a:cxnLst/>
              <a:rect l="l" t="t" r="r" b="b"/>
              <a:pathLst>
                <a:path w="3140" h="2094" fill="none" extrusionOk="0">
                  <a:moveTo>
                    <a:pt x="1" y="2093"/>
                  </a:moveTo>
                  <a:cubicBezTo>
                    <a:pt x="1068" y="1549"/>
                    <a:pt x="1989" y="231"/>
                    <a:pt x="3139" y="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749875" y="1543225"/>
              <a:ext cx="91550" cy="64875"/>
            </a:xfrm>
            <a:custGeom>
              <a:avLst/>
              <a:gdLst/>
              <a:ahLst/>
              <a:cxnLst/>
              <a:rect l="l" t="t" r="r" b="b"/>
              <a:pathLst>
                <a:path w="3662" h="2595" fill="none" extrusionOk="0">
                  <a:moveTo>
                    <a:pt x="0" y="2595"/>
                  </a:moveTo>
                  <a:cubicBezTo>
                    <a:pt x="670" y="1277"/>
                    <a:pt x="2176" y="293"/>
                    <a:pt x="3662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375600" y="1117425"/>
              <a:ext cx="476025" cy="205600"/>
            </a:xfrm>
            <a:custGeom>
              <a:avLst/>
              <a:gdLst/>
              <a:ahLst/>
              <a:cxnLst/>
              <a:rect l="l" t="t" r="r" b="b"/>
              <a:pathLst>
                <a:path w="19041" h="8224" fill="none" extrusionOk="0">
                  <a:moveTo>
                    <a:pt x="10839" y="5232"/>
                  </a:moveTo>
                  <a:cubicBezTo>
                    <a:pt x="10650" y="5336"/>
                    <a:pt x="10462" y="5420"/>
                    <a:pt x="10295" y="5524"/>
                  </a:cubicBezTo>
                  <a:cubicBezTo>
                    <a:pt x="11676" y="3307"/>
                    <a:pt x="15588" y="1"/>
                    <a:pt x="18497" y="1110"/>
                  </a:cubicBezTo>
                  <a:cubicBezTo>
                    <a:pt x="19041" y="4939"/>
                    <a:pt x="14709" y="5420"/>
                    <a:pt x="11885" y="5420"/>
                  </a:cubicBezTo>
                  <a:cubicBezTo>
                    <a:pt x="8349" y="5420"/>
                    <a:pt x="2072" y="2051"/>
                    <a:pt x="0" y="6466"/>
                  </a:cubicBezTo>
                  <a:cubicBezTo>
                    <a:pt x="1820" y="6947"/>
                    <a:pt x="9771" y="8224"/>
                    <a:pt x="10315" y="594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643925" y="1181775"/>
              <a:ext cx="115125" cy="63300"/>
            </a:xfrm>
            <a:custGeom>
              <a:avLst/>
              <a:gdLst/>
              <a:ahLst/>
              <a:cxnLst/>
              <a:rect l="l" t="t" r="r" b="b"/>
              <a:pathLst>
                <a:path w="4605" h="2532" fill="none" extrusionOk="0">
                  <a:moveTo>
                    <a:pt x="1" y="2532"/>
                  </a:moveTo>
                  <a:cubicBezTo>
                    <a:pt x="1277" y="1507"/>
                    <a:pt x="2951" y="523"/>
                    <a:pt x="460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505850" y="1258650"/>
              <a:ext cx="120325" cy="14675"/>
            </a:xfrm>
            <a:custGeom>
              <a:avLst/>
              <a:gdLst/>
              <a:ahLst/>
              <a:cxnLst/>
              <a:rect l="l" t="t" r="r" b="b"/>
              <a:pathLst>
                <a:path w="4813" h="587" fill="none" extrusionOk="0">
                  <a:moveTo>
                    <a:pt x="4813" y="587"/>
                  </a:moveTo>
                  <a:lnTo>
                    <a:pt x="4813" y="399"/>
                  </a:lnTo>
                  <a:cubicBezTo>
                    <a:pt x="4352" y="168"/>
                    <a:pt x="3787" y="168"/>
                    <a:pt x="3264" y="106"/>
                  </a:cubicBezTo>
                  <a:cubicBezTo>
                    <a:pt x="2532" y="64"/>
                    <a:pt x="1800" y="1"/>
                    <a:pt x="1109" y="106"/>
                  </a:cubicBezTo>
                  <a:cubicBezTo>
                    <a:pt x="732" y="168"/>
                    <a:pt x="314" y="378"/>
                    <a:pt x="0" y="315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3"/>
          <p:cNvSpPr/>
          <p:nvPr/>
        </p:nvSpPr>
        <p:spPr>
          <a:xfrm>
            <a:off x="-37600" y="2940325"/>
            <a:ext cx="852425" cy="2248800"/>
          </a:xfrm>
          <a:custGeom>
            <a:avLst/>
            <a:gdLst/>
            <a:ahLst/>
            <a:cxnLst/>
            <a:rect l="l" t="t" r="r" b="b"/>
            <a:pathLst>
              <a:path w="34097" h="89952" extrusionOk="0">
                <a:moveTo>
                  <a:pt x="6827" y="1"/>
                </a:moveTo>
                <a:cubicBezTo>
                  <a:pt x="4501" y="1"/>
                  <a:pt x="2262" y="226"/>
                  <a:pt x="338" y="633"/>
                </a:cubicBezTo>
                <a:lnTo>
                  <a:pt x="0" y="89951"/>
                </a:lnTo>
                <a:lnTo>
                  <a:pt x="8097" y="89812"/>
                </a:lnTo>
                <a:cubicBezTo>
                  <a:pt x="17327" y="89235"/>
                  <a:pt x="25980" y="83347"/>
                  <a:pt x="30058" y="75032"/>
                </a:cubicBezTo>
                <a:cubicBezTo>
                  <a:pt x="34096" y="66757"/>
                  <a:pt x="32763" y="55935"/>
                  <a:pt x="26338" y="49291"/>
                </a:cubicBezTo>
                <a:cubicBezTo>
                  <a:pt x="23653" y="46546"/>
                  <a:pt x="20271" y="44556"/>
                  <a:pt x="17645" y="41771"/>
                </a:cubicBezTo>
                <a:cubicBezTo>
                  <a:pt x="14999" y="38947"/>
                  <a:pt x="13129" y="34869"/>
                  <a:pt x="14502" y="31288"/>
                </a:cubicBezTo>
                <a:cubicBezTo>
                  <a:pt x="16093" y="27150"/>
                  <a:pt x="21086" y="25519"/>
                  <a:pt x="24011" y="22177"/>
                </a:cubicBezTo>
                <a:cubicBezTo>
                  <a:pt x="28327" y="17144"/>
                  <a:pt x="26796" y="8769"/>
                  <a:pt x="21842" y="4373"/>
                </a:cubicBezTo>
                <a:cubicBezTo>
                  <a:pt x="18358" y="1267"/>
                  <a:pt x="12345" y="1"/>
                  <a:pt x="682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479047" y="2664792"/>
            <a:ext cx="258588" cy="22799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329374" y="2397921"/>
            <a:ext cx="172847" cy="152407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3"/>
          <p:cNvGrpSpPr/>
          <p:nvPr/>
        </p:nvGrpSpPr>
        <p:grpSpPr>
          <a:xfrm rot="606794">
            <a:off x="8036946" y="1073302"/>
            <a:ext cx="697171" cy="725658"/>
            <a:chOff x="5196600" y="2162225"/>
            <a:chExt cx="482725" cy="502450"/>
          </a:xfrm>
        </p:grpSpPr>
        <p:sp>
          <p:nvSpPr>
            <p:cNvPr id="265" name="Google Shape;265;p13"/>
            <p:cNvSpPr/>
            <p:nvPr/>
          </p:nvSpPr>
          <p:spPr>
            <a:xfrm>
              <a:off x="5224600" y="2326350"/>
              <a:ext cx="454275" cy="338325"/>
            </a:xfrm>
            <a:custGeom>
              <a:avLst/>
              <a:gdLst/>
              <a:ahLst/>
              <a:cxnLst/>
              <a:rect l="l" t="t" r="r" b="b"/>
              <a:pathLst>
                <a:path w="18171" h="13533" extrusionOk="0">
                  <a:moveTo>
                    <a:pt x="305" y="0"/>
                  </a:moveTo>
                  <a:cubicBezTo>
                    <a:pt x="146" y="0"/>
                    <a:pt x="0" y="208"/>
                    <a:pt x="129" y="354"/>
                  </a:cubicBezTo>
                  <a:cubicBezTo>
                    <a:pt x="3310" y="4434"/>
                    <a:pt x="7578" y="7447"/>
                    <a:pt x="11219" y="11067"/>
                  </a:cubicBezTo>
                  <a:cubicBezTo>
                    <a:pt x="12126" y="11993"/>
                    <a:pt x="13125" y="13533"/>
                    <a:pt x="14550" y="13533"/>
                  </a:cubicBezTo>
                  <a:cubicBezTo>
                    <a:pt x="14638" y="13533"/>
                    <a:pt x="14727" y="13527"/>
                    <a:pt x="14818" y="13515"/>
                  </a:cubicBezTo>
                  <a:cubicBezTo>
                    <a:pt x="16366" y="13305"/>
                    <a:pt x="17768" y="12155"/>
                    <a:pt x="18145" y="10648"/>
                  </a:cubicBezTo>
                  <a:cubicBezTo>
                    <a:pt x="18170" y="10508"/>
                    <a:pt x="18049" y="10415"/>
                    <a:pt x="17935" y="10415"/>
                  </a:cubicBezTo>
                  <a:cubicBezTo>
                    <a:pt x="17862" y="10415"/>
                    <a:pt x="17793" y="10453"/>
                    <a:pt x="17768" y="10544"/>
                  </a:cubicBezTo>
                  <a:cubicBezTo>
                    <a:pt x="17454" y="11799"/>
                    <a:pt x="16471" y="12636"/>
                    <a:pt x="15257" y="13013"/>
                  </a:cubicBezTo>
                  <a:cubicBezTo>
                    <a:pt x="15022" y="13083"/>
                    <a:pt x="14807" y="13115"/>
                    <a:pt x="14605" y="13115"/>
                  </a:cubicBezTo>
                  <a:cubicBezTo>
                    <a:pt x="13908" y="13115"/>
                    <a:pt x="13382" y="12727"/>
                    <a:pt x="12830" y="12176"/>
                  </a:cubicBezTo>
                  <a:cubicBezTo>
                    <a:pt x="11491" y="10837"/>
                    <a:pt x="10215" y="9539"/>
                    <a:pt x="8834" y="8284"/>
                  </a:cubicBezTo>
                  <a:cubicBezTo>
                    <a:pt x="5904" y="5668"/>
                    <a:pt x="2870" y="3178"/>
                    <a:pt x="443" y="61"/>
                  </a:cubicBezTo>
                  <a:cubicBezTo>
                    <a:pt x="401" y="18"/>
                    <a:pt x="352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196600" y="2162225"/>
              <a:ext cx="154450" cy="174500"/>
            </a:xfrm>
            <a:custGeom>
              <a:avLst/>
              <a:gdLst/>
              <a:ahLst/>
              <a:cxnLst/>
              <a:rect l="l" t="t" r="r" b="b"/>
              <a:pathLst>
                <a:path w="6178" h="6980" extrusionOk="0">
                  <a:moveTo>
                    <a:pt x="209" y="0"/>
                  </a:moveTo>
                  <a:cubicBezTo>
                    <a:pt x="101" y="0"/>
                    <a:pt x="0" y="137"/>
                    <a:pt x="36" y="244"/>
                  </a:cubicBezTo>
                  <a:cubicBezTo>
                    <a:pt x="768" y="2378"/>
                    <a:pt x="1187" y="4533"/>
                    <a:pt x="1187" y="6772"/>
                  </a:cubicBezTo>
                  <a:cubicBezTo>
                    <a:pt x="1187" y="6911"/>
                    <a:pt x="1290" y="6979"/>
                    <a:pt x="1391" y="6979"/>
                  </a:cubicBezTo>
                  <a:cubicBezTo>
                    <a:pt x="1489" y="6979"/>
                    <a:pt x="1584" y="6916"/>
                    <a:pt x="1584" y="6793"/>
                  </a:cubicBezTo>
                  <a:cubicBezTo>
                    <a:pt x="1584" y="4609"/>
                    <a:pt x="1214" y="2573"/>
                    <a:pt x="543" y="528"/>
                  </a:cubicBezTo>
                  <a:lnTo>
                    <a:pt x="543" y="528"/>
                  </a:lnTo>
                  <a:cubicBezTo>
                    <a:pt x="2352" y="1286"/>
                    <a:pt x="4089" y="2154"/>
                    <a:pt x="5790" y="3132"/>
                  </a:cubicBezTo>
                  <a:cubicBezTo>
                    <a:pt x="5820" y="3150"/>
                    <a:pt x="5851" y="3158"/>
                    <a:pt x="5880" y="3158"/>
                  </a:cubicBezTo>
                  <a:cubicBezTo>
                    <a:pt x="6051" y="3158"/>
                    <a:pt x="6178" y="2883"/>
                    <a:pt x="5999" y="2776"/>
                  </a:cubicBezTo>
                  <a:cubicBezTo>
                    <a:pt x="4137" y="1730"/>
                    <a:pt x="2254" y="809"/>
                    <a:pt x="266" y="14"/>
                  </a:cubicBezTo>
                  <a:cubicBezTo>
                    <a:pt x="247" y="5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345375" y="2235850"/>
              <a:ext cx="333950" cy="355150"/>
            </a:xfrm>
            <a:custGeom>
              <a:avLst/>
              <a:gdLst/>
              <a:ahLst/>
              <a:cxnLst/>
              <a:rect l="l" t="t" r="r" b="b"/>
              <a:pathLst>
                <a:path w="13358" h="14206" extrusionOk="0">
                  <a:moveTo>
                    <a:pt x="330" y="0"/>
                  </a:moveTo>
                  <a:cubicBezTo>
                    <a:pt x="163" y="0"/>
                    <a:pt x="0" y="215"/>
                    <a:pt x="153" y="333"/>
                  </a:cubicBezTo>
                  <a:cubicBezTo>
                    <a:pt x="4840" y="4518"/>
                    <a:pt x="8731" y="9519"/>
                    <a:pt x="12937" y="14143"/>
                  </a:cubicBezTo>
                  <a:cubicBezTo>
                    <a:pt x="12977" y="14187"/>
                    <a:pt x="13023" y="14206"/>
                    <a:pt x="13069" y="14206"/>
                  </a:cubicBezTo>
                  <a:cubicBezTo>
                    <a:pt x="13217" y="14206"/>
                    <a:pt x="13358" y="14010"/>
                    <a:pt x="13230" y="13850"/>
                  </a:cubicBezTo>
                  <a:cubicBezTo>
                    <a:pt x="9045" y="9205"/>
                    <a:pt x="5133" y="4204"/>
                    <a:pt x="446" y="40"/>
                  </a:cubicBezTo>
                  <a:cubicBezTo>
                    <a:pt x="410" y="12"/>
                    <a:pt x="370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527550" y="2551050"/>
              <a:ext cx="122875" cy="79175"/>
            </a:xfrm>
            <a:custGeom>
              <a:avLst/>
              <a:gdLst/>
              <a:ahLst/>
              <a:cxnLst/>
              <a:rect l="l" t="t" r="r" b="b"/>
              <a:pathLst>
                <a:path w="4915" h="3167" extrusionOk="0">
                  <a:moveTo>
                    <a:pt x="4636" y="0"/>
                  </a:moveTo>
                  <a:cubicBezTo>
                    <a:pt x="4576" y="0"/>
                    <a:pt x="4517" y="27"/>
                    <a:pt x="4478" y="91"/>
                  </a:cubicBezTo>
                  <a:cubicBezTo>
                    <a:pt x="3641" y="1702"/>
                    <a:pt x="2072" y="2685"/>
                    <a:pt x="273" y="2769"/>
                  </a:cubicBezTo>
                  <a:cubicBezTo>
                    <a:pt x="1" y="2769"/>
                    <a:pt x="1" y="3167"/>
                    <a:pt x="273" y="3167"/>
                  </a:cubicBezTo>
                  <a:cubicBezTo>
                    <a:pt x="2198" y="3083"/>
                    <a:pt x="3913" y="2016"/>
                    <a:pt x="4813" y="300"/>
                  </a:cubicBezTo>
                  <a:cubicBezTo>
                    <a:pt x="4915" y="140"/>
                    <a:pt x="4774" y="0"/>
                    <a:pt x="463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504600" y="2522075"/>
              <a:ext cx="116975" cy="83325"/>
            </a:xfrm>
            <a:custGeom>
              <a:avLst/>
              <a:gdLst/>
              <a:ahLst/>
              <a:cxnLst/>
              <a:rect l="l" t="t" r="r" b="b"/>
              <a:pathLst>
                <a:path w="4679" h="3333" extrusionOk="0">
                  <a:moveTo>
                    <a:pt x="4387" y="1"/>
                  </a:moveTo>
                  <a:cubicBezTo>
                    <a:pt x="4327" y="1"/>
                    <a:pt x="4267" y="24"/>
                    <a:pt x="4225" y="78"/>
                  </a:cubicBezTo>
                  <a:cubicBezTo>
                    <a:pt x="3199" y="1522"/>
                    <a:pt x="1860" y="2359"/>
                    <a:pt x="228" y="2924"/>
                  </a:cubicBezTo>
                  <a:cubicBezTo>
                    <a:pt x="1" y="3000"/>
                    <a:pt x="65" y="3333"/>
                    <a:pt x="266" y="3333"/>
                  </a:cubicBezTo>
                  <a:cubicBezTo>
                    <a:pt x="287" y="3333"/>
                    <a:pt x="309" y="3329"/>
                    <a:pt x="333" y="3321"/>
                  </a:cubicBezTo>
                  <a:cubicBezTo>
                    <a:pt x="2069" y="2694"/>
                    <a:pt x="3492" y="1836"/>
                    <a:pt x="4559" y="287"/>
                  </a:cubicBezTo>
                  <a:cubicBezTo>
                    <a:pt x="4678" y="139"/>
                    <a:pt x="4533" y="1"/>
                    <a:pt x="438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226150" y="2234500"/>
              <a:ext cx="135600" cy="112925"/>
            </a:xfrm>
            <a:custGeom>
              <a:avLst/>
              <a:gdLst/>
              <a:ahLst/>
              <a:cxnLst/>
              <a:rect l="l" t="t" r="r" b="b"/>
              <a:pathLst>
                <a:path w="5424" h="4517" extrusionOk="0">
                  <a:moveTo>
                    <a:pt x="4873" y="0"/>
                  </a:moveTo>
                  <a:cubicBezTo>
                    <a:pt x="4712" y="0"/>
                    <a:pt x="4565" y="198"/>
                    <a:pt x="4713" y="345"/>
                  </a:cubicBezTo>
                  <a:cubicBezTo>
                    <a:pt x="5110" y="680"/>
                    <a:pt x="4901" y="1308"/>
                    <a:pt x="4566" y="1496"/>
                  </a:cubicBezTo>
                  <a:cubicBezTo>
                    <a:pt x="4461" y="1551"/>
                    <a:pt x="4351" y="1574"/>
                    <a:pt x="4239" y="1574"/>
                  </a:cubicBezTo>
                  <a:cubicBezTo>
                    <a:pt x="3926" y="1574"/>
                    <a:pt x="3605" y="1394"/>
                    <a:pt x="3373" y="1224"/>
                  </a:cubicBezTo>
                  <a:cubicBezTo>
                    <a:pt x="3340" y="1199"/>
                    <a:pt x="3306" y="1188"/>
                    <a:pt x="3275" y="1188"/>
                  </a:cubicBezTo>
                  <a:cubicBezTo>
                    <a:pt x="3149" y="1188"/>
                    <a:pt x="3055" y="1362"/>
                    <a:pt x="3122" y="1496"/>
                  </a:cubicBezTo>
                  <a:cubicBezTo>
                    <a:pt x="3368" y="2068"/>
                    <a:pt x="3573" y="2920"/>
                    <a:pt x="2665" y="2920"/>
                  </a:cubicBezTo>
                  <a:cubicBezTo>
                    <a:pt x="2644" y="2920"/>
                    <a:pt x="2622" y="2920"/>
                    <a:pt x="2599" y="2919"/>
                  </a:cubicBezTo>
                  <a:cubicBezTo>
                    <a:pt x="2202" y="2898"/>
                    <a:pt x="1783" y="2689"/>
                    <a:pt x="1469" y="2479"/>
                  </a:cubicBezTo>
                  <a:cubicBezTo>
                    <a:pt x="1437" y="2458"/>
                    <a:pt x="1405" y="2449"/>
                    <a:pt x="1374" y="2449"/>
                  </a:cubicBezTo>
                  <a:cubicBezTo>
                    <a:pt x="1221" y="2449"/>
                    <a:pt x="1100" y="2672"/>
                    <a:pt x="1239" y="2793"/>
                  </a:cubicBezTo>
                  <a:cubicBezTo>
                    <a:pt x="1428" y="2982"/>
                    <a:pt x="1553" y="3212"/>
                    <a:pt x="1595" y="3484"/>
                  </a:cubicBezTo>
                  <a:cubicBezTo>
                    <a:pt x="1315" y="3857"/>
                    <a:pt x="1043" y="4052"/>
                    <a:pt x="791" y="4052"/>
                  </a:cubicBezTo>
                  <a:cubicBezTo>
                    <a:pt x="647" y="4052"/>
                    <a:pt x="510" y="3989"/>
                    <a:pt x="381" y="3860"/>
                  </a:cubicBezTo>
                  <a:cubicBezTo>
                    <a:pt x="335" y="3823"/>
                    <a:pt x="290" y="3807"/>
                    <a:pt x="250" y="3807"/>
                  </a:cubicBezTo>
                  <a:cubicBezTo>
                    <a:pt x="91" y="3807"/>
                    <a:pt x="1" y="4057"/>
                    <a:pt x="151" y="4174"/>
                  </a:cubicBezTo>
                  <a:cubicBezTo>
                    <a:pt x="412" y="4367"/>
                    <a:pt x="784" y="4517"/>
                    <a:pt x="1133" y="4517"/>
                  </a:cubicBezTo>
                  <a:cubicBezTo>
                    <a:pt x="1427" y="4517"/>
                    <a:pt x="1706" y="4410"/>
                    <a:pt x="1888" y="4132"/>
                  </a:cubicBezTo>
                  <a:cubicBezTo>
                    <a:pt x="2076" y="3850"/>
                    <a:pt x="2046" y="3496"/>
                    <a:pt x="1917" y="3168"/>
                  </a:cubicBezTo>
                  <a:lnTo>
                    <a:pt x="1917" y="3168"/>
                  </a:lnTo>
                  <a:cubicBezTo>
                    <a:pt x="2198" y="3286"/>
                    <a:pt x="2504" y="3371"/>
                    <a:pt x="2785" y="3371"/>
                  </a:cubicBezTo>
                  <a:cubicBezTo>
                    <a:pt x="3005" y="3371"/>
                    <a:pt x="3209" y="3319"/>
                    <a:pt x="3373" y="3191"/>
                  </a:cubicBezTo>
                  <a:cubicBezTo>
                    <a:pt x="3811" y="2874"/>
                    <a:pt x="3759" y="2307"/>
                    <a:pt x="3617" y="1819"/>
                  </a:cubicBezTo>
                  <a:lnTo>
                    <a:pt x="3617" y="1819"/>
                  </a:lnTo>
                  <a:cubicBezTo>
                    <a:pt x="3855" y="1924"/>
                    <a:pt x="4119" y="1997"/>
                    <a:pt x="4367" y="1997"/>
                  </a:cubicBezTo>
                  <a:cubicBezTo>
                    <a:pt x="4619" y="1997"/>
                    <a:pt x="4855" y="1921"/>
                    <a:pt x="5026" y="1726"/>
                  </a:cubicBezTo>
                  <a:cubicBezTo>
                    <a:pt x="5403" y="1308"/>
                    <a:pt x="5424" y="408"/>
                    <a:pt x="5005" y="52"/>
                  </a:cubicBezTo>
                  <a:cubicBezTo>
                    <a:pt x="4964" y="16"/>
                    <a:pt x="4918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253400" y="2295375"/>
              <a:ext cx="292575" cy="292275"/>
            </a:xfrm>
            <a:custGeom>
              <a:avLst/>
              <a:gdLst/>
              <a:ahLst/>
              <a:cxnLst/>
              <a:rect l="l" t="t" r="r" b="b"/>
              <a:pathLst>
                <a:path w="11703" h="11691" extrusionOk="0">
                  <a:moveTo>
                    <a:pt x="315" y="0"/>
                  </a:moveTo>
                  <a:cubicBezTo>
                    <a:pt x="152" y="0"/>
                    <a:pt x="0" y="189"/>
                    <a:pt x="149" y="337"/>
                  </a:cubicBezTo>
                  <a:cubicBezTo>
                    <a:pt x="1907" y="2367"/>
                    <a:pt x="3748" y="4313"/>
                    <a:pt x="5694" y="6175"/>
                  </a:cubicBezTo>
                  <a:cubicBezTo>
                    <a:pt x="7577" y="7974"/>
                    <a:pt x="9586" y="9627"/>
                    <a:pt x="11281" y="11636"/>
                  </a:cubicBezTo>
                  <a:cubicBezTo>
                    <a:pt x="11319" y="11674"/>
                    <a:pt x="11364" y="11691"/>
                    <a:pt x="11408" y="11691"/>
                  </a:cubicBezTo>
                  <a:cubicBezTo>
                    <a:pt x="11558" y="11691"/>
                    <a:pt x="11703" y="11505"/>
                    <a:pt x="11573" y="11343"/>
                  </a:cubicBezTo>
                  <a:cubicBezTo>
                    <a:pt x="9900" y="9335"/>
                    <a:pt x="7891" y="7682"/>
                    <a:pt x="5987" y="5882"/>
                  </a:cubicBezTo>
                  <a:cubicBezTo>
                    <a:pt x="4041" y="4020"/>
                    <a:pt x="2179" y="2053"/>
                    <a:pt x="442" y="44"/>
                  </a:cubicBezTo>
                  <a:cubicBezTo>
                    <a:pt x="403" y="14"/>
                    <a:pt x="35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298425" y="2263775"/>
              <a:ext cx="298825" cy="285025"/>
            </a:xfrm>
            <a:custGeom>
              <a:avLst/>
              <a:gdLst/>
              <a:ahLst/>
              <a:cxnLst/>
              <a:rect l="l" t="t" r="r" b="b"/>
              <a:pathLst>
                <a:path w="11953" h="11401" extrusionOk="0">
                  <a:moveTo>
                    <a:pt x="288" y="1"/>
                  </a:moveTo>
                  <a:cubicBezTo>
                    <a:pt x="147" y="1"/>
                    <a:pt x="1" y="199"/>
                    <a:pt x="148" y="346"/>
                  </a:cubicBezTo>
                  <a:cubicBezTo>
                    <a:pt x="2219" y="2145"/>
                    <a:pt x="4228" y="4008"/>
                    <a:pt x="6215" y="5891"/>
                  </a:cubicBezTo>
                  <a:cubicBezTo>
                    <a:pt x="7178" y="6811"/>
                    <a:pt x="8120" y="7711"/>
                    <a:pt x="9061" y="8653"/>
                  </a:cubicBezTo>
                  <a:cubicBezTo>
                    <a:pt x="9940" y="9490"/>
                    <a:pt x="10902" y="10264"/>
                    <a:pt x="11530" y="11310"/>
                  </a:cubicBezTo>
                  <a:cubicBezTo>
                    <a:pt x="11568" y="11374"/>
                    <a:pt x="11626" y="11401"/>
                    <a:pt x="11684" y="11401"/>
                  </a:cubicBezTo>
                  <a:cubicBezTo>
                    <a:pt x="11817" y="11401"/>
                    <a:pt x="11952" y="11261"/>
                    <a:pt x="11865" y="11101"/>
                  </a:cubicBezTo>
                  <a:cubicBezTo>
                    <a:pt x="11363" y="10222"/>
                    <a:pt x="10630" y="9594"/>
                    <a:pt x="9898" y="8925"/>
                  </a:cubicBezTo>
                  <a:cubicBezTo>
                    <a:pt x="8852" y="7962"/>
                    <a:pt x="7868" y="6937"/>
                    <a:pt x="6843" y="5933"/>
                  </a:cubicBezTo>
                  <a:cubicBezTo>
                    <a:pt x="4751" y="3924"/>
                    <a:pt x="2596" y="1957"/>
                    <a:pt x="399" y="53"/>
                  </a:cubicBezTo>
                  <a:cubicBezTo>
                    <a:pt x="367" y="16"/>
                    <a:pt x="32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216350" y="2198125"/>
              <a:ext cx="58175" cy="39500"/>
            </a:xfrm>
            <a:custGeom>
              <a:avLst/>
              <a:gdLst/>
              <a:ahLst/>
              <a:cxnLst/>
              <a:rect l="l" t="t" r="r" b="b"/>
              <a:pathLst>
                <a:path w="2327" h="1580" extrusionOk="0">
                  <a:moveTo>
                    <a:pt x="2083" y="0"/>
                  </a:moveTo>
                  <a:cubicBezTo>
                    <a:pt x="2014" y="0"/>
                    <a:pt x="1953" y="43"/>
                    <a:pt x="1945" y="147"/>
                  </a:cubicBezTo>
                  <a:cubicBezTo>
                    <a:pt x="1839" y="857"/>
                    <a:pt x="1325" y="1206"/>
                    <a:pt x="700" y="1206"/>
                  </a:cubicBezTo>
                  <a:cubicBezTo>
                    <a:pt x="588" y="1206"/>
                    <a:pt x="472" y="1195"/>
                    <a:pt x="355" y="1173"/>
                  </a:cubicBezTo>
                  <a:cubicBezTo>
                    <a:pt x="333" y="1167"/>
                    <a:pt x="312" y="1165"/>
                    <a:pt x="293" y="1165"/>
                  </a:cubicBezTo>
                  <a:cubicBezTo>
                    <a:pt x="68" y="1165"/>
                    <a:pt x="0" y="1470"/>
                    <a:pt x="250" y="1528"/>
                  </a:cubicBezTo>
                  <a:cubicBezTo>
                    <a:pt x="410" y="1562"/>
                    <a:pt x="567" y="1579"/>
                    <a:pt x="721" y="1579"/>
                  </a:cubicBezTo>
                  <a:cubicBezTo>
                    <a:pt x="1512" y="1579"/>
                    <a:pt x="2178" y="1128"/>
                    <a:pt x="2301" y="252"/>
                  </a:cubicBezTo>
                  <a:cubicBezTo>
                    <a:pt x="2327" y="110"/>
                    <a:pt x="2193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3"/>
          <p:cNvSpPr/>
          <p:nvPr/>
        </p:nvSpPr>
        <p:spPr>
          <a:xfrm>
            <a:off x="-190500" y="282495"/>
            <a:ext cx="8236850" cy="1428375"/>
          </a:xfrm>
          <a:custGeom>
            <a:avLst/>
            <a:gdLst/>
            <a:ahLst/>
            <a:cxnLst/>
            <a:rect l="l" t="t" r="r" b="b"/>
            <a:pathLst>
              <a:path w="329474" h="57135" extrusionOk="0">
                <a:moveTo>
                  <a:pt x="0" y="57135"/>
                </a:moveTo>
                <a:cubicBezTo>
                  <a:pt x="1935" y="53083"/>
                  <a:pt x="7378" y="37782"/>
                  <a:pt x="11611" y="32823"/>
                </a:cubicBezTo>
                <a:cubicBezTo>
                  <a:pt x="15844" y="27864"/>
                  <a:pt x="18990" y="27139"/>
                  <a:pt x="25400" y="27381"/>
                </a:cubicBezTo>
                <a:cubicBezTo>
                  <a:pt x="31811" y="27623"/>
                  <a:pt x="31931" y="33912"/>
                  <a:pt x="50074" y="34275"/>
                </a:cubicBezTo>
                <a:cubicBezTo>
                  <a:pt x="68217" y="34638"/>
                  <a:pt x="109643" y="30586"/>
                  <a:pt x="134257" y="29558"/>
                </a:cubicBezTo>
                <a:cubicBezTo>
                  <a:pt x="158871" y="28530"/>
                  <a:pt x="172720" y="27078"/>
                  <a:pt x="197757" y="28106"/>
                </a:cubicBezTo>
                <a:cubicBezTo>
                  <a:pt x="222794" y="29134"/>
                  <a:pt x="264160" y="37964"/>
                  <a:pt x="284480" y="35726"/>
                </a:cubicBezTo>
                <a:cubicBezTo>
                  <a:pt x="304800" y="33489"/>
                  <a:pt x="314295" y="20487"/>
                  <a:pt x="319677" y="14681"/>
                </a:cubicBezTo>
                <a:cubicBezTo>
                  <a:pt x="325059" y="8875"/>
                  <a:pt x="320947" y="2948"/>
                  <a:pt x="316774" y="892"/>
                </a:cubicBezTo>
                <a:cubicBezTo>
                  <a:pt x="312601" y="-1164"/>
                  <a:pt x="301232" y="1013"/>
                  <a:pt x="294640" y="2343"/>
                </a:cubicBezTo>
                <a:cubicBezTo>
                  <a:pt x="288048" y="3674"/>
                  <a:pt x="279400" y="4460"/>
                  <a:pt x="277223" y="8875"/>
                </a:cubicBezTo>
                <a:cubicBezTo>
                  <a:pt x="275046" y="13290"/>
                  <a:pt x="279158" y="23450"/>
                  <a:pt x="281577" y="28832"/>
                </a:cubicBezTo>
                <a:cubicBezTo>
                  <a:pt x="283996" y="34214"/>
                  <a:pt x="283754" y="40746"/>
                  <a:pt x="291737" y="41169"/>
                </a:cubicBezTo>
                <a:cubicBezTo>
                  <a:pt x="299720" y="41592"/>
                  <a:pt x="323185" y="33005"/>
                  <a:pt x="329474" y="3137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5" name="Google Shape;275;p13"/>
          <p:cNvSpPr/>
          <p:nvPr/>
        </p:nvSpPr>
        <p:spPr>
          <a:xfrm>
            <a:off x="8423999" y="731046"/>
            <a:ext cx="172847" cy="152407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8576400" y="1023101"/>
            <a:ext cx="100880" cy="88962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 rot="5400000">
            <a:off x="8003254" y="3041562"/>
            <a:ext cx="1637425" cy="697169"/>
          </a:xfrm>
          <a:custGeom>
            <a:avLst/>
            <a:gdLst/>
            <a:ahLst/>
            <a:cxnLst/>
            <a:rect l="l" t="t" r="r" b="b"/>
            <a:pathLst>
              <a:path w="17010" h="7242" extrusionOk="0">
                <a:moveTo>
                  <a:pt x="1" y="1"/>
                </a:moveTo>
                <a:cubicBezTo>
                  <a:pt x="677" y="4099"/>
                  <a:pt x="4238" y="7242"/>
                  <a:pt x="8515" y="7242"/>
                </a:cubicBezTo>
                <a:cubicBezTo>
                  <a:pt x="12792" y="7242"/>
                  <a:pt x="16333" y="4099"/>
                  <a:pt x="170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ctrTitle" idx="2"/>
          </p:nvPr>
        </p:nvSpPr>
        <p:spPr>
          <a:xfrm flipH="1">
            <a:off x="1058575" y="3125000"/>
            <a:ext cx="193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1"/>
          </p:nvPr>
        </p:nvSpPr>
        <p:spPr>
          <a:xfrm flipH="1">
            <a:off x="1058563" y="3615025"/>
            <a:ext cx="19308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ctrTitle" idx="3"/>
          </p:nvPr>
        </p:nvSpPr>
        <p:spPr>
          <a:xfrm flipH="1">
            <a:off x="3564500" y="3125000"/>
            <a:ext cx="193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subTitle" idx="4"/>
          </p:nvPr>
        </p:nvSpPr>
        <p:spPr>
          <a:xfrm flipH="1">
            <a:off x="3564512" y="3615025"/>
            <a:ext cx="19308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ctrTitle" idx="5"/>
          </p:nvPr>
        </p:nvSpPr>
        <p:spPr>
          <a:xfrm flipH="1">
            <a:off x="6062525" y="3125000"/>
            <a:ext cx="1926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6"/>
          </p:nvPr>
        </p:nvSpPr>
        <p:spPr>
          <a:xfrm flipH="1">
            <a:off x="6058013" y="3615025"/>
            <a:ext cx="19308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7" name="Google Shape;357;p18"/>
          <p:cNvSpPr/>
          <p:nvPr/>
        </p:nvSpPr>
        <p:spPr>
          <a:xfrm rot="10800000" flipH="1">
            <a:off x="8593007" y="1562798"/>
            <a:ext cx="652395" cy="401809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"/>
          <p:cNvSpPr/>
          <p:nvPr/>
        </p:nvSpPr>
        <p:spPr>
          <a:xfrm rot="-5400000">
            <a:off x="8498878" y="2260009"/>
            <a:ext cx="258588" cy="22799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"/>
          <p:cNvSpPr/>
          <p:nvPr/>
        </p:nvSpPr>
        <p:spPr>
          <a:xfrm rot="-5400000">
            <a:off x="8288733" y="2493071"/>
            <a:ext cx="172847" cy="152407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"/>
          <p:cNvSpPr/>
          <p:nvPr/>
        </p:nvSpPr>
        <p:spPr>
          <a:xfrm rot="-5400000">
            <a:off x="-677991" y="201698"/>
            <a:ext cx="1683182" cy="716650"/>
          </a:xfrm>
          <a:custGeom>
            <a:avLst/>
            <a:gdLst/>
            <a:ahLst/>
            <a:cxnLst/>
            <a:rect l="l" t="t" r="r" b="b"/>
            <a:pathLst>
              <a:path w="17010" h="7242" extrusionOk="0">
                <a:moveTo>
                  <a:pt x="1" y="1"/>
                </a:moveTo>
                <a:cubicBezTo>
                  <a:pt x="677" y="4099"/>
                  <a:pt x="4238" y="7242"/>
                  <a:pt x="8515" y="7242"/>
                </a:cubicBezTo>
                <a:cubicBezTo>
                  <a:pt x="12792" y="7242"/>
                  <a:pt x="16333" y="4099"/>
                  <a:pt x="170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 rot="10172325" flipH="1">
            <a:off x="162250" y="1074149"/>
            <a:ext cx="306767" cy="476335"/>
            <a:chOff x="4452729" y="352000"/>
            <a:chExt cx="225596" cy="350302"/>
          </a:xfrm>
        </p:grpSpPr>
        <p:sp>
          <p:nvSpPr>
            <p:cNvPr id="362" name="Google Shape;362;p18"/>
            <p:cNvSpPr/>
            <p:nvPr/>
          </p:nvSpPr>
          <p:spPr>
            <a:xfrm>
              <a:off x="4624575" y="352000"/>
              <a:ext cx="53750" cy="53225"/>
            </a:xfrm>
            <a:custGeom>
              <a:avLst/>
              <a:gdLst/>
              <a:ahLst/>
              <a:cxnLst/>
              <a:rect l="l" t="t" r="r" b="b"/>
              <a:pathLst>
                <a:path w="2150" h="2129" extrusionOk="0">
                  <a:moveTo>
                    <a:pt x="1075" y="0"/>
                  </a:moveTo>
                  <a:cubicBezTo>
                    <a:pt x="478" y="0"/>
                    <a:pt x="1" y="478"/>
                    <a:pt x="1" y="1075"/>
                  </a:cubicBezTo>
                  <a:cubicBezTo>
                    <a:pt x="1" y="1671"/>
                    <a:pt x="478" y="2129"/>
                    <a:pt x="1075" y="2129"/>
                  </a:cubicBezTo>
                  <a:cubicBezTo>
                    <a:pt x="1672" y="2129"/>
                    <a:pt x="2149" y="1671"/>
                    <a:pt x="2149" y="1075"/>
                  </a:cubicBezTo>
                  <a:cubicBezTo>
                    <a:pt x="2149" y="478"/>
                    <a:pt x="1672" y="0"/>
                    <a:pt x="1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452729" y="426046"/>
              <a:ext cx="62200" cy="62700"/>
            </a:xfrm>
            <a:custGeom>
              <a:avLst/>
              <a:gdLst/>
              <a:ahLst/>
              <a:cxnLst/>
              <a:rect l="l" t="t" r="r" b="b"/>
              <a:pathLst>
                <a:path w="2488" h="2508" extrusionOk="0">
                  <a:moveTo>
                    <a:pt x="1254" y="1"/>
                  </a:moveTo>
                  <a:cubicBezTo>
                    <a:pt x="557" y="1"/>
                    <a:pt x="0" y="558"/>
                    <a:pt x="0" y="1254"/>
                  </a:cubicBezTo>
                  <a:cubicBezTo>
                    <a:pt x="0" y="1950"/>
                    <a:pt x="557" y="2507"/>
                    <a:pt x="1254" y="2507"/>
                  </a:cubicBezTo>
                  <a:cubicBezTo>
                    <a:pt x="1950" y="2507"/>
                    <a:pt x="2487" y="1950"/>
                    <a:pt x="2487" y="1254"/>
                  </a:cubicBezTo>
                  <a:cubicBezTo>
                    <a:pt x="2487" y="558"/>
                    <a:pt x="1950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503927" y="572104"/>
              <a:ext cx="130152" cy="130197"/>
            </a:xfrm>
            <a:custGeom>
              <a:avLst/>
              <a:gdLst/>
              <a:ahLst/>
              <a:cxnLst/>
              <a:rect l="l" t="t" r="r" b="b"/>
              <a:pathLst>
                <a:path w="2845" h="2846" extrusionOk="0">
                  <a:moveTo>
                    <a:pt x="1432" y="1"/>
                  </a:moveTo>
                  <a:cubicBezTo>
                    <a:pt x="656" y="1"/>
                    <a:pt x="0" y="618"/>
                    <a:pt x="0" y="1413"/>
                  </a:cubicBezTo>
                  <a:cubicBezTo>
                    <a:pt x="0" y="2189"/>
                    <a:pt x="637" y="2846"/>
                    <a:pt x="1432" y="2846"/>
                  </a:cubicBezTo>
                  <a:cubicBezTo>
                    <a:pt x="2188" y="2846"/>
                    <a:pt x="2845" y="2209"/>
                    <a:pt x="2845" y="1413"/>
                  </a:cubicBezTo>
                  <a:cubicBezTo>
                    <a:pt x="2845" y="618"/>
                    <a:pt x="2188" y="1"/>
                    <a:pt x="1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8"/>
          <p:cNvSpPr txBox="1">
            <a:spLocks noGrp="1"/>
          </p:cNvSpPr>
          <p:nvPr>
            <p:ph type="title" idx="7" hasCustomPrompt="1"/>
          </p:nvPr>
        </p:nvSpPr>
        <p:spPr>
          <a:xfrm>
            <a:off x="1500475" y="2163625"/>
            <a:ext cx="1047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18"/>
          <p:cNvSpPr txBox="1">
            <a:spLocks noGrp="1"/>
          </p:cNvSpPr>
          <p:nvPr>
            <p:ph type="title" idx="8" hasCustomPrompt="1"/>
          </p:nvPr>
        </p:nvSpPr>
        <p:spPr>
          <a:xfrm>
            <a:off x="4041675" y="2163625"/>
            <a:ext cx="1047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18"/>
          <p:cNvSpPr txBox="1">
            <a:spLocks noGrp="1"/>
          </p:cNvSpPr>
          <p:nvPr>
            <p:ph type="title" idx="9" hasCustomPrompt="1"/>
          </p:nvPr>
        </p:nvSpPr>
        <p:spPr>
          <a:xfrm>
            <a:off x="6499937" y="2163625"/>
            <a:ext cx="1047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aegu"/>
              <a:buNone/>
              <a:defRPr sz="2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59" r:id="rId6"/>
    <p:sldLayoutId id="2147483664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58DzF_shT5pi5MK6i8aQ8fcVOA-MgycR737x11R33Xo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"/>
          <p:cNvSpPr txBox="1">
            <a:spLocks noGrp="1"/>
          </p:cNvSpPr>
          <p:nvPr>
            <p:ph type="ctrTitle"/>
          </p:nvPr>
        </p:nvSpPr>
        <p:spPr>
          <a:xfrm>
            <a:off x="969868" y="1175305"/>
            <a:ext cx="7204264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Karya Tulis Ilmiah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(KTI)</a:t>
            </a:r>
            <a:endParaRPr dirty="0"/>
          </a:p>
        </p:txBody>
      </p:sp>
      <p:sp>
        <p:nvSpPr>
          <p:cNvPr id="640" name="Google Shape;640;p35"/>
          <p:cNvSpPr txBox="1">
            <a:spLocks noGrp="1"/>
          </p:cNvSpPr>
          <p:nvPr>
            <p:ph type="subTitle" idx="1"/>
          </p:nvPr>
        </p:nvSpPr>
        <p:spPr>
          <a:xfrm>
            <a:off x="311700" y="318070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By 6</a:t>
            </a:r>
            <a:r>
              <a:rPr lang="en" baseline="30000" dirty="0"/>
              <a:t>th</a:t>
            </a:r>
            <a:r>
              <a:rPr lang="en" dirty="0"/>
              <a:t> Team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KELOMPOK</a:t>
            </a:r>
            <a:endParaRPr dirty="0"/>
          </a:p>
        </p:txBody>
      </p:sp>
      <p:sp>
        <p:nvSpPr>
          <p:cNvPr id="652" name="Google Shape;652;p37"/>
          <p:cNvSpPr txBox="1">
            <a:spLocks noGrp="1"/>
          </p:cNvSpPr>
          <p:nvPr>
            <p:ph type="title" idx="2"/>
          </p:nvPr>
        </p:nvSpPr>
        <p:spPr>
          <a:xfrm flipH="1">
            <a:off x="4451153" y="1423725"/>
            <a:ext cx="294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3" name="Google Shape;653;p37"/>
          <p:cNvSpPr txBox="1">
            <a:spLocks noGrp="1"/>
          </p:cNvSpPr>
          <p:nvPr>
            <p:ph type="title" idx="3"/>
          </p:nvPr>
        </p:nvSpPr>
        <p:spPr>
          <a:xfrm flipH="1">
            <a:off x="4451153" y="3101250"/>
            <a:ext cx="294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54" name="Google Shape;654;p37"/>
          <p:cNvSpPr txBox="1">
            <a:spLocks noGrp="1"/>
          </p:cNvSpPr>
          <p:nvPr>
            <p:ph type="title" idx="4"/>
          </p:nvPr>
        </p:nvSpPr>
        <p:spPr>
          <a:xfrm flipH="1">
            <a:off x="1652627" y="1423725"/>
            <a:ext cx="294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655" name="Google Shape;655;p37"/>
          <p:cNvSpPr txBox="1">
            <a:spLocks noGrp="1"/>
          </p:cNvSpPr>
          <p:nvPr>
            <p:ph type="title" idx="5"/>
          </p:nvPr>
        </p:nvSpPr>
        <p:spPr>
          <a:xfrm flipH="1">
            <a:off x="1652627" y="3101250"/>
            <a:ext cx="294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6" name="Google Shape;656;p37"/>
          <p:cNvSpPr txBox="1">
            <a:spLocks noGrp="1"/>
          </p:cNvSpPr>
          <p:nvPr>
            <p:ph type="subTitle" idx="1"/>
          </p:nvPr>
        </p:nvSpPr>
        <p:spPr>
          <a:xfrm flipH="1">
            <a:off x="1919252" y="2411856"/>
            <a:ext cx="241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(140810210041)</a:t>
            </a:r>
          </a:p>
        </p:txBody>
      </p:sp>
      <p:sp>
        <p:nvSpPr>
          <p:cNvPr id="657" name="Google Shape;657;p37"/>
          <p:cNvSpPr txBox="1">
            <a:spLocks noGrp="1"/>
          </p:cNvSpPr>
          <p:nvPr>
            <p:ph type="subTitle" idx="6"/>
          </p:nvPr>
        </p:nvSpPr>
        <p:spPr>
          <a:xfrm flipH="1">
            <a:off x="4717692" y="2452698"/>
            <a:ext cx="241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(140810210049)</a:t>
            </a:r>
          </a:p>
        </p:txBody>
      </p:sp>
      <p:sp>
        <p:nvSpPr>
          <p:cNvPr id="658" name="Google Shape;658;p37"/>
          <p:cNvSpPr txBox="1">
            <a:spLocks noGrp="1"/>
          </p:cNvSpPr>
          <p:nvPr>
            <p:ph type="subTitle" idx="7"/>
          </p:nvPr>
        </p:nvSpPr>
        <p:spPr>
          <a:xfrm flipH="1">
            <a:off x="1919239" y="4150117"/>
            <a:ext cx="241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(140810210058)</a:t>
            </a:r>
          </a:p>
        </p:txBody>
      </p:sp>
      <p:sp>
        <p:nvSpPr>
          <p:cNvPr id="659" name="Google Shape;659;p37"/>
          <p:cNvSpPr txBox="1">
            <a:spLocks noGrp="1"/>
          </p:cNvSpPr>
          <p:nvPr>
            <p:ph type="subTitle" idx="8"/>
          </p:nvPr>
        </p:nvSpPr>
        <p:spPr>
          <a:xfrm flipH="1">
            <a:off x="4717765" y="4143852"/>
            <a:ext cx="241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(140810210059)</a:t>
            </a:r>
          </a:p>
        </p:txBody>
      </p:sp>
      <p:sp>
        <p:nvSpPr>
          <p:cNvPr id="660" name="Google Shape;660;p37"/>
          <p:cNvSpPr txBox="1">
            <a:spLocks noGrp="1"/>
          </p:cNvSpPr>
          <p:nvPr>
            <p:ph type="title" idx="9"/>
          </p:nvPr>
        </p:nvSpPr>
        <p:spPr>
          <a:xfrm>
            <a:off x="2135638" y="1931778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Muhammad </a:t>
            </a:r>
            <a:r>
              <a:rPr lang="en-ID" dirty="0" err="1"/>
              <a:t>Fauzan</a:t>
            </a:r>
            <a:r>
              <a:rPr lang="en-ID" dirty="0"/>
              <a:t> </a:t>
            </a:r>
            <a:r>
              <a:rPr lang="en-ID" dirty="0" err="1"/>
              <a:t>Azhiima</a:t>
            </a:r>
            <a:endParaRPr lang="en-ID" dirty="0"/>
          </a:p>
        </p:txBody>
      </p:sp>
      <p:sp>
        <p:nvSpPr>
          <p:cNvPr id="661" name="Google Shape;661;p37"/>
          <p:cNvSpPr txBox="1">
            <a:spLocks noGrp="1"/>
          </p:cNvSpPr>
          <p:nvPr>
            <p:ph type="title" idx="13"/>
          </p:nvPr>
        </p:nvSpPr>
        <p:spPr>
          <a:xfrm>
            <a:off x="4934142" y="1936733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Lazia</a:t>
            </a:r>
            <a:r>
              <a:rPr lang="en-ID" dirty="0"/>
              <a:t> </a:t>
            </a:r>
            <a:r>
              <a:rPr lang="en-ID" dirty="0" err="1"/>
              <a:t>Firli</a:t>
            </a:r>
            <a:r>
              <a:rPr lang="en-ID" dirty="0"/>
              <a:t> </a:t>
            </a:r>
            <a:r>
              <a:rPr lang="en-ID" dirty="0" err="1"/>
              <a:t>Adlisnandar</a:t>
            </a:r>
            <a:endParaRPr lang="en-ID" dirty="0"/>
          </a:p>
        </p:txBody>
      </p:sp>
      <p:sp>
        <p:nvSpPr>
          <p:cNvPr id="662" name="Google Shape;662;p37"/>
          <p:cNvSpPr txBox="1">
            <a:spLocks noGrp="1"/>
          </p:cNvSpPr>
          <p:nvPr>
            <p:ph type="title" idx="14"/>
          </p:nvPr>
        </p:nvSpPr>
        <p:spPr>
          <a:xfrm>
            <a:off x="4934142" y="3656802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Prames Ray Lapian</a:t>
            </a:r>
          </a:p>
        </p:txBody>
      </p:sp>
      <p:sp>
        <p:nvSpPr>
          <p:cNvPr id="663" name="Google Shape;663;p37"/>
          <p:cNvSpPr txBox="1">
            <a:spLocks noGrp="1"/>
          </p:cNvSpPr>
          <p:nvPr>
            <p:ph type="title" idx="15"/>
          </p:nvPr>
        </p:nvSpPr>
        <p:spPr>
          <a:xfrm>
            <a:off x="2135625" y="3663067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Muhammad Naufal Nur Ramadhan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3"/>
          <p:cNvSpPr txBox="1">
            <a:spLocks noGrp="1"/>
          </p:cNvSpPr>
          <p:nvPr>
            <p:ph type="title"/>
          </p:nvPr>
        </p:nvSpPr>
        <p:spPr>
          <a:xfrm flipH="1">
            <a:off x="1153755" y="659093"/>
            <a:ext cx="5725444" cy="531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LATAR BELAKANG</a:t>
            </a:r>
            <a:br>
              <a:rPr lang="en" sz="3600" dirty="0"/>
            </a:br>
            <a:r>
              <a:rPr lang="en" sz="3600" dirty="0"/>
              <a:t>DAN TUJUAN PENELITIAN</a:t>
            </a:r>
            <a:endParaRPr sz="3600" dirty="0"/>
          </a:p>
        </p:txBody>
      </p:sp>
      <p:sp>
        <p:nvSpPr>
          <p:cNvPr id="880" name="Google Shape;880;p43"/>
          <p:cNvSpPr txBox="1">
            <a:spLocks noGrp="1"/>
          </p:cNvSpPr>
          <p:nvPr>
            <p:ph type="subTitle" idx="1"/>
          </p:nvPr>
        </p:nvSpPr>
        <p:spPr>
          <a:xfrm>
            <a:off x="954723" y="2098778"/>
            <a:ext cx="7993650" cy="1818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D" dirty="0" err="1"/>
              <a:t>Penerapan</a:t>
            </a:r>
            <a:r>
              <a:rPr lang="en-ID" dirty="0"/>
              <a:t> e-learning yang </a:t>
            </a:r>
            <a:r>
              <a:rPr lang="en-ID" dirty="0" err="1"/>
              <a:t>cukup</a:t>
            </a:r>
            <a:r>
              <a:rPr lang="en-ID" dirty="0"/>
              <a:t> lama dan </a:t>
            </a:r>
            <a:r>
              <a:rPr lang="en-ID" dirty="0" err="1"/>
              <a:t>stabil</a:t>
            </a:r>
            <a:r>
              <a:rPr lang="en-ID" dirty="0"/>
              <a:t> di STIKOM Bali </a:t>
            </a:r>
            <a:r>
              <a:rPr lang="en-ID" dirty="0" err="1"/>
              <a:t>diduga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pendorong</a:t>
            </a:r>
            <a:r>
              <a:rPr lang="en-ID" dirty="0"/>
              <a:t>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.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media </a:t>
            </a:r>
            <a:r>
              <a:rPr lang="en-ID" dirty="0" err="1"/>
              <a:t>pembelajaran</a:t>
            </a:r>
            <a:r>
              <a:rPr lang="en-ID" dirty="0"/>
              <a:t> e-learning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STIKOM Bali. 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perguruan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memperhatikan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yang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khususnya</a:t>
            </a:r>
            <a:r>
              <a:rPr lang="en-ID" dirty="0"/>
              <a:t> media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.</a:t>
            </a:r>
          </a:p>
        </p:txBody>
      </p:sp>
      <p:sp>
        <p:nvSpPr>
          <p:cNvPr id="881" name="Google Shape;881;p43"/>
          <p:cNvSpPr/>
          <p:nvPr/>
        </p:nvSpPr>
        <p:spPr>
          <a:xfrm rot="-260877" flipH="1">
            <a:off x="611769" y="48025"/>
            <a:ext cx="7007796" cy="1962260"/>
          </a:xfrm>
          <a:custGeom>
            <a:avLst/>
            <a:gdLst/>
            <a:ahLst/>
            <a:cxnLst/>
            <a:rect l="l" t="t" r="r" b="b"/>
            <a:pathLst>
              <a:path w="93726" h="45607" extrusionOk="0">
                <a:moveTo>
                  <a:pt x="61426" y="1232"/>
                </a:moveTo>
                <a:cubicBezTo>
                  <a:pt x="73102" y="1232"/>
                  <a:pt x="90461" y="3706"/>
                  <a:pt x="89626" y="15515"/>
                </a:cubicBezTo>
                <a:lnTo>
                  <a:pt x="89626" y="15515"/>
                </a:lnTo>
                <a:cubicBezTo>
                  <a:pt x="89128" y="15001"/>
                  <a:pt x="88611" y="14521"/>
                  <a:pt x="88097" y="14079"/>
                </a:cubicBezTo>
                <a:cubicBezTo>
                  <a:pt x="84924" y="11259"/>
                  <a:pt x="81145" y="9146"/>
                  <a:pt x="77223" y="7510"/>
                </a:cubicBezTo>
                <a:lnTo>
                  <a:pt x="77223" y="7510"/>
                </a:lnTo>
                <a:cubicBezTo>
                  <a:pt x="71422" y="4153"/>
                  <a:pt x="64333" y="3084"/>
                  <a:pt x="57753" y="2771"/>
                </a:cubicBezTo>
                <a:lnTo>
                  <a:pt x="57753" y="2771"/>
                </a:lnTo>
                <a:cubicBezTo>
                  <a:pt x="55996" y="2625"/>
                  <a:pt x="54235" y="2551"/>
                  <a:pt x="52483" y="2551"/>
                </a:cubicBezTo>
                <a:cubicBezTo>
                  <a:pt x="49921" y="2551"/>
                  <a:pt x="47380" y="2710"/>
                  <a:pt x="44907" y="3035"/>
                </a:cubicBezTo>
                <a:lnTo>
                  <a:pt x="44907" y="3035"/>
                </a:lnTo>
                <a:cubicBezTo>
                  <a:pt x="44665" y="3052"/>
                  <a:pt x="44423" y="3070"/>
                  <a:pt x="44181" y="3088"/>
                </a:cubicBezTo>
                <a:lnTo>
                  <a:pt x="44181" y="3088"/>
                </a:lnTo>
                <a:cubicBezTo>
                  <a:pt x="47695" y="2372"/>
                  <a:pt x="51248" y="1857"/>
                  <a:pt x="54795" y="1519"/>
                </a:cubicBezTo>
                <a:cubicBezTo>
                  <a:pt x="56560" y="1352"/>
                  <a:pt x="58855" y="1232"/>
                  <a:pt x="61426" y="1232"/>
                </a:cubicBezTo>
                <a:close/>
                <a:moveTo>
                  <a:pt x="81860" y="11048"/>
                </a:moveTo>
                <a:cubicBezTo>
                  <a:pt x="82945" y="11668"/>
                  <a:pt x="84007" y="12332"/>
                  <a:pt x="85044" y="13042"/>
                </a:cubicBezTo>
                <a:cubicBezTo>
                  <a:pt x="86564" y="14062"/>
                  <a:pt x="88161" y="15340"/>
                  <a:pt x="89468" y="16805"/>
                </a:cubicBezTo>
                <a:lnTo>
                  <a:pt x="89468" y="16805"/>
                </a:lnTo>
                <a:cubicBezTo>
                  <a:pt x="89385" y="17284"/>
                  <a:pt x="89275" y="17777"/>
                  <a:pt x="89134" y="18285"/>
                </a:cubicBezTo>
                <a:cubicBezTo>
                  <a:pt x="88766" y="19679"/>
                  <a:pt x="88179" y="20974"/>
                  <a:pt x="87423" y="22179"/>
                </a:cubicBezTo>
                <a:lnTo>
                  <a:pt x="87423" y="22179"/>
                </a:lnTo>
                <a:cubicBezTo>
                  <a:pt x="87329" y="18104"/>
                  <a:pt x="84808" y="13997"/>
                  <a:pt x="81860" y="11048"/>
                </a:cubicBezTo>
                <a:close/>
                <a:moveTo>
                  <a:pt x="85882" y="25341"/>
                </a:moveTo>
                <a:cubicBezTo>
                  <a:pt x="83973" y="30471"/>
                  <a:pt x="77174" y="33359"/>
                  <a:pt x="72138" y="34994"/>
                </a:cubicBezTo>
                <a:cubicBezTo>
                  <a:pt x="71486" y="35214"/>
                  <a:pt x="70829" y="35426"/>
                  <a:pt x="70170" y="35631"/>
                </a:cubicBezTo>
                <a:lnTo>
                  <a:pt x="70170" y="35631"/>
                </a:lnTo>
                <a:cubicBezTo>
                  <a:pt x="75908" y="32996"/>
                  <a:pt x="81545" y="29884"/>
                  <a:pt x="85882" y="25341"/>
                </a:cubicBezTo>
                <a:close/>
                <a:moveTo>
                  <a:pt x="5271" y="24853"/>
                </a:moveTo>
                <a:lnTo>
                  <a:pt x="5271" y="24853"/>
                </a:lnTo>
                <a:cubicBezTo>
                  <a:pt x="3329" y="28413"/>
                  <a:pt x="3124" y="32283"/>
                  <a:pt x="6340" y="36146"/>
                </a:cubicBezTo>
                <a:cubicBezTo>
                  <a:pt x="6830" y="36744"/>
                  <a:pt x="7374" y="37297"/>
                  <a:pt x="7960" y="37811"/>
                </a:cubicBezTo>
                <a:lnTo>
                  <a:pt x="7960" y="37811"/>
                </a:lnTo>
                <a:cubicBezTo>
                  <a:pt x="3462" y="35852"/>
                  <a:pt x="1318" y="32730"/>
                  <a:pt x="3517" y="27907"/>
                </a:cubicBezTo>
                <a:cubicBezTo>
                  <a:pt x="3991" y="26825"/>
                  <a:pt x="4591" y="25811"/>
                  <a:pt x="5271" y="24853"/>
                </a:cubicBezTo>
                <a:close/>
                <a:moveTo>
                  <a:pt x="19484" y="13729"/>
                </a:moveTo>
                <a:cubicBezTo>
                  <a:pt x="16127" y="16051"/>
                  <a:pt x="13147" y="18982"/>
                  <a:pt x="11583" y="22722"/>
                </a:cubicBezTo>
                <a:cubicBezTo>
                  <a:pt x="9221" y="28310"/>
                  <a:pt x="11352" y="34879"/>
                  <a:pt x="16019" y="38624"/>
                </a:cubicBezTo>
                <a:cubicBezTo>
                  <a:pt x="16774" y="39218"/>
                  <a:pt x="17571" y="39748"/>
                  <a:pt x="18403" y="40222"/>
                </a:cubicBezTo>
                <a:lnTo>
                  <a:pt x="18403" y="40222"/>
                </a:lnTo>
                <a:cubicBezTo>
                  <a:pt x="15804" y="39934"/>
                  <a:pt x="13380" y="39517"/>
                  <a:pt x="11249" y="38940"/>
                </a:cubicBezTo>
                <a:lnTo>
                  <a:pt x="11249" y="38940"/>
                </a:lnTo>
                <a:cubicBezTo>
                  <a:pt x="10095" y="38161"/>
                  <a:pt x="9010" y="37290"/>
                  <a:pt x="8011" y="36319"/>
                </a:cubicBezTo>
                <a:cubicBezTo>
                  <a:pt x="3171" y="31652"/>
                  <a:pt x="5476" y="25890"/>
                  <a:pt x="9451" y="21569"/>
                </a:cubicBezTo>
                <a:cubicBezTo>
                  <a:pt x="12320" y="18467"/>
                  <a:pt x="15787" y="15906"/>
                  <a:pt x="19484" y="13729"/>
                </a:cubicBezTo>
                <a:close/>
                <a:moveTo>
                  <a:pt x="54697" y="4374"/>
                </a:moveTo>
                <a:cubicBezTo>
                  <a:pt x="57004" y="4374"/>
                  <a:pt x="59294" y="4622"/>
                  <a:pt x="61421" y="5321"/>
                </a:cubicBezTo>
                <a:cubicBezTo>
                  <a:pt x="61456" y="5335"/>
                  <a:pt x="61490" y="5341"/>
                  <a:pt x="61523" y="5341"/>
                </a:cubicBezTo>
                <a:cubicBezTo>
                  <a:pt x="61820" y="5341"/>
                  <a:pt x="62005" y="4839"/>
                  <a:pt x="61812" y="4519"/>
                </a:cubicBezTo>
                <a:lnTo>
                  <a:pt x="61812" y="4519"/>
                </a:lnTo>
                <a:cubicBezTo>
                  <a:pt x="66844" y="5191"/>
                  <a:pt x="71789" y="6447"/>
                  <a:pt x="76445" y="8390"/>
                </a:cubicBezTo>
                <a:lnTo>
                  <a:pt x="76445" y="8390"/>
                </a:lnTo>
                <a:cubicBezTo>
                  <a:pt x="80994" y="10909"/>
                  <a:pt x="84687" y="14681"/>
                  <a:pt x="86081" y="20014"/>
                </a:cubicBezTo>
                <a:cubicBezTo>
                  <a:pt x="86426" y="21368"/>
                  <a:pt x="86479" y="22614"/>
                  <a:pt x="86297" y="23762"/>
                </a:cubicBezTo>
                <a:lnTo>
                  <a:pt x="86297" y="23762"/>
                </a:lnTo>
                <a:cubicBezTo>
                  <a:pt x="82255" y="28830"/>
                  <a:pt x="75262" y="32180"/>
                  <a:pt x="69948" y="34706"/>
                </a:cubicBezTo>
                <a:cubicBezTo>
                  <a:pt x="68121" y="35570"/>
                  <a:pt x="66284" y="36411"/>
                  <a:pt x="64433" y="37215"/>
                </a:cubicBezTo>
                <a:lnTo>
                  <a:pt x="64433" y="37215"/>
                </a:lnTo>
                <a:cubicBezTo>
                  <a:pt x="62092" y="37786"/>
                  <a:pt x="59733" y="38272"/>
                  <a:pt x="57388" y="38681"/>
                </a:cubicBezTo>
                <a:cubicBezTo>
                  <a:pt x="53947" y="39259"/>
                  <a:pt x="41681" y="40767"/>
                  <a:pt x="29630" y="40767"/>
                </a:cubicBezTo>
                <a:cubicBezTo>
                  <a:pt x="27018" y="40767"/>
                  <a:pt x="24415" y="40696"/>
                  <a:pt x="21915" y="40530"/>
                </a:cubicBezTo>
                <a:lnTo>
                  <a:pt x="21915" y="40530"/>
                </a:lnTo>
                <a:cubicBezTo>
                  <a:pt x="21026" y="40173"/>
                  <a:pt x="20154" y="39770"/>
                  <a:pt x="19304" y="39315"/>
                </a:cubicBezTo>
                <a:cubicBezTo>
                  <a:pt x="12908" y="35973"/>
                  <a:pt x="9912" y="28310"/>
                  <a:pt x="13484" y="21857"/>
                </a:cubicBezTo>
                <a:cubicBezTo>
                  <a:pt x="16653" y="15923"/>
                  <a:pt x="23394" y="12351"/>
                  <a:pt x="29329" y="9873"/>
                </a:cubicBezTo>
                <a:cubicBezTo>
                  <a:pt x="34917" y="7511"/>
                  <a:pt x="40910" y="6013"/>
                  <a:pt x="46959" y="5033"/>
                </a:cubicBezTo>
                <a:cubicBezTo>
                  <a:pt x="49415" y="4696"/>
                  <a:pt x="52067" y="4374"/>
                  <a:pt x="54697" y="4374"/>
                </a:cubicBezTo>
                <a:close/>
                <a:moveTo>
                  <a:pt x="90154" y="17627"/>
                </a:moveTo>
                <a:cubicBezTo>
                  <a:pt x="92170" y="20224"/>
                  <a:pt x="93157" y="23323"/>
                  <a:pt x="91324" y="26582"/>
                </a:cubicBezTo>
                <a:cubicBezTo>
                  <a:pt x="89826" y="29232"/>
                  <a:pt x="87003" y="31076"/>
                  <a:pt x="84467" y="32574"/>
                </a:cubicBezTo>
                <a:cubicBezTo>
                  <a:pt x="82048" y="34072"/>
                  <a:pt x="79455" y="35397"/>
                  <a:pt x="76862" y="36549"/>
                </a:cubicBezTo>
                <a:cubicBezTo>
                  <a:pt x="68716" y="40099"/>
                  <a:pt x="59960" y="42247"/>
                  <a:pt x="51103" y="42993"/>
                </a:cubicBezTo>
                <a:lnTo>
                  <a:pt x="51103" y="42993"/>
                </a:lnTo>
                <a:cubicBezTo>
                  <a:pt x="55639" y="41696"/>
                  <a:pt x="60083" y="40009"/>
                  <a:pt x="64430" y="38149"/>
                </a:cubicBezTo>
                <a:lnTo>
                  <a:pt x="64430" y="38149"/>
                </a:lnTo>
                <a:cubicBezTo>
                  <a:pt x="65786" y="37823"/>
                  <a:pt x="67144" y="37480"/>
                  <a:pt x="68508" y="37126"/>
                </a:cubicBezTo>
                <a:cubicBezTo>
                  <a:pt x="74730" y="35455"/>
                  <a:pt x="82624" y="33150"/>
                  <a:pt x="86138" y="27158"/>
                </a:cubicBezTo>
                <a:cubicBezTo>
                  <a:pt x="86818" y="26007"/>
                  <a:pt x="87206" y="24809"/>
                  <a:pt x="87354" y="23596"/>
                </a:cubicBezTo>
                <a:lnTo>
                  <a:pt x="87354" y="23596"/>
                </a:lnTo>
                <a:cubicBezTo>
                  <a:pt x="88703" y="21777"/>
                  <a:pt x="89686" y="19732"/>
                  <a:pt x="90154" y="17627"/>
                </a:cubicBezTo>
                <a:close/>
                <a:moveTo>
                  <a:pt x="59509" y="39242"/>
                </a:moveTo>
                <a:lnTo>
                  <a:pt x="59509" y="39242"/>
                </a:lnTo>
                <a:cubicBezTo>
                  <a:pt x="55225" y="40901"/>
                  <a:pt x="50857" y="42297"/>
                  <a:pt x="46366" y="43258"/>
                </a:cubicBezTo>
                <a:lnTo>
                  <a:pt x="46366" y="43258"/>
                </a:lnTo>
                <a:cubicBezTo>
                  <a:pt x="45585" y="43280"/>
                  <a:pt x="44803" y="43291"/>
                  <a:pt x="44021" y="43291"/>
                </a:cubicBezTo>
                <a:cubicBezTo>
                  <a:pt x="38237" y="43291"/>
                  <a:pt x="32056" y="43291"/>
                  <a:pt x="26314" y="41915"/>
                </a:cubicBezTo>
                <a:lnTo>
                  <a:pt x="26314" y="41915"/>
                </a:lnTo>
                <a:cubicBezTo>
                  <a:pt x="27793" y="41971"/>
                  <a:pt x="29275" y="41997"/>
                  <a:pt x="30758" y="41997"/>
                </a:cubicBezTo>
                <a:cubicBezTo>
                  <a:pt x="38953" y="41997"/>
                  <a:pt x="47199" y="41191"/>
                  <a:pt x="55256" y="40006"/>
                </a:cubicBezTo>
                <a:cubicBezTo>
                  <a:pt x="56678" y="39785"/>
                  <a:pt x="58095" y="39528"/>
                  <a:pt x="59509" y="39242"/>
                </a:cubicBezTo>
                <a:close/>
                <a:moveTo>
                  <a:pt x="14276" y="40705"/>
                </a:moveTo>
                <a:cubicBezTo>
                  <a:pt x="16245" y="41067"/>
                  <a:pt x="18096" y="41289"/>
                  <a:pt x="19534" y="41447"/>
                </a:cubicBezTo>
                <a:cubicBezTo>
                  <a:pt x="20131" y="41508"/>
                  <a:pt x="20728" y="41564"/>
                  <a:pt x="21327" y="41614"/>
                </a:cubicBezTo>
                <a:lnTo>
                  <a:pt x="21327" y="41614"/>
                </a:lnTo>
                <a:cubicBezTo>
                  <a:pt x="26833" y="43787"/>
                  <a:pt x="33304" y="44127"/>
                  <a:pt x="38951" y="44212"/>
                </a:cubicBezTo>
                <a:cubicBezTo>
                  <a:pt x="39457" y="44227"/>
                  <a:pt x="39962" y="44239"/>
                  <a:pt x="40467" y="44247"/>
                </a:cubicBezTo>
                <a:lnTo>
                  <a:pt x="40467" y="44247"/>
                </a:lnTo>
                <a:cubicBezTo>
                  <a:pt x="40231" y="44275"/>
                  <a:pt x="39994" y="44302"/>
                  <a:pt x="39757" y="44328"/>
                </a:cubicBezTo>
                <a:cubicBezTo>
                  <a:pt x="37722" y="44553"/>
                  <a:pt x="35575" y="44679"/>
                  <a:pt x="33378" y="44679"/>
                </a:cubicBezTo>
                <a:cubicBezTo>
                  <a:pt x="26915" y="44679"/>
                  <a:pt x="20021" y="43587"/>
                  <a:pt x="14276" y="40705"/>
                </a:cubicBezTo>
                <a:close/>
                <a:moveTo>
                  <a:pt x="61579" y="1"/>
                </a:moveTo>
                <a:cubicBezTo>
                  <a:pt x="55890" y="1"/>
                  <a:pt x="50214" y="686"/>
                  <a:pt x="44655" y="1749"/>
                </a:cubicBezTo>
                <a:cubicBezTo>
                  <a:pt x="34341" y="3766"/>
                  <a:pt x="24201" y="7511"/>
                  <a:pt x="15501" y="13503"/>
                </a:cubicBezTo>
                <a:cubicBezTo>
                  <a:pt x="11583" y="16153"/>
                  <a:pt x="8068" y="19322"/>
                  <a:pt x="5188" y="23010"/>
                </a:cubicBezTo>
                <a:cubicBezTo>
                  <a:pt x="3690" y="24853"/>
                  <a:pt x="2307" y="26928"/>
                  <a:pt x="1673" y="29347"/>
                </a:cubicBezTo>
                <a:cubicBezTo>
                  <a:pt x="0" y="35480"/>
                  <a:pt x="5305" y="38448"/>
                  <a:pt x="10967" y="39967"/>
                </a:cubicBezTo>
                <a:lnTo>
                  <a:pt x="10967" y="39967"/>
                </a:lnTo>
                <a:cubicBezTo>
                  <a:pt x="12493" y="40879"/>
                  <a:pt x="14115" y="41639"/>
                  <a:pt x="15674" y="42311"/>
                </a:cubicBezTo>
                <a:cubicBezTo>
                  <a:pt x="21090" y="44616"/>
                  <a:pt x="27024" y="45538"/>
                  <a:pt x="32786" y="45595"/>
                </a:cubicBezTo>
                <a:cubicBezTo>
                  <a:pt x="33141" y="45603"/>
                  <a:pt x="33496" y="45606"/>
                  <a:pt x="33851" y="45606"/>
                </a:cubicBezTo>
                <a:cubicBezTo>
                  <a:pt x="38111" y="45606"/>
                  <a:pt x="42302" y="45078"/>
                  <a:pt x="46421" y="44177"/>
                </a:cubicBezTo>
                <a:lnTo>
                  <a:pt x="46421" y="44177"/>
                </a:lnTo>
                <a:cubicBezTo>
                  <a:pt x="53707" y="43884"/>
                  <a:pt x="60896" y="42804"/>
                  <a:pt x="67989" y="40698"/>
                </a:cubicBezTo>
                <a:cubicBezTo>
                  <a:pt x="73232" y="39200"/>
                  <a:pt x="78360" y="37010"/>
                  <a:pt x="83085" y="34360"/>
                </a:cubicBezTo>
                <a:cubicBezTo>
                  <a:pt x="87118" y="32113"/>
                  <a:pt x="91900" y="29175"/>
                  <a:pt x="93052" y="24335"/>
                </a:cubicBezTo>
                <a:cubicBezTo>
                  <a:pt x="93725" y="21347"/>
                  <a:pt x="92309" y="18575"/>
                  <a:pt x="90374" y="16332"/>
                </a:cubicBezTo>
                <a:lnTo>
                  <a:pt x="90374" y="16332"/>
                </a:lnTo>
                <a:cubicBezTo>
                  <a:pt x="90724" y="13366"/>
                  <a:pt x="90007" y="10351"/>
                  <a:pt x="87809" y="7741"/>
                </a:cubicBezTo>
                <a:cubicBezTo>
                  <a:pt x="83315" y="2441"/>
                  <a:pt x="75018" y="1116"/>
                  <a:pt x="68565" y="366"/>
                </a:cubicBezTo>
                <a:cubicBezTo>
                  <a:pt x="66239" y="115"/>
                  <a:pt x="63908" y="1"/>
                  <a:pt x="615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82" name="Google Shape;882;p43"/>
          <p:cNvSpPr/>
          <p:nvPr/>
        </p:nvSpPr>
        <p:spPr>
          <a:xfrm>
            <a:off x="5262000" y="4261863"/>
            <a:ext cx="1443650" cy="149475"/>
          </a:xfrm>
          <a:custGeom>
            <a:avLst/>
            <a:gdLst/>
            <a:ahLst/>
            <a:cxnLst/>
            <a:rect l="l" t="t" r="r" b="b"/>
            <a:pathLst>
              <a:path w="57746" h="5979" extrusionOk="0">
                <a:moveTo>
                  <a:pt x="45122" y="1"/>
                </a:moveTo>
                <a:cubicBezTo>
                  <a:pt x="43697" y="1"/>
                  <a:pt x="42440" y="1055"/>
                  <a:pt x="41567" y="2212"/>
                </a:cubicBezTo>
                <a:cubicBezTo>
                  <a:pt x="40947" y="3038"/>
                  <a:pt x="40328" y="4791"/>
                  <a:pt x="39135" y="4791"/>
                </a:cubicBezTo>
                <a:cubicBezTo>
                  <a:pt x="39034" y="4791"/>
                  <a:pt x="38928" y="4778"/>
                  <a:pt x="38819" y="4751"/>
                </a:cubicBezTo>
                <a:cubicBezTo>
                  <a:pt x="37504" y="4438"/>
                  <a:pt x="36907" y="2810"/>
                  <a:pt x="35951" y="1973"/>
                </a:cubicBezTo>
                <a:cubicBezTo>
                  <a:pt x="35224" y="1318"/>
                  <a:pt x="34319" y="1003"/>
                  <a:pt x="33414" y="1003"/>
                </a:cubicBezTo>
                <a:cubicBezTo>
                  <a:pt x="32441" y="1003"/>
                  <a:pt x="31466" y="1367"/>
                  <a:pt x="30708" y="2063"/>
                </a:cubicBezTo>
                <a:cubicBezTo>
                  <a:pt x="29752" y="2944"/>
                  <a:pt x="29080" y="4049"/>
                  <a:pt x="27871" y="4587"/>
                </a:cubicBezTo>
                <a:cubicBezTo>
                  <a:pt x="27373" y="4816"/>
                  <a:pt x="26838" y="4934"/>
                  <a:pt x="26313" y="4934"/>
                </a:cubicBezTo>
                <a:cubicBezTo>
                  <a:pt x="25294" y="4934"/>
                  <a:pt x="24315" y="4488"/>
                  <a:pt x="23733" y="3542"/>
                </a:cubicBezTo>
                <a:cubicBezTo>
                  <a:pt x="23240" y="2705"/>
                  <a:pt x="23016" y="1749"/>
                  <a:pt x="22076" y="1227"/>
                </a:cubicBezTo>
                <a:cubicBezTo>
                  <a:pt x="21628" y="970"/>
                  <a:pt x="21118" y="861"/>
                  <a:pt x="20604" y="861"/>
                </a:cubicBezTo>
                <a:cubicBezTo>
                  <a:pt x="20073" y="861"/>
                  <a:pt x="19537" y="977"/>
                  <a:pt x="19058" y="1167"/>
                </a:cubicBezTo>
                <a:cubicBezTo>
                  <a:pt x="17551" y="1770"/>
                  <a:pt x="15459" y="4271"/>
                  <a:pt x="13593" y="4271"/>
                </a:cubicBezTo>
                <a:cubicBezTo>
                  <a:pt x="13055" y="4271"/>
                  <a:pt x="12535" y="4063"/>
                  <a:pt x="12054" y="3542"/>
                </a:cubicBezTo>
                <a:cubicBezTo>
                  <a:pt x="11337" y="2780"/>
                  <a:pt x="11008" y="1719"/>
                  <a:pt x="10112" y="1092"/>
                </a:cubicBezTo>
                <a:cubicBezTo>
                  <a:pt x="9688" y="802"/>
                  <a:pt x="9227" y="676"/>
                  <a:pt x="8759" y="676"/>
                </a:cubicBezTo>
                <a:cubicBezTo>
                  <a:pt x="8239" y="676"/>
                  <a:pt x="7710" y="833"/>
                  <a:pt x="7214" y="1092"/>
                </a:cubicBezTo>
                <a:cubicBezTo>
                  <a:pt x="6049" y="1734"/>
                  <a:pt x="5332" y="2870"/>
                  <a:pt x="4302" y="3676"/>
                </a:cubicBezTo>
                <a:cubicBezTo>
                  <a:pt x="3836" y="4041"/>
                  <a:pt x="3205" y="4433"/>
                  <a:pt x="2590" y="4433"/>
                </a:cubicBezTo>
                <a:cubicBezTo>
                  <a:pt x="2299" y="4433"/>
                  <a:pt x="2012" y="4345"/>
                  <a:pt x="1748" y="4124"/>
                </a:cubicBezTo>
                <a:cubicBezTo>
                  <a:pt x="1165" y="3631"/>
                  <a:pt x="1091" y="2720"/>
                  <a:pt x="1031" y="2033"/>
                </a:cubicBezTo>
                <a:cubicBezTo>
                  <a:pt x="1009" y="1705"/>
                  <a:pt x="743" y="1540"/>
                  <a:pt x="491" y="1540"/>
                </a:cubicBezTo>
                <a:cubicBezTo>
                  <a:pt x="239" y="1540"/>
                  <a:pt x="0" y="1705"/>
                  <a:pt x="30" y="2033"/>
                </a:cubicBezTo>
                <a:cubicBezTo>
                  <a:pt x="167" y="3715"/>
                  <a:pt x="959" y="5449"/>
                  <a:pt x="2596" y="5449"/>
                </a:cubicBezTo>
                <a:cubicBezTo>
                  <a:pt x="2922" y="5449"/>
                  <a:pt x="3281" y="5380"/>
                  <a:pt x="3675" y="5229"/>
                </a:cubicBezTo>
                <a:cubicBezTo>
                  <a:pt x="5208" y="4623"/>
                  <a:pt x="7030" y="1756"/>
                  <a:pt x="8732" y="1756"/>
                </a:cubicBezTo>
                <a:cubicBezTo>
                  <a:pt x="9252" y="1756"/>
                  <a:pt x="9760" y="2024"/>
                  <a:pt x="10246" y="2705"/>
                </a:cubicBezTo>
                <a:cubicBezTo>
                  <a:pt x="10784" y="3452"/>
                  <a:pt x="11187" y="4333"/>
                  <a:pt x="12009" y="4826"/>
                </a:cubicBezTo>
                <a:cubicBezTo>
                  <a:pt x="12487" y="5120"/>
                  <a:pt x="13020" y="5244"/>
                  <a:pt x="13559" y="5244"/>
                </a:cubicBezTo>
                <a:cubicBezTo>
                  <a:pt x="14113" y="5244"/>
                  <a:pt x="14675" y="5113"/>
                  <a:pt x="15190" y="4901"/>
                </a:cubicBezTo>
                <a:cubicBezTo>
                  <a:pt x="16680" y="4290"/>
                  <a:pt x="18869" y="1880"/>
                  <a:pt x="20638" y="1880"/>
                </a:cubicBezTo>
                <a:cubicBezTo>
                  <a:pt x="21335" y="1880"/>
                  <a:pt x="21966" y="2254"/>
                  <a:pt x="22464" y="3258"/>
                </a:cubicBezTo>
                <a:cubicBezTo>
                  <a:pt x="22972" y="4288"/>
                  <a:pt x="23479" y="5110"/>
                  <a:pt x="24555" y="5618"/>
                </a:cubicBezTo>
                <a:cubicBezTo>
                  <a:pt x="25114" y="5863"/>
                  <a:pt x="25704" y="5978"/>
                  <a:pt x="26296" y="5978"/>
                </a:cubicBezTo>
                <a:cubicBezTo>
                  <a:pt x="26858" y="5978"/>
                  <a:pt x="27422" y="5874"/>
                  <a:pt x="27960" y="5677"/>
                </a:cubicBezTo>
                <a:cubicBezTo>
                  <a:pt x="29110" y="5244"/>
                  <a:pt x="29932" y="4438"/>
                  <a:pt x="30738" y="3542"/>
                </a:cubicBezTo>
                <a:cubicBezTo>
                  <a:pt x="31500" y="2697"/>
                  <a:pt x="32444" y="2012"/>
                  <a:pt x="33478" y="2012"/>
                </a:cubicBezTo>
                <a:cubicBezTo>
                  <a:pt x="33925" y="2012"/>
                  <a:pt x="34388" y="2139"/>
                  <a:pt x="34861" y="2436"/>
                </a:cubicBezTo>
                <a:cubicBezTo>
                  <a:pt x="36239" y="3286"/>
                  <a:pt x="37343" y="5899"/>
                  <a:pt x="39110" y="5899"/>
                </a:cubicBezTo>
                <a:cubicBezTo>
                  <a:pt x="39487" y="5899"/>
                  <a:pt x="39895" y="5780"/>
                  <a:pt x="40342" y="5498"/>
                </a:cubicBezTo>
                <a:cubicBezTo>
                  <a:pt x="41965" y="4487"/>
                  <a:pt x="42735" y="999"/>
                  <a:pt x="44943" y="999"/>
                </a:cubicBezTo>
                <a:cubicBezTo>
                  <a:pt x="45213" y="999"/>
                  <a:pt x="45505" y="1051"/>
                  <a:pt x="45823" y="1167"/>
                </a:cubicBezTo>
                <a:cubicBezTo>
                  <a:pt x="47914" y="1944"/>
                  <a:pt x="48572" y="4677"/>
                  <a:pt x="50603" y="5618"/>
                </a:cubicBezTo>
                <a:cubicBezTo>
                  <a:pt x="51141" y="5859"/>
                  <a:pt x="51667" y="5964"/>
                  <a:pt x="52177" y="5964"/>
                </a:cubicBezTo>
                <a:cubicBezTo>
                  <a:pt x="54259" y="5964"/>
                  <a:pt x="56082" y="4205"/>
                  <a:pt x="57414" y="2705"/>
                </a:cubicBezTo>
                <a:cubicBezTo>
                  <a:pt x="57746" y="2304"/>
                  <a:pt x="57393" y="1780"/>
                  <a:pt x="57021" y="1780"/>
                </a:cubicBezTo>
                <a:cubicBezTo>
                  <a:pt x="56909" y="1780"/>
                  <a:pt x="56794" y="1829"/>
                  <a:pt x="56697" y="1944"/>
                </a:cubicBezTo>
                <a:cubicBezTo>
                  <a:pt x="55477" y="3299"/>
                  <a:pt x="53828" y="4858"/>
                  <a:pt x="52125" y="4858"/>
                </a:cubicBezTo>
                <a:cubicBezTo>
                  <a:pt x="51388" y="4858"/>
                  <a:pt x="50642" y="4566"/>
                  <a:pt x="49916" y="3840"/>
                </a:cubicBezTo>
                <a:cubicBezTo>
                  <a:pt x="48721" y="2645"/>
                  <a:pt x="47914" y="913"/>
                  <a:pt x="46286" y="241"/>
                </a:cubicBezTo>
                <a:cubicBezTo>
                  <a:pt x="45889" y="75"/>
                  <a:pt x="45499" y="1"/>
                  <a:pt x="45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43"/>
          <p:cNvGrpSpPr/>
          <p:nvPr/>
        </p:nvGrpSpPr>
        <p:grpSpPr>
          <a:xfrm rot="-1564537">
            <a:off x="6855077" y="4013920"/>
            <a:ext cx="495770" cy="567380"/>
            <a:chOff x="1244250" y="1474325"/>
            <a:chExt cx="1183700" cy="1354675"/>
          </a:xfrm>
        </p:grpSpPr>
        <p:sp>
          <p:nvSpPr>
            <p:cNvPr id="884" name="Google Shape;884;p43"/>
            <p:cNvSpPr/>
            <p:nvPr/>
          </p:nvSpPr>
          <p:spPr>
            <a:xfrm>
              <a:off x="1244250" y="1474325"/>
              <a:ext cx="1183700" cy="1354675"/>
            </a:xfrm>
            <a:custGeom>
              <a:avLst/>
              <a:gdLst/>
              <a:ahLst/>
              <a:cxnLst/>
              <a:rect l="l" t="t" r="r" b="b"/>
              <a:pathLst>
                <a:path w="47348" h="54187" extrusionOk="0">
                  <a:moveTo>
                    <a:pt x="15081" y="4209"/>
                  </a:moveTo>
                  <a:cubicBezTo>
                    <a:pt x="15169" y="4472"/>
                    <a:pt x="15344" y="4560"/>
                    <a:pt x="15432" y="4735"/>
                  </a:cubicBezTo>
                  <a:cubicBezTo>
                    <a:pt x="15432" y="4647"/>
                    <a:pt x="15344" y="4647"/>
                    <a:pt x="15344" y="4560"/>
                  </a:cubicBezTo>
                  <a:lnTo>
                    <a:pt x="15344" y="4560"/>
                  </a:lnTo>
                  <a:cubicBezTo>
                    <a:pt x="15607" y="4910"/>
                    <a:pt x="15870" y="5349"/>
                    <a:pt x="16221" y="5787"/>
                  </a:cubicBezTo>
                  <a:cubicBezTo>
                    <a:pt x="16659" y="6313"/>
                    <a:pt x="16923" y="6927"/>
                    <a:pt x="17361" y="7541"/>
                  </a:cubicBezTo>
                  <a:cubicBezTo>
                    <a:pt x="17799" y="8067"/>
                    <a:pt x="18238" y="8681"/>
                    <a:pt x="18676" y="9382"/>
                  </a:cubicBezTo>
                  <a:cubicBezTo>
                    <a:pt x="19553" y="10697"/>
                    <a:pt x="20430" y="11925"/>
                    <a:pt x="21307" y="13240"/>
                  </a:cubicBezTo>
                  <a:cubicBezTo>
                    <a:pt x="21920" y="13941"/>
                    <a:pt x="22359" y="14643"/>
                    <a:pt x="22797" y="15432"/>
                  </a:cubicBezTo>
                  <a:cubicBezTo>
                    <a:pt x="23323" y="16133"/>
                    <a:pt x="23849" y="17010"/>
                    <a:pt x="24375" y="17887"/>
                  </a:cubicBezTo>
                  <a:cubicBezTo>
                    <a:pt x="24989" y="18764"/>
                    <a:pt x="25515" y="19553"/>
                    <a:pt x="26041" y="20342"/>
                  </a:cubicBezTo>
                  <a:cubicBezTo>
                    <a:pt x="26567" y="21131"/>
                    <a:pt x="27181" y="22008"/>
                    <a:pt x="27707" y="22709"/>
                  </a:cubicBezTo>
                  <a:cubicBezTo>
                    <a:pt x="28058" y="23148"/>
                    <a:pt x="28233" y="23586"/>
                    <a:pt x="28584" y="24025"/>
                  </a:cubicBezTo>
                  <a:cubicBezTo>
                    <a:pt x="28672" y="24288"/>
                    <a:pt x="28935" y="24463"/>
                    <a:pt x="29022" y="24726"/>
                  </a:cubicBezTo>
                  <a:cubicBezTo>
                    <a:pt x="29812" y="25954"/>
                    <a:pt x="30513" y="27093"/>
                    <a:pt x="31302" y="28233"/>
                  </a:cubicBezTo>
                  <a:cubicBezTo>
                    <a:pt x="32091" y="29285"/>
                    <a:pt x="32705" y="30338"/>
                    <a:pt x="33494" y="31390"/>
                  </a:cubicBezTo>
                  <a:cubicBezTo>
                    <a:pt x="34196" y="32530"/>
                    <a:pt x="34722" y="33494"/>
                    <a:pt x="35335" y="34459"/>
                  </a:cubicBezTo>
                  <a:cubicBezTo>
                    <a:pt x="36037" y="35598"/>
                    <a:pt x="36826" y="36651"/>
                    <a:pt x="37440" y="37615"/>
                  </a:cubicBezTo>
                  <a:cubicBezTo>
                    <a:pt x="38141" y="38492"/>
                    <a:pt x="38755" y="39544"/>
                    <a:pt x="39456" y="40509"/>
                  </a:cubicBezTo>
                  <a:cubicBezTo>
                    <a:pt x="39895" y="41298"/>
                    <a:pt x="40333" y="41911"/>
                    <a:pt x="40772" y="42701"/>
                  </a:cubicBezTo>
                  <a:cubicBezTo>
                    <a:pt x="41035" y="43139"/>
                    <a:pt x="41298" y="43490"/>
                    <a:pt x="41473" y="43928"/>
                  </a:cubicBezTo>
                  <a:cubicBezTo>
                    <a:pt x="41736" y="44191"/>
                    <a:pt x="41911" y="44630"/>
                    <a:pt x="42174" y="45068"/>
                  </a:cubicBezTo>
                  <a:lnTo>
                    <a:pt x="43490" y="47435"/>
                  </a:lnTo>
                  <a:cubicBezTo>
                    <a:pt x="43665" y="47698"/>
                    <a:pt x="43840" y="48137"/>
                    <a:pt x="44016" y="48487"/>
                  </a:cubicBezTo>
                  <a:cubicBezTo>
                    <a:pt x="44191" y="48838"/>
                    <a:pt x="44366" y="49277"/>
                    <a:pt x="44454" y="49627"/>
                  </a:cubicBezTo>
                  <a:cubicBezTo>
                    <a:pt x="44630" y="49890"/>
                    <a:pt x="44717" y="50241"/>
                    <a:pt x="44717" y="50679"/>
                  </a:cubicBezTo>
                  <a:lnTo>
                    <a:pt x="44717" y="51206"/>
                  </a:lnTo>
                  <a:cubicBezTo>
                    <a:pt x="44630" y="51206"/>
                    <a:pt x="44630" y="51381"/>
                    <a:pt x="44542" y="51381"/>
                  </a:cubicBezTo>
                  <a:cubicBezTo>
                    <a:pt x="44279" y="51381"/>
                    <a:pt x="43928" y="51206"/>
                    <a:pt x="43577" y="51118"/>
                  </a:cubicBezTo>
                  <a:cubicBezTo>
                    <a:pt x="43402" y="51118"/>
                    <a:pt x="43227" y="51030"/>
                    <a:pt x="43051" y="51030"/>
                  </a:cubicBezTo>
                  <a:cubicBezTo>
                    <a:pt x="42788" y="51030"/>
                    <a:pt x="42613" y="50942"/>
                    <a:pt x="42350" y="50942"/>
                  </a:cubicBezTo>
                  <a:lnTo>
                    <a:pt x="42262" y="50942"/>
                  </a:lnTo>
                  <a:lnTo>
                    <a:pt x="42613" y="49627"/>
                  </a:lnTo>
                  <a:cubicBezTo>
                    <a:pt x="42613" y="49277"/>
                    <a:pt x="42613" y="48926"/>
                    <a:pt x="42525" y="48575"/>
                  </a:cubicBezTo>
                  <a:cubicBezTo>
                    <a:pt x="42350" y="48400"/>
                    <a:pt x="42262" y="48312"/>
                    <a:pt x="42174" y="48137"/>
                  </a:cubicBezTo>
                  <a:cubicBezTo>
                    <a:pt x="42087" y="48049"/>
                    <a:pt x="41911" y="47961"/>
                    <a:pt x="41736" y="47961"/>
                  </a:cubicBezTo>
                  <a:cubicBezTo>
                    <a:pt x="41596" y="47909"/>
                    <a:pt x="41455" y="47884"/>
                    <a:pt x="41319" y="47884"/>
                  </a:cubicBezTo>
                  <a:cubicBezTo>
                    <a:pt x="40772" y="47884"/>
                    <a:pt x="40281" y="48277"/>
                    <a:pt x="40070" y="48838"/>
                  </a:cubicBezTo>
                  <a:cubicBezTo>
                    <a:pt x="39982" y="49277"/>
                    <a:pt x="39895" y="49803"/>
                    <a:pt x="39719" y="50241"/>
                  </a:cubicBezTo>
                  <a:cubicBezTo>
                    <a:pt x="39544" y="50241"/>
                    <a:pt x="39456" y="50153"/>
                    <a:pt x="39193" y="50153"/>
                  </a:cubicBezTo>
                  <a:cubicBezTo>
                    <a:pt x="38843" y="50066"/>
                    <a:pt x="38404" y="50066"/>
                    <a:pt x="37966" y="49890"/>
                  </a:cubicBezTo>
                  <a:cubicBezTo>
                    <a:pt x="38229" y="49189"/>
                    <a:pt x="38317" y="48400"/>
                    <a:pt x="38404" y="47523"/>
                  </a:cubicBezTo>
                  <a:cubicBezTo>
                    <a:pt x="38404" y="47172"/>
                    <a:pt x="38317" y="46734"/>
                    <a:pt x="38141" y="46558"/>
                  </a:cubicBezTo>
                  <a:lnTo>
                    <a:pt x="37966" y="46383"/>
                  </a:lnTo>
                  <a:cubicBezTo>
                    <a:pt x="37790" y="46208"/>
                    <a:pt x="37527" y="46120"/>
                    <a:pt x="37264" y="46120"/>
                  </a:cubicBezTo>
                  <a:cubicBezTo>
                    <a:pt x="36826" y="46120"/>
                    <a:pt x="36475" y="46208"/>
                    <a:pt x="36212" y="46383"/>
                  </a:cubicBezTo>
                  <a:cubicBezTo>
                    <a:pt x="35949" y="46646"/>
                    <a:pt x="35774" y="46997"/>
                    <a:pt x="35774" y="47260"/>
                  </a:cubicBezTo>
                  <a:cubicBezTo>
                    <a:pt x="35774" y="47874"/>
                    <a:pt x="35686" y="48312"/>
                    <a:pt x="35598" y="48838"/>
                  </a:cubicBezTo>
                  <a:cubicBezTo>
                    <a:pt x="35598" y="49014"/>
                    <a:pt x="35511" y="49189"/>
                    <a:pt x="35511" y="49364"/>
                  </a:cubicBezTo>
                  <a:cubicBezTo>
                    <a:pt x="35072" y="49277"/>
                    <a:pt x="34722" y="49277"/>
                    <a:pt x="34283" y="49189"/>
                  </a:cubicBezTo>
                  <a:cubicBezTo>
                    <a:pt x="33757" y="49014"/>
                    <a:pt x="33319" y="48926"/>
                    <a:pt x="32705" y="48838"/>
                  </a:cubicBezTo>
                  <a:lnTo>
                    <a:pt x="32530" y="48838"/>
                  </a:lnTo>
                  <a:cubicBezTo>
                    <a:pt x="32617" y="48750"/>
                    <a:pt x="32617" y="48575"/>
                    <a:pt x="32705" y="48487"/>
                  </a:cubicBezTo>
                  <a:cubicBezTo>
                    <a:pt x="32968" y="47961"/>
                    <a:pt x="33406" y="47523"/>
                    <a:pt x="33757" y="47085"/>
                  </a:cubicBezTo>
                  <a:cubicBezTo>
                    <a:pt x="34196" y="46558"/>
                    <a:pt x="33933" y="45769"/>
                    <a:pt x="33494" y="45331"/>
                  </a:cubicBezTo>
                  <a:lnTo>
                    <a:pt x="33406" y="45243"/>
                  </a:lnTo>
                  <a:cubicBezTo>
                    <a:pt x="33143" y="45046"/>
                    <a:pt x="32880" y="44947"/>
                    <a:pt x="32654" y="44947"/>
                  </a:cubicBezTo>
                  <a:cubicBezTo>
                    <a:pt x="32579" y="44947"/>
                    <a:pt x="32508" y="44958"/>
                    <a:pt x="32442" y="44980"/>
                  </a:cubicBezTo>
                  <a:cubicBezTo>
                    <a:pt x="32004" y="45068"/>
                    <a:pt x="31741" y="45243"/>
                    <a:pt x="31565" y="45506"/>
                  </a:cubicBezTo>
                  <a:cubicBezTo>
                    <a:pt x="31214" y="45945"/>
                    <a:pt x="30864" y="46295"/>
                    <a:pt x="30688" y="46734"/>
                  </a:cubicBezTo>
                  <a:cubicBezTo>
                    <a:pt x="30338" y="47172"/>
                    <a:pt x="30250" y="47611"/>
                    <a:pt x="29987" y="48049"/>
                  </a:cubicBezTo>
                  <a:cubicBezTo>
                    <a:pt x="29987" y="48137"/>
                    <a:pt x="29899" y="48137"/>
                    <a:pt x="29899" y="48312"/>
                  </a:cubicBezTo>
                  <a:cubicBezTo>
                    <a:pt x="29636" y="48137"/>
                    <a:pt x="29373" y="48137"/>
                    <a:pt x="29110" y="48049"/>
                  </a:cubicBezTo>
                  <a:cubicBezTo>
                    <a:pt x="28496" y="47961"/>
                    <a:pt x="27883" y="47874"/>
                    <a:pt x="27356" y="47611"/>
                  </a:cubicBezTo>
                  <a:cubicBezTo>
                    <a:pt x="27444" y="47435"/>
                    <a:pt x="27444" y="47172"/>
                    <a:pt x="27620" y="46997"/>
                  </a:cubicBezTo>
                  <a:cubicBezTo>
                    <a:pt x="27707" y="46383"/>
                    <a:pt x="27883" y="45945"/>
                    <a:pt x="28058" y="45419"/>
                  </a:cubicBezTo>
                  <a:cubicBezTo>
                    <a:pt x="28233" y="44893"/>
                    <a:pt x="28058" y="44366"/>
                    <a:pt x="27707" y="44016"/>
                  </a:cubicBezTo>
                  <a:cubicBezTo>
                    <a:pt x="27620" y="43928"/>
                    <a:pt x="27444" y="43928"/>
                    <a:pt x="27269" y="43753"/>
                  </a:cubicBezTo>
                  <a:cubicBezTo>
                    <a:pt x="27163" y="43726"/>
                    <a:pt x="27057" y="43714"/>
                    <a:pt x="26953" y="43714"/>
                  </a:cubicBezTo>
                  <a:cubicBezTo>
                    <a:pt x="26366" y="43714"/>
                    <a:pt x="25826" y="44108"/>
                    <a:pt x="25603" y="44630"/>
                  </a:cubicBezTo>
                  <a:cubicBezTo>
                    <a:pt x="25515" y="45243"/>
                    <a:pt x="25252" y="45682"/>
                    <a:pt x="25164" y="46208"/>
                  </a:cubicBezTo>
                  <a:cubicBezTo>
                    <a:pt x="25077" y="46383"/>
                    <a:pt x="25077" y="46734"/>
                    <a:pt x="24989" y="46997"/>
                  </a:cubicBezTo>
                  <a:cubicBezTo>
                    <a:pt x="24375" y="46734"/>
                    <a:pt x="23937" y="46646"/>
                    <a:pt x="23411" y="46558"/>
                  </a:cubicBezTo>
                  <a:cubicBezTo>
                    <a:pt x="22797" y="46383"/>
                    <a:pt x="22096" y="46208"/>
                    <a:pt x="21482" y="46120"/>
                  </a:cubicBezTo>
                  <a:cubicBezTo>
                    <a:pt x="21657" y="45682"/>
                    <a:pt x="22008" y="45243"/>
                    <a:pt x="22183" y="44805"/>
                  </a:cubicBezTo>
                  <a:cubicBezTo>
                    <a:pt x="22446" y="44454"/>
                    <a:pt x="22534" y="44103"/>
                    <a:pt x="22446" y="43753"/>
                  </a:cubicBezTo>
                  <a:cubicBezTo>
                    <a:pt x="22359" y="43490"/>
                    <a:pt x="22183" y="43227"/>
                    <a:pt x="22008" y="43051"/>
                  </a:cubicBezTo>
                  <a:cubicBezTo>
                    <a:pt x="22008" y="43051"/>
                    <a:pt x="22008" y="42876"/>
                    <a:pt x="21920" y="42876"/>
                  </a:cubicBezTo>
                  <a:cubicBezTo>
                    <a:pt x="21664" y="42748"/>
                    <a:pt x="21407" y="42666"/>
                    <a:pt x="21150" y="42666"/>
                  </a:cubicBezTo>
                  <a:cubicBezTo>
                    <a:pt x="21056" y="42666"/>
                    <a:pt x="20962" y="42677"/>
                    <a:pt x="20868" y="42701"/>
                  </a:cubicBezTo>
                  <a:cubicBezTo>
                    <a:pt x="20605" y="42701"/>
                    <a:pt x="20167" y="42876"/>
                    <a:pt x="19991" y="43227"/>
                  </a:cubicBezTo>
                  <a:cubicBezTo>
                    <a:pt x="19816" y="43577"/>
                    <a:pt x="19553" y="44016"/>
                    <a:pt x="19378" y="44454"/>
                  </a:cubicBezTo>
                  <a:cubicBezTo>
                    <a:pt x="19290" y="44805"/>
                    <a:pt x="19027" y="44980"/>
                    <a:pt x="18939" y="45331"/>
                  </a:cubicBezTo>
                  <a:lnTo>
                    <a:pt x="17624" y="44980"/>
                  </a:lnTo>
                  <a:cubicBezTo>
                    <a:pt x="17361" y="44893"/>
                    <a:pt x="17098" y="44893"/>
                    <a:pt x="16835" y="44805"/>
                  </a:cubicBezTo>
                  <a:lnTo>
                    <a:pt x="16835" y="44630"/>
                  </a:lnTo>
                  <a:cubicBezTo>
                    <a:pt x="17186" y="44103"/>
                    <a:pt x="17361" y="43490"/>
                    <a:pt x="17712" y="42876"/>
                  </a:cubicBezTo>
                  <a:cubicBezTo>
                    <a:pt x="17799" y="42613"/>
                    <a:pt x="17712" y="42262"/>
                    <a:pt x="17624" y="41911"/>
                  </a:cubicBezTo>
                  <a:cubicBezTo>
                    <a:pt x="17536" y="41736"/>
                    <a:pt x="17361" y="41561"/>
                    <a:pt x="17273" y="41473"/>
                  </a:cubicBezTo>
                  <a:cubicBezTo>
                    <a:pt x="17186" y="41298"/>
                    <a:pt x="17098" y="41298"/>
                    <a:pt x="16835" y="41122"/>
                  </a:cubicBezTo>
                  <a:cubicBezTo>
                    <a:pt x="16741" y="41099"/>
                    <a:pt x="16653" y="41088"/>
                    <a:pt x="16568" y="41088"/>
                  </a:cubicBezTo>
                  <a:cubicBezTo>
                    <a:pt x="16337" y="41088"/>
                    <a:pt x="16127" y="41169"/>
                    <a:pt x="15870" y="41298"/>
                  </a:cubicBezTo>
                  <a:cubicBezTo>
                    <a:pt x="15783" y="41385"/>
                    <a:pt x="15607" y="41385"/>
                    <a:pt x="15520" y="41473"/>
                  </a:cubicBezTo>
                  <a:cubicBezTo>
                    <a:pt x="15344" y="41561"/>
                    <a:pt x="15169" y="41824"/>
                    <a:pt x="15081" y="41999"/>
                  </a:cubicBezTo>
                  <a:cubicBezTo>
                    <a:pt x="14906" y="42350"/>
                    <a:pt x="14731" y="42788"/>
                    <a:pt x="14555" y="43139"/>
                  </a:cubicBezTo>
                  <a:cubicBezTo>
                    <a:pt x="14292" y="43490"/>
                    <a:pt x="14204" y="43665"/>
                    <a:pt x="14117" y="44016"/>
                  </a:cubicBezTo>
                  <a:cubicBezTo>
                    <a:pt x="13591" y="43928"/>
                    <a:pt x="12889" y="43665"/>
                    <a:pt x="12275" y="43577"/>
                  </a:cubicBezTo>
                  <a:cubicBezTo>
                    <a:pt x="12275" y="43490"/>
                    <a:pt x="12100" y="43490"/>
                    <a:pt x="12012" y="43490"/>
                  </a:cubicBezTo>
                  <a:cubicBezTo>
                    <a:pt x="12363" y="42876"/>
                    <a:pt x="12539" y="42438"/>
                    <a:pt x="12802" y="41999"/>
                  </a:cubicBezTo>
                  <a:cubicBezTo>
                    <a:pt x="12802" y="41911"/>
                    <a:pt x="12802" y="41824"/>
                    <a:pt x="12889" y="41736"/>
                  </a:cubicBezTo>
                  <a:lnTo>
                    <a:pt x="12889" y="41035"/>
                  </a:lnTo>
                  <a:cubicBezTo>
                    <a:pt x="12802" y="40684"/>
                    <a:pt x="12714" y="40509"/>
                    <a:pt x="12451" y="40245"/>
                  </a:cubicBezTo>
                  <a:lnTo>
                    <a:pt x="12363" y="40158"/>
                  </a:lnTo>
                  <a:cubicBezTo>
                    <a:pt x="12115" y="40034"/>
                    <a:pt x="11867" y="39910"/>
                    <a:pt x="11650" y="39910"/>
                  </a:cubicBezTo>
                  <a:cubicBezTo>
                    <a:pt x="11560" y="39910"/>
                    <a:pt x="11476" y="39931"/>
                    <a:pt x="11399" y="39982"/>
                  </a:cubicBezTo>
                  <a:cubicBezTo>
                    <a:pt x="11048" y="39982"/>
                    <a:pt x="10610" y="40158"/>
                    <a:pt x="10522" y="40509"/>
                  </a:cubicBezTo>
                  <a:cubicBezTo>
                    <a:pt x="10259" y="40859"/>
                    <a:pt x="10171" y="41298"/>
                    <a:pt x="9908" y="41561"/>
                  </a:cubicBezTo>
                  <a:cubicBezTo>
                    <a:pt x="9820" y="41911"/>
                    <a:pt x="9645" y="42262"/>
                    <a:pt x="9382" y="42701"/>
                  </a:cubicBezTo>
                  <a:cubicBezTo>
                    <a:pt x="9294" y="42613"/>
                    <a:pt x="9207" y="42613"/>
                    <a:pt x="9031" y="42613"/>
                  </a:cubicBezTo>
                  <a:cubicBezTo>
                    <a:pt x="8418" y="42438"/>
                    <a:pt x="7716" y="42262"/>
                    <a:pt x="7190" y="42174"/>
                  </a:cubicBezTo>
                  <a:lnTo>
                    <a:pt x="7190" y="41911"/>
                  </a:lnTo>
                  <a:cubicBezTo>
                    <a:pt x="7453" y="41122"/>
                    <a:pt x="7628" y="40509"/>
                    <a:pt x="7979" y="39719"/>
                  </a:cubicBezTo>
                  <a:cubicBezTo>
                    <a:pt x="8242" y="39193"/>
                    <a:pt x="7979" y="38667"/>
                    <a:pt x="7628" y="38317"/>
                  </a:cubicBezTo>
                  <a:cubicBezTo>
                    <a:pt x="7541" y="38229"/>
                    <a:pt x="7453" y="38053"/>
                    <a:pt x="7190" y="38053"/>
                  </a:cubicBezTo>
                  <a:cubicBezTo>
                    <a:pt x="7120" y="38030"/>
                    <a:pt x="7043" y="38019"/>
                    <a:pt x="6961" y="38019"/>
                  </a:cubicBezTo>
                  <a:cubicBezTo>
                    <a:pt x="6739" y="38019"/>
                    <a:pt x="6482" y="38100"/>
                    <a:pt x="6226" y="38229"/>
                  </a:cubicBezTo>
                  <a:cubicBezTo>
                    <a:pt x="5875" y="38317"/>
                    <a:pt x="5699" y="38667"/>
                    <a:pt x="5612" y="38930"/>
                  </a:cubicBezTo>
                  <a:cubicBezTo>
                    <a:pt x="5349" y="39369"/>
                    <a:pt x="5173" y="39807"/>
                    <a:pt x="4998" y="40421"/>
                  </a:cubicBezTo>
                  <a:cubicBezTo>
                    <a:pt x="4910" y="40684"/>
                    <a:pt x="4910" y="41122"/>
                    <a:pt x="4823" y="41473"/>
                  </a:cubicBezTo>
                  <a:lnTo>
                    <a:pt x="4647" y="41473"/>
                  </a:lnTo>
                  <a:lnTo>
                    <a:pt x="3332" y="41122"/>
                  </a:lnTo>
                  <a:cubicBezTo>
                    <a:pt x="3244" y="41122"/>
                    <a:pt x="3244" y="41035"/>
                    <a:pt x="3157" y="41035"/>
                  </a:cubicBezTo>
                  <a:lnTo>
                    <a:pt x="2806" y="40684"/>
                  </a:lnTo>
                  <a:cubicBezTo>
                    <a:pt x="2806" y="40509"/>
                    <a:pt x="2894" y="40421"/>
                    <a:pt x="2894" y="40158"/>
                  </a:cubicBezTo>
                  <a:cubicBezTo>
                    <a:pt x="2894" y="39982"/>
                    <a:pt x="3069" y="39719"/>
                    <a:pt x="3069" y="39544"/>
                  </a:cubicBezTo>
                  <a:cubicBezTo>
                    <a:pt x="3069" y="39106"/>
                    <a:pt x="3244" y="38667"/>
                    <a:pt x="3332" y="38229"/>
                  </a:cubicBezTo>
                  <a:cubicBezTo>
                    <a:pt x="3507" y="37966"/>
                    <a:pt x="3507" y="37878"/>
                    <a:pt x="3595" y="37615"/>
                  </a:cubicBezTo>
                  <a:lnTo>
                    <a:pt x="3595" y="37615"/>
                  </a:lnTo>
                  <a:cubicBezTo>
                    <a:pt x="3595" y="37790"/>
                    <a:pt x="3507" y="37878"/>
                    <a:pt x="3507" y="37966"/>
                  </a:cubicBezTo>
                  <a:cubicBezTo>
                    <a:pt x="3770" y="37177"/>
                    <a:pt x="4034" y="36475"/>
                    <a:pt x="4209" y="35598"/>
                  </a:cubicBezTo>
                  <a:lnTo>
                    <a:pt x="4910" y="33231"/>
                  </a:lnTo>
                  <a:lnTo>
                    <a:pt x="5612" y="30951"/>
                  </a:lnTo>
                  <a:lnTo>
                    <a:pt x="6226" y="28672"/>
                  </a:lnTo>
                  <a:cubicBezTo>
                    <a:pt x="6489" y="28233"/>
                    <a:pt x="6664" y="27707"/>
                    <a:pt x="6752" y="27269"/>
                  </a:cubicBezTo>
                  <a:cubicBezTo>
                    <a:pt x="6927" y="26830"/>
                    <a:pt x="7102" y="26217"/>
                    <a:pt x="7190" y="25778"/>
                  </a:cubicBezTo>
                  <a:cubicBezTo>
                    <a:pt x="7453" y="24901"/>
                    <a:pt x="7804" y="23937"/>
                    <a:pt x="8067" y="23060"/>
                  </a:cubicBezTo>
                  <a:lnTo>
                    <a:pt x="8768" y="21131"/>
                  </a:lnTo>
                  <a:cubicBezTo>
                    <a:pt x="9207" y="20079"/>
                    <a:pt x="9557" y="19202"/>
                    <a:pt x="9820" y="18238"/>
                  </a:cubicBezTo>
                  <a:cubicBezTo>
                    <a:pt x="10171" y="17361"/>
                    <a:pt x="10434" y="16484"/>
                    <a:pt x="10697" y="15607"/>
                  </a:cubicBezTo>
                  <a:cubicBezTo>
                    <a:pt x="11048" y="14643"/>
                    <a:pt x="11486" y="13766"/>
                    <a:pt x="11837" y="12802"/>
                  </a:cubicBezTo>
                  <a:cubicBezTo>
                    <a:pt x="12188" y="11662"/>
                    <a:pt x="12626" y="10610"/>
                    <a:pt x="12977" y="9470"/>
                  </a:cubicBezTo>
                  <a:cubicBezTo>
                    <a:pt x="13415" y="8418"/>
                    <a:pt x="13766" y="7365"/>
                    <a:pt x="14204" y="6313"/>
                  </a:cubicBezTo>
                  <a:cubicBezTo>
                    <a:pt x="14555" y="5612"/>
                    <a:pt x="14906" y="4910"/>
                    <a:pt x="15081" y="4209"/>
                  </a:cubicBezTo>
                  <a:close/>
                  <a:moveTo>
                    <a:pt x="14643" y="0"/>
                  </a:moveTo>
                  <a:cubicBezTo>
                    <a:pt x="14467" y="0"/>
                    <a:pt x="14204" y="0"/>
                    <a:pt x="14029" y="176"/>
                  </a:cubicBezTo>
                  <a:cubicBezTo>
                    <a:pt x="13941" y="176"/>
                    <a:pt x="13766" y="263"/>
                    <a:pt x="13678" y="351"/>
                  </a:cubicBezTo>
                  <a:cubicBezTo>
                    <a:pt x="13328" y="702"/>
                    <a:pt x="13152" y="1140"/>
                    <a:pt x="13240" y="1578"/>
                  </a:cubicBezTo>
                  <a:cubicBezTo>
                    <a:pt x="12802" y="2806"/>
                    <a:pt x="12275" y="3946"/>
                    <a:pt x="11837" y="5173"/>
                  </a:cubicBezTo>
                  <a:cubicBezTo>
                    <a:pt x="11311" y="6489"/>
                    <a:pt x="10873" y="7891"/>
                    <a:pt x="10259" y="9207"/>
                  </a:cubicBezTo>
                  <a:cubicBezTo>
                    <a:pt x="9996" y="9908"/>
                    <a:pt x="9733" y="10522"/>
                    <a:pt x="9557" y="11223"/>
                  </a:cubicBezTo>
                  <a:cubicBezTo>
                    <a:pt x="9207" y="11837"/>
                    <a:pt x="8944" y="12451"/>
                    <a:pt x="8768" y="13065"/>
                  </a:cubicBezTo>
                  <a:cubicBezTo>
                    <a:pt x="8505" y="13854"/>
                    <a:pt x="8242" y="14643"/>
                    <a:pt x="7979" y="15344"/>
                  </a:cubicBezTo>
                  <a:cubicBezTo>
                    <a:pt x="7891" y="16046"/>
                    <a:pt x="7628" y="16660"/>
                    <a:pt x="7453" y="17273"/>
                  </a:cubicBezTo>
                  <a:cubicBezTo>
                    <a:pt x="7453" y="17449"/>
                    <a:pt x="7365" y="17536"/>
                    <a:pt x="7365" y="17712"/>
                  </a:cubicBezTo>
                  <a:cubicBezTo>
                    <a:pt x="7102" y="18238"/>
                    <a:pt x="6927" y="18852"/>
                    <a:pt x="6664" y="19465"/>
                  </a:cubicBezTo>
                  <a:cubicBezTo>
                    <a:pt x="6313" y="20079"/>
                    <a:pt x="6138" y="20868"/>
                    <a:pt x="5875" y="21482"/>
                  </a:cubicBezTo>
                  <a:cubicBezTo>
                    <a:pt x="5699" y="22359"/>
                    <a:pt x="5349" y="23411"/>
                    <a:pt x="4998" y="24288"/>
                  </a:cubicBezTo>
                  <a:cubicBezTo>
                    <a:pt x="4735" y="25164"/>
                    <a:pt x="4472" y="26041"/>
                    <a:pt x="4121" y="26918"/>
                  </a:cubicBezTo>
                  <a:cubicBezTo>
                    <a:pt x="3858" y="27795"/>
                    <a:pt x="3507" y="28672"/>
                    <a:pt x="3244" y="29549"/>
                  </a:cubicBezTo>
                  <a:cubicBezTo>
                    <a:pt x="2981" y="30250"/>
                    <a:pt x="2718" y="31127"/>
                    <a:pt x="2543" y="31916"/>
                  </a:cubicBezTo>
                  <a:cubicBezTo>
                    <a:pt x="2192" y="32793"/>
                    <a:pt x="1929" y="33582"/>
                    <a:pt x="1754" y="34459"/>
                  </a:cubicBezTo>
                  <a:cubicBezTo>
                    <a:pt x="1491" y="35335"/>
                    <a:pt x="1315" y="36125"/>
                    <a:pt x="1052" y="36826"/>
                  </a:cubicBezTo>
                  <a:cubicBezTo>
                    <a:pt x="1052" y="37089"/>
                    <a:pt x="965" y="37440"/>
                    <a:pt x="877" y="37615"/>
                  </a:cubicBezTo>
                  <a:cubicBezTo>
                    <a:pt x="614" y="38053"/>
                    <a:pt x="526" y="38492"/>
                    <a:pt x="439" y="38930"/>
                  </a:cubicBezTo>
                  <a:cubicBezTo>
                    <a:pt x="351" y="39281"/>
                    <a:pt x="351" y="39719"/>
                    <a:pt x="176" y="40070"/>
                  </a:cubicBezTo>
                  <a:cubicBezTo>
                    <a:pt x="88" y="40245"/>
                    <a:pt x="0" y="40596"/>
                    <a:pt x="88" y="40947"/>
                  </a:cubicBezTo>
                  <a:cubicBezTo>
                    <a:pt x="0" y="41122"/>
                    <a:pt x="0" y="41210"/>
                    <a:pt x="0" y="41473"/>
                  </a:cubicBezTo>
                  <a:cubicBezTo>
                    <a:pt x="88" y="41561"/>
                    <a:pt x="88" y="41648"/>
                    <a:pt x="88" y="41824"/>
                  </a:cubicBezTo>
                  <a:cubicBezTo>
                    <a:pt x="88" y="41999"/>
                    <a:pt x="176" y="42262"/>
                    <a:pt x="439" y="42350"/>
                  </a:cubicBezTo>
                  <a:lnTo>
                    <a:pt x="1140" y="43139"/>
                  </a:lnTo>
                  <a:cubicBezTo>
                    <a:pt x="1403" y="43314"/>
                    <a:pt x="1754" y="43577"/>
                    <a:pt x="2017" y="43665"/>
                  </a:cubicBezTo>
                  <a:cubicBezTo>
                    <a:pt x="2718" y="44016"/>
                    <a:pt x="3332" y="44103"/>
                    <a:pt x="4034" y="44279"/>
                  </a:cubicBezTo>
                  <a:cubicBezTo>
                    <a:pt x="4472" y="44454"/>
                    <a:pt x="4998" y="44630"/>
                    <a:pt x="5524" y="44717"/>
                  </a:cubicBezTo>
                  <a:cubicBezTo>
                    <a:pt x="6226" y="44893"/>
                    <a:pt x="6839" y="45068"/>
                    <a:pt x="7541" y="45156"/>
                  </a:cubicBezTo>
                  <a:cubicBezTo>
                    <a:pt x="10259" y="45769"/>
                    <a:pt x="12889" y="46295"/>
                    <a:pt x="15520" y="47085"/>
                  </a:cubicBezTo>
                  <a:cubicBezTo>
                    <a:pt x="16046" y="47260"/>
                    <a:pt x="16747" y="47523"/>
                    <a:pt x="17273" y="47611"/>
                  </a:cubicBezTo>
                  <a:cubicBezTo>
                    <a:pt x="17975" y="47786"/>
                    <a:pt x="18501" y="47961"/>
                    <a:pt x="19115" y="48137"/>
                  </a:cubicBezTo>
                  <a:cubicBezTo>
                    <a:pt x="20430" y="48575"/>
                    <a:pt x="21745" y="48838"/>
                    <a:pt x="23060" y="49189"/>
                  </a:cubicBezTo>
                  <a:cubicBezTo>
                    <a:pt x="24375" y="49364"/>
                    <a:pt x="25691" y="49803"/>
                    <a:pt x="27006" y="50241"/>
                  </a:cubicBezTo>
                  <a:cubicBezTo>
                    <a:pt x="27620" y="50329"/>
                    <a:pt x="28233" y="50592"/>
                    <a:pt x="28935" y="50679"/>
                  </a:cubicBezTo>
                  <a:cubicBezTo>
                    <a:pt x="29548" y="50767"/>
                    <a:pt x="30162" y="51030"/>
                    <a:pt x="30776" y="51118"/>
                  </a:cubicBezTo>
                  <a:lnTo>
                    <a:pt x="32442" y="51469"/>
                  </a:lnTo>
                  <a:cubicBezTo>
                    <a:pt x="32968" y="51556"/>
                    <a:pt x="33406" y="51644"/>
                    <a:pt x="33933" y="51819"/>
                  </a:cubicBezTo>
                  <a:cubicBezTo>
                    <a:pt x="34809" y="51995"/>
                    <a:pt x="35686" y="52258"/>
                    <a:pt x="36563" y="52345"/>
                  </a:cubicBezTo>
                  <a:cubicBezTo>
                    <a:pt x="37352" y="52433"/>
                    <a:pt x="38053" y="52696"/>
                    <a:pt x="38755" y="52784"/>
                  </a:cubicBezTo>
                  <a:lnTo>
                    <a:pt x="39018" y="52784"/>
                  </a:lnTo>
                  <a:cubicBezTo>
                    <a:pt x="39193" y="53134"/>
                    <a:pt x="39544" y="53134"/>
                    <a:pt x="39895" y="53222"/>
                  </a:cubicBezTo>
                  <a:cubicBezTo>
                    <a:pt x="40333" y="53310"/>
                    <a:pt x="40684" y="53310"/>
                    <a:pt x="41122" y="53398"/>
                  </a:cubicBezTo>
                  <a:cubicBezTo>
                    <a:pt x="41298" y="53398"/>
                    <a:pt x="41385" y="53573"/>
                    <a:pt x="41648" y="53573"/>
                  </a:cubicBezTo>
                  <a:cubicBezTo>
                    <a:pt x="41824" y="53573"/>
                    <a:pt x="42174" y="53661"/>
                    <a:pt x="42437" y="53661"/>
                  </a:cubicBezTo>
                  <a:cubicBezTo>
                    <a:pt x="42613" y="53748"/>
                    <a:pt x="42964" y="53748"/>
                    <a:pt x="43139" y="53836"/>
                  </a:cubicBezTo>
                  <a:lnTo>
                    <a:pt x="44454" y="54187"/>
                  </a:lnTo>
                  <a:cubicBezTo>
                    <a:pt x="44893" y="54187"/>
                    <a:pt x="45331" y="54187"/>
                    <a:pt x="45682" y="54011"/>
                  </a:cubicBezTo>
                  <a:cubicBezTo>
                    <a:pt x="46120" y="53748"/>
                    <a:pt x="46383" y="53573"/>
                    <a:pt x="46558" y="53222"/>
                  </a:cubicBezTo>
                  <a:cubicBezTo>
                    <a:pt x="46646" y="53134"/>
                    <a:pt x="46646" y="52959"/>
                    <a:pt x="46822" y="52871"/>
                  </a:cubicBezTo>
                  <a:cubicBezTo>
                    <a:pt x="46909" y="52521"/>
                    <a:pt x="46997" y="52345"/>
                    <a:pt x="47085" y="51995"/>
                  </a:cubicBezTo>
                  <a:cubicBezTo>
                    <a:pt x="47260" y="51644"/>
                    <a:pt x="47260" y="51469"/>
                    <a:pt x="47260" y="51118"/>
                  </a:cubicBezTo>
                  <a:cubicBezTo>
                    <a:pt x="47348" y="49890"/>
                    <a:pt x="46997" y="48750"/>
                    <a:pt x="46471" y="47611"/>
                  </a:cubicBezTo>
                  <a:cubicBezTo>
                    <a:pt x="46208" y="46997"/>
                    <a:pt x="46032" y="46383"/>
                    <a:pt x="45945" y="45857"/>
                  </a:cubicBezTo>
                  <a:cubicBezTo>
                    <a:pt x="45682" y="45331"/>
                    <a:pt x="45331" y="44717"/>
                    <a:pt x="45068" y="44191"/>
                  </a:cubicBezTo>
                  <a:cubicBezTo>
                    <a:pt x="44717" y="43577"/>
                    <a:pt x="44279" y="42876"/>
                    <a:pt x="43928" y="42262"/>
                  </a:cubicBezTo>
                  <a:cubicBezTo>
                    <a:pt x="43490" y="41648"/>
                    <a:pt x="43139" y="41035"/>
                    <a:pt x="42876" y="40509"/>
                  </a:cubicBezTo>
                  <a:cubicBezTo>
                    <a:pt x="42087" y="39193"/>
                    <a:pt x="41298" y="37966"/>
                    <a:pt x="40421" y="36738"/>
                  </a:cubicBezTo>
                  <a:lnTo>
                    <a:pt x="38492" y="33757"/>
                  </a:lnTo>
                  <a:cubicBezTo>
                    <a:pt x="37352" y="32091"/>
                    <a:pt x="36388" y="30250"/>
                    <a:pt x="35160" y="28496"/>
                  </a:cubicBezTo>
                  <a:cubicBezTo>
                    <a:pt x="33933" y="26918"/>
                    <a:pt x="32793" y="25164"/>
                    <a:pt x="31653" y="23499"/>
                  </a:cubicBezTo>
                  <a:cubicBezTo>
                    <a:pt x="31477" y="23236"/>
                    <a:pt x="31302" y="22972"/>
                    <a:pt x="31127" y="22709"/>
                  </a:cubicBezTo>
                  <a:cubicBezTo>
                    <a:pt x="31039" y="22359"/>
                    <a:pt x="30776" y="22183"/>
                    <a:pt x="30688" y="21920"/>
                  </a:cubicBezTo>
                  <a:cubicBezTo>
                    <a:pt x="29987" y="20868"/>
                    <a:pt x="29373" y="19904"/>
                    <a:pt x="28584" y="18764"/>
                  </a:cubicBezTo>
                  <a:cubicBezTo>
                    <a:pt x="27970" y="17887"/>
                    <a:pt x="27269" y="16923"/>
                    <a:pt x="26655" y="15958"/>
                  </a:cubicBezTo>
                  <a:cubicBezTo>
                    <a:pt x="25954" y="14906"/>
                    <a:pt x="25428" y="13941"/>
                    <a:pt x="24726" y="12977"/>
                  </a:cubicBezTo>
                  <a:cubicBezTo>
                    <a:pt x="24463" y="12275"/>
                    <a:pt x="24112" y="11749"/>
                    <a:pt x="23674" y="11223"/>
                  </a:cubicBezTo>
                  <a:cubicBezTo>
                    <a:pt x="23236" y="10697"/>
                    <a:pt x="22885" y="10083"/>
                    <a:pt x="22534" y="9645"/>
                  </a:cubicBezTo>
                  <a:lnTo>
                    <a:pt x="21570" y="8330"/>
                  </a:lnTo>
                  <a:cubicBezTo>
                    <a:pt x="21219" y="7891"/>
                    <a:pt x="20956" y="7365"/>
                    <a:pt x="20605" y="6927"/>
                  </a:cubicBezTo>
                  <a:lnTo>
                    <a:pt x="19641" y="5612"/>
                  </a:lnTo>
                  <a:cubicBezTo>
                    <a:pt x="19290" y="5261"/>
                    <a:pt x="19027" y="4823"/>
                    <a:pt x="18852" y="4560"/>
                  </a:cubicBezTo>
                  <a:cubicBezTo>
                    <a:pt x="18413" y="3858"/>
                    <a:pt x="18062" y="3332"/>
                    <a:pt x="17624" y="2806"/>
                  </a:cubicBezTo>
                  <a:cubicBezTo>
                    <a:pt x="17273" y="2368"/>
                    <a:pt x="16835" y="1754"/>
                    <a:pt x="16572" y="1315"/>
                  </a:cubicBezTo>
                  <a:cubicBezTo>
                    <a:pt x="16396" y="1140"/>
                    <a:pt x="16221" y="877"/>
                    <a:pt x="15958" y="702"/>
                  </a:cubicBezTo>
                  <a:lnTo>
                    <a:pt x="15783" y="439"/>
                  </a:lnTo>
                  <a:cubicBezTo>
                    <a:pt x="15695" y="351"/>
                    <a:pt x="15520" y="351"/>
                    <a:pt x="15432" y="263"/>
                  </a:cubicBezTo>
                  <a:cubicBezTo>
                    <a:pt x="15257" y="176"/>
                    <a:pt x="14906" y="0"/>
                    <a:pt x="14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1494125" y="1910525"/>
              <a:ext cx="594075" cy="644475"/>
            </a:xfrm>
            <a:custGeom>
              <a:avLst/>
              <a:gdLst/>
              <a:ahLst/>
              <a:cxnLst/>
              <a:rect l="l" t="t" r="r" b="b"/>
              <a:pathLst>
                <a:path w="23763" h="25779" extrusionOk="0">
                  <a:moveTo>
                    <a:pt x="6664" y="2982"/>
                  </a:moveTo>
                  <a:cubicBezTo>
                    <a:pt x="6752" y="2982"/>
                    <a:pt x="6752" y="3069"/>
                    <a:pt x="6840" y="3245"/>
                  </a:cubicBezTo>
                  <a:cubicBezTo>
                    <a:pt x="7103" y="3508"/>
                    <a:pt x="7278" y="3771"/>
                    <a:pt x="7541" y="4034"/>
                  </a:cubicBezTo>
                  <a:cubicBezTo>
                    <a:pt x="8067" y="4911"/>
                    <a:pt x="8506" y="5700"/>
                    <a:pt x="9032" y="6577"/>
                  </a:cubicBezTo>
                  <a:cubicBezTo>
                    <a:pt x="9032" y="6664"/>
                    <a:pt x="9207" y="6664"/>
                    <a:pt x="9207" y="6840"/>
                  </a:cubicBezTo>
                  <a:cubicBezTo>
                    <a:pt x="9470" y="7366"/>
                    <a:pt x="9909" y="7892"/>
                    <a:pt x="10259" y="8418"/>
                  </a:cubicBezTo>
                  <a:cubicBezTo>
                    <a:pt x="10610" y="8856"/>
                    <a:pt x="11049" y="9470"/>
                    <a:pt x="11399" y="9908"/>
                  </a:cubicBezTo>
                  <a:cubicBezTo>
                    <a:pt x="12013" y="10873"/>
                    <a:pt x="12802" y="11837"/>
                    <a:pt x="13416" y="12802"/>
                  </a:cubicBezTo>
                  <a:cubicBezTo>
                    <a:pt x="13767" y="13503"/>
                    <a:pt x="14205" y="14029"/>
                    <a:pt x="14556" y="14643"/>
                  </a:cubicBezTo>
                  <a:cubicBezTo>
                    <a:pt x="14819" y="15169"/>
                    <a:pt x="15169" y="15695"/>
                    <a:pt x="15608" y="16221"/>
                  </a:cubicBezTo>
                  <a:cubicBezTo>
                    <a:pt x="16046" y="16835"/>
                    <a:pt x="16485" y="17186"/>
                    <a:pt x="16835" y="17800"/>
                  </a:cubicBezTo>
                  <a:cubicBezTo>
                    <a:pt x="17186" y="18326"/>
                    <a:pt x="17625" y="18852"/>
                    <a:pt x="17975" y="19378"/>
                  </a:cubicBezTo>
                  <a:cubicBezTo>
                    <a:pt x="18151" y="19641"/>
                    <a:pt x="18238" y="19816"/>
                    <a:pt x="18326" y="20079"/>
                  </a:cubicBezTo>
                  <a:cubicBezTo>
                    <a:pt x="18852" y="20781"/>
                    <a:pt x="19290" y="21482"/>
                    <a:pt x="19729" y="22184"/>
                  </a:cubicBezTo>
                  <a:cubicBezTo>
                    <a:pt x="19729" y="22271"/>
                    <a:pt x="19817" y="22271"/>
                    <a:pt x="19817" y="22359"/>
                  </a:cubicBezTo>
                  <a:cubicBezTo>
                    <a:pt x="19466" y="22271"/>
                    <a:pt x="19290" y="22184"/>
                    <a:pt x="18940" y="22096"/>
                  </a:cubicBezTo>
                  <a:cubicBezTo>
                    <a:pt x="18414" y="21833"/>
                    <a:pt x="17800" y="21745"/>
                    <a:pt x="17186" y="21570"/>
                  </a:cubicBezTo>
                  <a:lnTo>
                    <a:pt x="15520" y="20956"/>
                  </a:lnTo>
                  <a:cubicBezTo>
                    <a:pt x="14906" y="20693"/>
                    <a:pt x="14293" y="20518"/>
                    <a:pt x="13679" y="20255"/>
                  </a:cubicBezTo>
                  <a:cubicBezTo>
                    <a:pt x="13153" y="20079"/>
                    <a:pt x="12539" y="19816"/>
                    <a:pt x="12013" y="19729"/>
                  </a:cubicBezTo>
                  <a:cubicBezTo>
                    <a:pt x="11399" y="19641"/>
                    <a:pt x="10785" y="19378"/>
                    <a:pt x="10259" y="19290"/>
                  </a:cubicBezTo>
                  <a:cubicBezTo>
                    <a:pt x="9733" y="19203"/>
                    <a:pt x="9207" y="18940"/>
                    <a:pt x="8593" y="18852"/>
                  </a:cubicBezTo>
                  <a:cubicBezTo>
                    <a:pt x="7278" y="18501"/>
                    <a:pt x="5963" y="17975"/>
                    <a:pt x="4648" y="17624"/>
                  </a:cubicBezTo>
                  <a:cubicBezTo>
                    <a:pt x="4209" y="17537"/>
                    <a:pt x="3683" y="17449"/>
                    <a:pt x="3157" y="17186"/>
                  </a:cubicBezTo>
                  <a:cubicBezTo>
                    <a:pt x="2894" y="17186"/>
                    <a:pt x="2807" y="17098"/>
                    <a:pt x="2719" y="17098"/>
                  </a:cubicBezTo>
                  <a:cubicBezTo>
                    <a:pt x="2807" y="16748"/>
                    <a:pt x="2807" y="16485"/>
                    <a:pt x="2894" y="16134"/>
                  </a:cubicBezTo>
                  <a:cubicBezTo>
                    <a:pt x="2982" y="15608"/>
                    <a:pt x="3157" y="15169"/>
                    <a:pt x="3245" y="14731"/>
                  </a:cubicBezTo>
                  <a:cubicBezTo>
                    <a:pt x="3245" y="14468"/>
                    <a:pt x="3245" y="14117"/>
                    <a:pt x="3333" y="13854"/>
                  </a:cubicBezTo>
                  <a:cubicBezTo>
                    <a:pt x="3596" y="13153"/>
                    <a:pt x="3771" y="12539"/>
                    <a:pt x="3946" y="11837"/>
                  </a:cubicBezTo>
                  <a:lnTo>
                    <a:pt x="4209" y="10522"/>
                  </a:lnTo>
                  <a:cubicBezTo>
                    <a:pt x="4297" y="10172"/>
                    <a:pt x="4472" y="9733"/>
                    <a:pt x="4560" y="9295"/>
                  </a:cubicBezTo>
                  <a:cubicBezTo>
                    <a:pt x="4560" y="9032"/>
                    <a:pt x="4648" y="8769"/>
                    <a:pt x="4823" y="8418"/>
                  </a:cubicBezTo>
                  <a:cubicBezTo>
                    <a:pt x="4911" y="8155"/>
                    <a:pt x="4999" y="7892"/>
                    <a:pt x="5086" y="7629"/>
                  </a:cubicBezTo>
                  <a:cubicBezTo>
                    <a:pt x="5174" y="7278"/>
                    <a:pt x="5349" y="7015"/>
                    <a:pt x="5437" y="6752"/>
                  </a:cubicBezTo>
                  <a:cubicBezTo>
                    <a:pt x="5525" y="6401"/>
                    <a:pt x="5612" y="6138"/>
                    <a:pt x="5788" y="5875"/>
                  </a:cubicBezTo>
                  <a:cubicBezTo>
                    <a:pt x="5963" y="5174"/>
                    <a:pt x="6051" y="4648"/>
                    <a:pt x="6314" y="3946"/>
                  </a:cubicBezTo>
                  <a:cubicBezTo>
                    <a:pt x="6401" y="3771"/>
                    <a:pt x="6401" y="3420"/>
                    <a:pt x="6489" y="3245"/>
                  </a:cubicBezTo>
                  <a:cubicBezTo>
                    <a:pt x="6664" y="3069"/>
                    <a:pt x="6664" y="3069"/>
                    <a:pt x="6664" y="2982"/>
                  </a:cubicBezTo>
                  <a:close/>
                  <a:moveTo>
                    <a:pt x="6138" y="1"/>
                  </a:moveTo>
                  <a:cubicBezTo>
                    <a:pt x="5875" y="176"/>
                    <a:pt x="5700" y="176"/>
                    <a:pt x="5525" y="264"/>
                  </a:cubicBezTo>
                  <a:cubicBezTo>
                    <a:pt x="5437" y="351"/>
                    <a:pt x="5262" y="439"/>
                    <a:pt x="5086" y="614"/>
                  </a:cubicBezTo>
                  <a:cubicBezTo>
                    <a:pt x="4911" y="790"/>
                    <a:pt x="4648" y="1053"/>
                    <a:pt x="4560" y="1228"/>
                  </a:cubicBezTo>
                  <a:cubicBezTo>
                    <a:pt x="4209" y="1754"/>
                    <a:pt x="4034" y="2368"/>
                    <a:pt x="3946" y="2982"/>
                  </a:cubicBezTo>
                  <a:cubicBezTo>
                    <a:pt x="3771" y="3332"/>
                    <a:pt x="3771" y="3508"/>
                    <a:pt x="3683" y="3771"/>
                  </a:cubicBezTo>
                  <a:cubicBezTo>
                    <a:pt x="3596" y="4122"/>
                    <a:pt x="3596" y="4385"/>
                    <a:pt x="3420" y="4735"/>
                  </a:cubicBezTo>
                  <a:cubicBezTo>
                    <a:pt x="3245" y="5437"/>
                    <a:pt x="2982" y="5963"/>
                    <a:pt x="2807" y="6489"/>
                  </a:cubicBezTo>
                  <a:cubicBezTo>
                    <a:pt x="2719" y="6840"/>
                    <a:pt x="2456" y="7278"/>
                    <a:pt x="2368" y="7716"/>
                  </a:cubicBezTo>
                  <a:cubicBezTo>
                    <a:pt x="2280" y="8067"/>
                    <a:pt x="2193" y="8506"/>
                    <a:pt x="2017" y="8944"/>
                  </a:cubicBezTo>
                  <a:cubicBezTo>
                    <a:pt x="1930" y="9470"/>
                    <a:pt x="1754" y="9908"/>
                    <a:pt x="1579" y="10435"/>
                  </a:cubicBezTo>
                  <a:cubicBezTo>
                    <a:pt x="1491" y="10873"/>
                    <a:pt x="1404" y="11399"/>
                    <a:pt x="1316" y="11837"/>
                  </a:cubicBezTo>
                  <a:lnTo>
                    <a:pt x="965" y="13153"/>
                  </a:lnTo>
                  <a:cubicBezTo>
                    <a:pt x="878" y="13591"/>
                    <a:pt x="878" y="14205"/>
                    <a:pt x="702" y="14643"/>
                  </a:cubicBezTo>
                  <a:lnTo>
                    <a:pt x="439" y="15958"/>
                  </a:lnTo>
                  <a:cubicBezTo>
                    <a:pt x="264" y="16485"/>
                    <a:pt x="176" y="16923"/>
                    <a:pt x="88" y="17361"/>
                  </a:cubicBezTo>
                  <a:cubicBezTo>
                    <a:pt x="1" y="17887"/>
                    <a:pt x="176" y="18589"/>
                    <a:pt x="702" y="18852"/>
                  </a:cubicBezTo>
                  <a:cubicBezTo>
                    <a:pt x="965" y="19027"/>
                    <a:pt x="1053" y="19115"/>
                    <a:pt x="1316" y="19203"/>
                  </a:cubicBezTo>
                  <a:cubicBezTo>
                    <a:pt x="1491" y="19290"/>
                    <a:pt x="1842" y="19378"/>
                    <a:pt x="2193" y="19553"/>
                  </a:cubicBezTo>
                  <a:cubicBezTo>
                    <a:pt x="2631" y="19729"/>
                    <a:pt x="3070" y="19816"/>
                    <a:pt x="3508" y="19992"/>
                  </a:cubicBezTo>
                  <a:cubicBezTo>
                    <a:pt x="3946" y="20079"/>
                    <a:pt x="4472" y="20255"/>
                    <a:pt x="4911" y="20430"/>
                  </a:cubicBezTo>
                  <a:cubicBezTo>
                    <a:pt x="5437" y="20605"/>
                    <a:pt x="6138" y="20693"/>
                    <a:pt x="6664" y="20956"/>
                  </a:cubicBezTo>
                  <a:cubicBezTo>
                    <a:pt x="7191" y="21132"/>
                    <a:pt x="7717" y="21307"/>
                    <a:pt x="8330" y="21395"/>
                  </a:cubicBezTo>
                  <a:cubicBezTo>
                    <a:pt x="8857" y="21482"/>
                    <a:pt x="9383" y="21745"/>
                    <a:pt x="9909" y="21833"/>
                  </a:cubicBezTo>
                  <a:cubicBezTo>
                    <a:pt x="10522" y="21921"/>
                    <a:pt x="11049" y="22184"/>
                    <a:pt x="11575" y="22271"/>
                  </a:cubicBezTo>
                  <a:cubicBezTo>
                    <a:pt x="12101" y="22359"/>
                    <a:pt x="12802" y="22622"/>
                    <a:pt x="13328" y="22797"/>
                  </a:cubicBezTo>
                  <a:cubicBezTo>
                    <a:pt x="14030" y="23061"/>
                    <a:pt x="14731" y="23236"/>
                    <a:pt x="15433" y="23587"/>
                  </a:cubicBezTo>
                  <a:cubicBezTo>
                    <a:pt x="16046" y="23937"/>
                    <a:pt x="16748" y="24113"/>
                    <a:pt x="17361" y="24376"/>
                  </a:cubicBezTo>
                  <a:cubicBezTo>
                    <a:pt x="17975" y="24551"/>
                    <a:pt x="18589" y="24814"/>
                    <a:pt x="19290" y="24990"/>
                  </a:cubicBezTo>
                  <a:cubicBezTo>
                    <a:pt x="20167" y="25340"/>
                    <a:pt x="20869" y="25516"/>
                    <a:pt x="21746" y="25779"/>
                  </a:cubicBezTo>
                  <a:cubicBezTo>
                    <a:pt x="22096" y="25779"/>
                    <a:pt x="22447" y="25779"/>
                    <a:pt x="22798" y="25691"/>
                  </a:cubicBezTo>
                  <a:cubicBezTo>
                    <a:pt x="23061" y="25428"/>
                    <a:pt x="23324" y="25253"/>
                    <a:pt x="23411" y="24902"/>
                  </a:cubicBezTo>
                  <a:cubicBezTo>
                    <a:pt x="23674" y="24639"/>
                    <a:pt x="23762" y="24463"/>
                    <a:pt x="23762" y="24113"/>
                  </a:cubicBezTo>
                  <a:lnTo>
                    <a:pt x="23762" y="23762"/>
                  </a:lnTo>
                  <a:cubicBezTo>
                    <a:pt x="23674" y="23587"/>
                    <a:pt x="23674" y="23411"/>
                    <a:pt x="23587" y="23411"/>
                  </a:cubicBezTo>
                  <a:cubicBezTo>
                    <a:pt x="23499" y="23411"/>
                    <a:pt x="23499" y="23236"/>
                    <a:pt x="23499" y="23236"/>
                  </a:cubicBezTo>
                  <a:cubicBezTo>
                    <a:pt x="22622" y="22096"/>
                    <a:pt x="22009" y="20869"/>
                    <a:pt x="21219" y="19641"/>
                  </a:cubicBezTo>
                  <a:cubicBezTo>
                    <a:pt x="20518" y="18413"/>
                    <a:pt x="19729" y="17274"/>
                    <a:pt x="18940" y="16134"/>
                  </a:cubicBezTo>
                  <a:cubicBezTo>
                    <a:pt x="18589" y="15608"/>
                    <a:pt x="18151" y="15169"/>
                    <a:pt x="17712" y="14643"/>
                  </a:cubicBezTo>
                  <a:cubicBezTo>
                    <a:pt x="17361" y="14029"/>
                    <a:pt x="16923" y="13503"/>
                    <a:pt x="16572" y="12977"/>
                  </a:cubicBezTo>
                  <a:lnTo>
                    <a:pt x="14293" y="9645"/>
                  </a:lnTo>
                  <a:cubicBezTo>
                    <a:pt x="13854" y="9032"/>
                    <a:pt x="13416" y="8506"/>
                    <a:pt x="12977" y="7804"/>
                  </a:cubicBezTo>
                  <a:cubicBezTo>
                    <a:pt x="12451" y="7190"/>
                    <a:pt x="11925" y="6489"/>
                    <a:pt x="11487" y="5700"/>
                  </a:cubicBezTo>
                  <a:lnTo>
                    <a:pt x="11487" y="5612"/>
                  </a:lnTo>
                  <a:cubicBezTo>
                    <a:pt x="11312" y="5612"/>
                    <a:pt x="11312" y="5524"/>
                    <a:pt x="11224" y="5437"/>
                  </a:cubicBezTo>
                  <a:cubicBezTo>
                    <a:pt x="10785" y="4648"/>
                    <a:pt x="10259" y="3859"/>
                    <a:pt x="9821" y="3069"/>
                  </a:cubicBezTo>
                  <a:cubicBezTo>
                    <a:pt x="9470" y="2631"/>
                    <a:pt x="9295" y="2193"/>
                    <a:pt x="8944" y="1754"/>
                  </a:cubicBezTo>
                  <a:cubicBezTo>
                    <a:pt x="8593" y="1316"/>
                    <a:pt x="8418" y="1053"/>
                    <a:pt x="8067" y="702"/>
                  </a:cubicBezTo>
                  <a:cubicBezTo>
                    <a:pt x="7717" y="439"/>
                    <a:pt x="7541" y="264"/>
                    <a:pt x="7191" y="176"/>
                  </a:cubicBezTo>
                  <a:cubicBezTo>
                    <a:pt x="7015" y="1"/>
                    <a:pt x="6752" y="1"/>
                    <a:pt x="6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3"/>
          <p:cNvGrpSpPr/>
          <p:nvPr/>
        </p:nvGrpSpPr>
        <p:grpSpPr>
          <a:xfrm rot="-2700000">
            <a:off x="232817" y="265955"/>
            <a:ext cx="724628" cy="1067488"/>
            <a:chOff x="4475375" y="3939175"/>
            <a:chExt cx="972300" cy="1147250"/>
          </a:xfrm>
        </p:grpSpPr>
        <p:sp>
          <p:nvSpPr>
            <p:cNvPr id="887" name="Google Shape;887;p43"/>
            <p:cNvSpPr/>
            <p:nvPr/>
          </p:nvSpPr>
          <p:spPr>
            <a:xfrm>
              <a:off x="4495275" y="3939950"/>
              <a:ext cx="952400" cy="1083775"/>
            </a:xfrm>
            <a:custGeom>
              <a:avLst/>
              <a:gdLst/>
              <a:ahLst/>
              <a:cxnLst/>
              <a:rect l="l" t="t" r="r" b="b"/>
              <a:pathLst>
                <a:path w="38096" h="43351" extrusionOk="0">
                  <a:moveTo>
                    <a:pt x="31125" y="1"/>
                  </a:moveTo>
                  <a:cubicBezTo>
                    <a:pt x="29145" y="1"/>
                    <a:pt x="27155" y="895"/>
                    <a:pt x="25782" y="2595"/>
                  </a:cubicBezTo>
                  <a:lnTo>
                    <a:pt x="1692" y="32454"/>
                  </a:lnTo>
                  <a:cubicBezTo>
                    <a:pt x="498" y="33906"/>
                    <a:pt x="1" y="35716"/>
                    <a:pt x="180" y="37427"/>
                  </a:cubicBezTo>
                  <a:cubicBezTo>
                    <a:pt x="219" y="38123"/>
                    <a:pt x="398" y="38799"/>
                    <a:pt x="677" y="39436"/>
                  </a:cubicBezTo>
                  <a:cubicBezTo>
                    <a:pt x="1075" y="40391"/>
                    <a:pt x="1692" y="41266"/>
                    <a:pt x="2547" y="41922"/>
                  </a:cubicBezTo>
                  <a:cubicBezTo>
                    <a:pt x="3164" y="42460"/>
                    <a:pt x="3880" y="42818"/>
                    <a:pt x="4636" y="43056"/>
                  </a:cubicBezTo>
                  <a:cubicBezTo>
                    <a:pt x="5267" y="43254"/>
                    <a:pt x="5924" y="43351"/>
                    <a:pt x="6584" y="43351"/>
                  </a:cubicBezTo>
                  <a:cubicBezTo>
                    <a:pt x="8584" y="43351"/>
                    <a:pt x="10605" y="42459"/>
                    <a:pt x="11996" y="40769"/>
                  </a:cubicBezTo>
                  <a:lnTo>
                    <a:pt x="36106" y="10949"/>
                  </a:lnTo>
                  <a:cubicBezTo>
                    <a:pt x="37916" y="8662"/>
                    <a:pt x="38095" y="5598"/>
                    <a:pt x="36782" y="3251"/>
                  </a:cubicBezTo>
                  <a:cubicBezTo>
                    <a:pt x="36384" y="2595"/>
                    <a:pt x="35887" y="1978"/>
                    <a:pt x="35231" y="1441"/>
                  </a:cubicBezTo>
                  <a:cubicBezTo>
                    <a:pt x="34395" y="745"/>
                    <a:pt x="33420" y="327"/>
                    <a:pt x="32406" y="128"/>
                  </a:cubicBezTo>
                  <a:cubicBezTo>
                    <a:pt x="31984" y="43"/>
                    <a:pt x="31555" y="1"/>
                    <a:pt x="3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4512175" y="3942625"/>
              <a:ext cx="903175" cy="1073750"/>
            </a:xfrm>
            <a:custGeom>
              <a:avLst/>
              <a:gdLst/>
              <a:ahLst/>
              <a:cxnLst/>
              <a:rect l="l" t="t" r="r" b="b"/>
              <a:pathLst>
                <a:path w="36127" h="42950" extrusionOk="0">
                  <a:moveTo>
                    <a:pt x="31750" y="1"/>
                  </a:moveTo>
                  <a:lnTo>
                    <a:pt x="1" y="39329"/>
                  </a:lnTo>
                  <a:cubicBezTo>
                    <a:pt x="399" y="40284"/>
                    <a:pt x="1016" y="41159"/>
                    <a:pt x="1891" y="41815"/>
                  </a:cubicBezTo>
                  <a:cubicBezTo>
                    <a:pt x="2507" y="42353"/>
                    <a:pt x="3224" y="42711"/>
                    <a:pt x="3980" y="42949"/>
                  </a:cubicBezTo>
                  <a:lnTo>
                    <a:pt x="36126" y="3124"/>
                  </a:lnTo>
                  <a:cubicBezTo>
                    <a:pt x="35728" y="2468"/>
                    <a:pt x="35231" y="1831"/>
                    <a:pt x="34594" y="1314"/>
                  </a:cubicBezTo>
                  <a:cubicBezTo>
                    <a:pt x="33739" y="618"/>
                    <a:pt x="32764" y="200"/>
                    <a:pt x="31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4475375" y="4830350"/>
              <a:ext cx="250175" cy="256075"/>
            </a:xfrm>
            <a:custGeom>
              <a:avLst/>
              <a:gdLst/>
              <a:ahLst/>
              <a:cxnLst/>
              <a:rect l="l" t="t" r="r" b="b"/>
              <a:pathLst>
                <a:path w="10007" h="10243" extrusionOk="0">
                  <a:moveTo>
                    <a:pt x="976" y="0"/>
                  </a:moveTo>
                  <a:cubicBezTo>
                    <a:pt x="976" y="0"/>
                    <a:pt x="147" y="9708"/>
                    <a:pt x="15" y="10221"/>
                  </a:cubicBezTo>
                  <a:lnTo>
                    <a:pt x="15" y="10221"/>
                  </a:lnTo>
                  <a:lnTo>
                    <a:pt x="10007" y="7281"/>
                  </a:lnTo>
                  <a:lnTo>
                    <a:pt x="976" y="0"/>
                  </a:lnTo>
                  <a:close/>
                  <a:moveTo>
                    <a:pt x="15" y="10221"/>
                  </a:moveTo>
                  <a:lnTo>
                    <a:pt x="1" y="10225"/>
                  </a:lnTo>
                  <a:cubicBezTo>
                    <a:pt x="2" y="10237"/>
                    <a:pt x="4" y="10242"/>
                    <a:pt x="6" y="10242"/>
                  </a:cubicBezTo>
                  <a:cubicBezTo>
                    <a:pt x="9" y="10242"/>
                    <a:pt x="12" y="10235"/>
                    <a:pt x="15" y="10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4475375" y="4989000"/>
              <a:ext cx="95025" cy="97000"/>
            </a:xfrm>
            <a:custGeom>
              <a:avLst/>
              <a:gdLst/>
              <a:ahLst/>
              <a:cxnLst/>
              <a:rect l="l" t="t" r="r" b="b"/>
              <a:pathLst>
                <a:path w="3801" h="3880" extrusionOk="0">
                  <a:moveTo>
                    <a:pt x="399" y="0"/>
                  </a:moveTo>
                  <a:cubicBezTo>
                    <a:pt x="220" y="1950"/>
                    <a:pt x="61" y="3680"/>
                    <a:pt x="1" y="3879"/>
                  </a:cubicBezTo>
                  <a:lnTo>
                    <a:pt x="3800" y="274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127375" y="3939175"/>
              <a:ext cx="320300" cy="287950"/>
            </a:xfrm>
            <a:custGeom>
              <a:avLst/>
              <a:gdLst/>
              <a:ahLst/>
              <a:cxnLst/>
              <a:rect l="l" t="t" r="r" b="b"/>
              <a:pathLst>
                <a:path w="12812" h="11518" extrusionOk="0">
                  <a:moveTo>
                    <a:pt x="5846" y="0"/>
                  </a:moveTo>
                  <a:cubicBezTo>
                    <a:pt x="3845" y="0"/>
                    <a:pt x="1842" y="889"/>
                    <a:pt x="478" y="2566"/>
                  </a:cubicBezTo>
                  <a:lnTo>
                    <a:pt x="0" y="3163"/>
                  </a:lnTo>
                  <a:lnTo>
                    <a:pt x="10325" y="11518"/>
                  </a:lnTo>
                  <a:lnTo>
                    <a:pt x="10802" y="10921"/>
                  </a:lnTo>
                  <a:cubicBezTo>
                    <a:pt x="12632" y="8673"/>
                    <a:pt x="12811" y="5590"/>
                    <a:pt x="11478" y="3242"/>
                  </a:cubicBezTo>
                  <a:cubicBezTo>
                    <a:pt x="11080" y="2566"/>
                    <a:pt x="10583" y="1949"/>
                    <a:pt x="9927" y="1432"/>
                  </a:cubicBezTo>
                  <a:cubicBezTo>
                    <a:pt x="9091" y="756"/>
                    <a:pt x="8116" y="318"/>
                    <a:pt x="7102" y="119"/>
                  </a:cubicBezTo>
                  <a:cubicBezTo>
                    <a:pt x="6687" y="40"/>
                    <a:pt x="6267" y="0"/>
                    <a:pt x="5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5083600" y="3999875"/>
              <a:ext cx="317825" cy="263025"/>
            </a:xfrm>
            <a:custGeom>
              <a:avLst/>
              <a:gdLst/>
              <a:ahLst/>
              <a:cxnLst/>
              <a:rect l="l" t="t" r="r" b="b"/>
              <a:pathLst>
                <a:path w="12713" h="10521" extrusionOk="0">
                  <a:moveTo>
                    <a:pt x="1657" y="0"/>
                  </a:moveTo>
                  <a:cubicBezTo>
                    <a:pt x="1229" y="0"/>
                    <a:pt x="802" y="184"/>
                    <a:pt x="518" y="536"/>
                  </a:cubicBezTo>
                  <a:lnTo>
                    <a:pt x="498" y="575"/>
                  </a:lnTo>
                  <a:cubicBezTo>
                    <a:pt x="1" y="1192"/>
                    <a:pt x="80" y="2127"/>
                    <a:pt x="717" y="2624"/>
                  </a:cubicBezTo>
                  <a:lnTo>
                    <a:pt x="10126" y="10204"/>
                  </a:lnTo>
                  <a:cubicBezTo>
                    <a:pt x="10399" y="10417"/>
                    <a:pt x="10727" y="10520"/>
                    <a:pt x="11052" y="10520"/>
                  </a:cubicBezTo>
                  <a:cubicBezTo>
                    <a:pt x="11484" y="10520"/>
                    <a:pt x="11911" y="10337"/>
                    <a:pt x="12195" y="9985"/>
                  </a:cubicBezTo>
                  <a:lnTo>
                    <a:pt x="12215" y="9965"/>
                  </a:lnTo>
                  <a:cubicBezTo>
                    <a:pt x="12712" y="9348"/>
                    <a:pt x="12613" y="8393"/>
                    <a:pt x="11996" y="7896"/>
                  </a:cubicBezTo>
                  <a:lnTo>
                    <a:pt x="2567" y="317"/>
                  </a:lnTo>
                  <a:cubicBezTo>
                    <a:pt x="2302" y="104"/>
                    <a:pt x="1979" y="0"/>
                    <a:pt x="1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4999050" y="4110025"/>
              <a:ext cx="318325" cy="263775"/>
            </a:xfrm>
            <a:custGeom>
              <a:avLst/>
              <a:gdLst/>
              <a:ahLst/>
              <a:cxnLst/>
              <a:rect l="l" t="t" r="r" b="b"/>
              <a:pathLst>
                <a:path w="12733" h="10551" extrusionOk="0">
                  <a:moveTo>
                    <a:pt x="1651" y="1"/>
                  </a:moveTo>
                  <a:cubicBezTo>
                    <a:pt x="1222" y="1"/>
                    <a:pt x="800" y="194"/>
                    <a:pt x="518" y="566"/>
                  </a:cubicBezTo>
                  <a:lnTo>
                    <a:pt x="498" y="586"/>
                  </a:lnTo>
                  <a:cubicBezTo>
                    <a:pt x="1" y="1202"/>
                    <a:pt x="100" y="2157"/>
                    <a:pt x="717" y="2655"/>
                  </a:cubicBezTo>
                  <a:lnTo>
                    <a:pt x="10146" y="10234"/>
                  </a:lnTo>
                  <a:cubicBezTo>
                    <a:pt x="10411" y="10447"/>
                    <a:pt x="10734" y="10550"/>
                    <a:pt x="11056" y="10550"/>
                  </a:cubicBezTo>
                  <a:cubicBezTo>
                    <a:pt x="11484" y="10550"/>
                    <a:pt x="11911" y="10367"/>
                    <a:pt x="12195" y="10015"/>
                  </a:cubicBezTo>
                  <a:lnTo>
                    <a:pt x="12235" y="9995"/>
                  </a:lnTo>
                  <a:cubicBezTo>
                    <a:pt x="12732" y="9358"/>
                    <a:pt x="12633" y="8423"/>
                    <a:pt x="11996" y="7926"/>
                  </a:cubicBezTo>
                  <a:lnTo>
                    <a:pt x="2587" y="347"/>
                  </a:lnTo>
                  <a:cubicBezTo>
                    <a:pt x="2311" y="114"/>
                    <a:pt x="1979" y="1"/>
                    <a:pt x="1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5046300" y="4056775"/>
              <a:ext cx="318325" cy="263775"/>
            </a:xfrm>
            <a:custGeom>
              <a:avLst/>
              <a:gdLst/>
              <a:ahLst/>
              <a:cxnLst/>
              <a:rect l="l" t="t" r="r" b="b"/>
              <a:pathLst>
                <a:path w="12733" h="10551" extrusionOk="0">
                  <a:moveTo>
                    <a:pt x="1676" y="0"/>
                  </a:moveTo>
                  <a:cubicBezTo>
                    <a:pt x="1244" y="0"/>
                    <a:pt x="815" y="198"/>
                    <a:pt x="518" y="587"/>
                  </a:cubicBezTo>
                  <a:lnTo>
                    <a:pt x="498" y="607"/>
                  </a:lnTo>
                  <a:cubicBezTo>
                    <a:pt x="1" y="1224"/>
                    <a:pt x="100" y="2179"/>
                    <a:pt x="717" y="2676"/>
                  </a:cubicBezTo>
                  <a:lnTo>
                    <a:pt x="10146" y="10235"/>
                  </a:lnTo>
                  <a:cubicBezTo>
                    <a:pt x="10409" y="10447"/>
                    <a:pt x="10729" y="10550"/>
                    <a:pt x="11048" y="10550"/>
                  </a:cubicBezTo>
                  <a:cubicBezTo>
                    <a:pt x="11479" y="10550"/>
                    <a:pt x="11909" y="10362"/>
                    <a:pt x="12195" y="9996"/>
                  </a:cubicBezTo>
                  <a:lnTo>
                    <a:pt x="12235" y="9977"/>
                  </a:lnTo>
                  <a:cubicBezTo>
                    <a:pt x="12732" y="9360"/>
                    <a:pt x="12633" y="8405"/>
                    <a:pt x="11996" y="7908"/>
                  </a:cubicBezTo>
                  <a:lnTo>
                    <a:pt x="2587" y="329"/>
                  </a:lnTo>
                  <a:cubicBezTo>
                    <a:pt x="2316" y="109"/>
                    <a:pt x="1995" y="0"/>
                    <a:pt x="1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5342700" y="3993350"/>
              <a:ext cx="14450" cy="13950"/>
            </a:xfrm>
            <a:custGeom>
              <a:avLst/>
              <a:gdLst/>
              <a:ahLst/>
              <a:cxnLst/>
              <a:rect l="l" t="t" r="r" b="b"/>
              <a:pathLst>
                <a:path w="578" h="558" fill="none" extrusionOk="0">
                  <a:moveTo>
                    <a:pt x="1" y="1"/>
                  </a:moveTo>
                  <a:cubicBezTo>
                    <a:pt x="200" y="180"/>
                    <a:pt x="399" y="359"/>
                    <a:pt x="578" y="558"/>
                  </a:cubicBezTo>
                </a:path>
              </a:pathLst>
            </a:custGeom>
            <a:noFill/>
            <a:ln w="134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5226325" y="3970475"/>
              <a:ext cx="88550" cy="30375"/>
            </a:xfrm>
            <a:custGeom>
              <a:avLst/>
              <a:gdLst/>
              <a:ahLst/>
              <a:cxnLst/>
              <a:rect l="l" t="t" r="r" b="b"/>
              <a:pathLst>
                <a:path w="3542" h="1215" fill="none" extrusionOk="0">
                  <a:moveTo>
                    <a:pt x="1" y="1214"/>
                  </a:moveTo>
                  <a:cubicBezTo>
                    <a:pt x="976" y="478"/>
                    <a:pt x="2308" y="1"/>
                    <a:pt x="3542" y="339"/>
                  </a:cubicBezTo>
                </a:path>
              </a:pathLst>
            </a:custGeom>
            <a:noFill/>
            <a:ln w="134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5039850" y="4343975"/>
              <a:ext cx="39300" cy="35825"/>
            </a:xfrm>
            <a:custGeom>
              <a:avLst/>
              <a:gdLst/>
              <a:ahLst/>
              <a:cxnLst/>
              <a:rect l="l" t="t" r="r" b="b"/>
              <a:pathLst>
                <a:path w="1572" h="1433" fill="none" extrusionOk="0">
                  <a:moveTo>
                    <a:pt x="219" y="0"/>
                  </a:moveTo>
                  <a:cubicBezTo>
                    <a:pt x="0" y="796"/>
                    <a:pt x="856" y="1433"/>
                    <a:pt x="1572" y="1075"/>
                  </a:cubicBezTo>
                </a:path>
              </a:pathLst>
            </a:custGeom>
            <a:solidFill>
              <a:schemeClr val="lt2"/>
            </a:solidFill>
            <a:ln w="17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025425" y="4293250"/>
              <a:ext cx="31850" cy="29000"/>
            </a:xfrm>
            <a:custGeom>
              <a:avLst/>
              <a:gdLst/>
              <a:ahLst/>
              <a:cxnLst/>
              <a:rect l="l" t="t" r="r" b="b"/>
              <a:pathLst>
                <a:path w="1274" h="1160" extrusionOk="0">
                  <a:moveTo>
                    <a:pt x="647" y="0"/>
                  </a:moveTo>
                  <a:cubicBezTo>
                    <a:pt x="498" y="0"/>
                    <a:pt x="348" y="60"/>
                    <a:pt x="239" y="179"/>
                  </a:cubicBezTo>
                  <a:cubicBezTo>
                    <a:pt x="0" y="398"/>
                    <a:pt x="0" y="776"/>
                    <a:pt x="239" y="995"/>
                  </a:cubicBezTo>
                  <a:cubicBezTo>
                    <a:pt x="348" y="1104"/>
                    <a:pt x="498" y="1159"/>
                    <a:pt x="647" y="1159"/>
                  </a:cubicBezTo>
                  <a:cubicBezTo>
                    <a:pt x="796" y="1159"/>
                    <a:pt x="945" y="1104"/>
                    <a:pt x="1055" y="995"/>
                  </a:cubicBezTo>
                  <a:cubicBezTo>
                    <a:pt x="1273" y="776"/>
                    <a:pt x="1273" y="398"/>
                    <a:pt x="1055" y="179"/>
                  </a:cubicBezTo>
                  <a:cubicBezTo>
                    <a:pt x="945" y="60"/>
                    <a:pt x="796" y="0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099025" y="4342975"/>
              <a:ext cx="31850" cy="29000"/>
            </a:xfrm>
            <a:custGeom>
              <a:avLst/>
              <a:gdLst/>
              <a:ahLst/>
              <a:cxnLst/>
              <a:rect l="l" t="t" r="r" b="b"/>
              <a:pathLst>
                <a:path w="1274" h="1160" extrusionOk="0">
                  <a:moveTo>
                    <a:pt x="627" y="1"/>
                  </a:moveTo>
                  <a:cubicBezTo>
                    <a:pt x="478" y="1"/>
                    <a:pt x="329" y="60"/>
                    <a:pt x="219" y="180"/>
                  </a:cubicBezTo>
                  <a:cubicBezTo>
                    <a:pt x="0" y="398"/>
                    <a:pt x="0" y="776"/>
                    <a:pt x="219" y="995"/>
                  </a:cubicBezTo>
                  <a:cubicBezTo>
                    <a:pt x="329" y="1105"/>
                    <a:pt x="478" y="1159"/>
                    <a:pt x="627" y="1159"/>
                  </a:cubicBezTo>
                  <a:cubicBezTo>
                    <a:pt x="776" y="1159"/>
                    <a:pt x="925" y="1105"/>
                    <a:pt x="1035" y="995"/>
                  </a:cubicBezTo>
                  <a:cubicBezTo>
                    <a:pt x="1273" y="776"/>
                    <a:pt x="1273" y="398"/>
                    <a:pt x="1035" y="180"/>
                  </a:cubicBezTo>
                  <a:cubicBezTo>
                    <a:pt x="925" y="60"/>
                    <a:pt x="776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5090575" y="4388225"/>
              <a:ext cx="76100" cy="76125"/>
            </a:xfrm>
            <a:custGeom>
              <a:avLst/>
              <a:gdLst/>
              <a:ahLst/>
              <a:cxnLst/>
              <a:rect l="l" t="t" r="r" b="b"/>
              <a:pathLst>
                <a:path w="3044" h="3045" extrusionOk="0">
                  <a:moveTo>
                    <a:pt x="1532" y="1"/>
                  </a:moveTo>
                  <a:cubicBezTo>
                    <a:pt x="677" y="1"/>
                    <a:pt x="0" y="677"/>
                    <a:pt x="0" y="1513"/>
                  </a:cubicBezTo>
                  <a:cubicBezTo>
                    <a:pt x="0" y="2368"/>
                    <a:pt x="677" y="3044"/>
                    <a:pt x="1532" y="3044"/>
                  </a:cubicBezTo>
                  <a:cubicBezTo>
                    <a:pt x="2367" y="3044"/>
                    <a:pt x="3044" y="2368"/>
                    <a:pt x="3044" y="1513"/>
                  </a:cubicBezTo>
                  <a:cubicBezTo>
                    <a:pt x="3044" y="697"/>
                    <a:pt x="2367" y="1"/>
                    <a:pt x="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4931425" y="4282800"/>
              <a:ext cx="76125" cy="75625"/>
            </a:xfrm>
            <a:custGeom>
              <a:avLst/>
              <a:gdLst/>
              <a:ahLst/>
              <a:cxnLst/>
              <a:rect l="l" t="t" r="r" b="b"/>
              <a:pathLst>
                <a:path w="3045" h="3025" extrusionOk="0">
                  <a:moveTo>
                    <a:pt x="1532" y="1"/>
                  </a:moveTo>
                  <a:cubicBezTo>
                    <a:pt x="677" y="1"/>
                    <a:pt x="1" y="657"/>
                    <a:pt x="1" y="1512"/>
                  </a:cubicBezTo>
                  <a:cubicBezTo>
                    <a:pt x="1" y="2348"/>
                    <a:pt x="677" y="3024"/>
                    <a:pt x="1532" y="3024"/>
                  </a:cubicBezTo>
                  <a:cubicBezTo>
                    <a:pt x="2368" y="3024"/>
                    <a:pt x="3044" y="2348"/>
                    <a:pt x="3044" y="1512"/>
                  </a:cubicBezTo>
                  <a:cubicBezTo>
                    <a:pt x="3044" y="697"/>
                    <a:pt x="2368" y="1"/>
                    <a:pt x="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02" name="Google Shape;902;p43"/>
          <p:cNvSpPr/>
          <p:nvPr/>
        </p:nvSpPr>
        <p:spPr>
          <a:xfrm rot="-4214020">
            <a:off x="1181265" y="872840"/>
            <a:ext cx="121318" cy="133554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03" name="Google Shape;903;p43"/>
          <p:cNvSpPr/>
          <p:nvPr/>
        </p:nvSpPr>
        <p:spPr>
          <a:xfrm rot="-4214001">
            <a:off x="1087158" y="696028"/>
            <a:ext cx="56106" cy="61752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077D0A-BBA8-4317-B3FA-7F6A8FBA66F6}"/>
              </a:ext>
            </a:extLst>
          </p:cNvPr>
          <p:cNvSpPr txBox="1"/>
          <p:nvPr/>
        </p:nvSpPr>
        <p:spPr>
          <a:xfrm>
            <a:off x="2544525" y="4864492"/>
            <a:ext cx="47986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fi-FI" sz="900" b="0" u="none" strike="noStrike" dirty="0">
                <a:solidFill>
                  <a:schemeClr val="bg2">
                    <a:lumMod val="85000"/>
                  </a:schemeClr>
                </a:solidFill>
                <a:effectLst/>
                <a:latin typeface="Questrial" panose="020B0604020202020204" charset="0"/>
                <a:ea typeface="SimSun-ExtB" panose="02010609060101010101" pitchFamily="49" charset="-122"/>
              </a:rPr>
              <a:t>Jenis KTI yang akan direview : Jurnal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8" name="Google Shape;2518;p6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95456" y="869336"/>
            <a:ext cx="5750103" cy="3555471"/>
          </a:xfrm>
          <a:prstGeom prst="rect">
            <a:avLst/>
          </a:prstGeom>
          <a:noFill/>
          <a:ln>
            <a:noFill/>
          </a:ln>
        </p:spPr>
      </p:pic>
      <p:sp>
        <p:nvSpPr>
          <p:cNvPr id="2519" name="Google Shape;2519;p60"/>
          <p:cNvSpPr txBox="1">
            <a:spLocks noGrp="1"/>
          </p:cNvSpPr>
          <p:nvPr>
            <p:ph type="title"/>
          </p:nvPr>
        </p:nvSpPr>
        <p:spPr>
          <a:xfrm>
            <a:off x="3951849" y="582986"/>
            <a:ext cx="39595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METODE PENELITIAN</a:t>
            </a:r>
            <a:endParaRPr sz="3600" dirty="0"/>
          </a:p>
        </p:txBody>
      </p:sp>
      <p:sp>
        <p:nvSpPr>
          <p:cNvPr id="2526" name="Google Shape;2526;p60"/>
          <p:cNvSpPr txBox="1">
            <a:spLocks noGrp="1"/>
          </p:cNvSpPr>
          <p:nvPr>
            <p:ph type="subTitle" idx="4294967295"/>
          </p:nvPr>
        </p:nvSpPr>
        <p:spPr>
          <a:xfrm>
            <a:off x="4210851" y="2128777"/>
            <a:ext cx="3700574" cy="187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Metode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r>
              <a:rPr lang="en-ID" sz="1400" dirty="0"/>
              <a:t> yang </a:t>
            </a:r>
            <a:r>
              <a:rPr lang="en-ID" sz="1400" dirty="0" err="1"/>
              <a:t>dipakai</a:t>
            </a:r>
            <a:r>
              <a:rPr lang="en-ID" sz="1400" dirty="0"/>
              <a:t> oleh </a:t>
            </a:r>
            <a:r>
              <a:rPr lang="en-ID" sz="1400" dirty="0" err="1"/>
              <a:t>penulis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mendapatkan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yang </a:t>
            </a:r>
            <a:r>
              <a:rPr lang="en-ID" sz="1400" dirty="0" err="1"/>
              <a:t>dibutuhkan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angket</a:t>
            </a:r>
            <a:r>
              <a:rPr lang="en-ID" sz="1400" dirty="0"/>
              <a:t>. </a:t>
            </a:r>
            <a:r>
              <a:rPr lang="en-ID" sz="1400" dirty="0" err="1"/>
              <a:t>Namun</a:t>
            </a:r>
            <a:r>
              <a:rPr lang="en-ID" sz="1400" dirty="0"/>
              <a:t>, </a:t>
            </a:r>
            <a:r>
              <a:rPr lang="en-ID" sz="1400" dirty="0" err="1"/>
              <a:t>sebelum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, sang </a:t>
            </a:r>
            <a:r>
              <a:rPr lang="en-ID" sz="1400" dirty="0" err="1"/>
              <a:t>penulis</a:t>
            </a:r>
            <a:r>
              <a:rPr lang="en-ID" sz="1400" dirty="0"/>
              <a:t> </a:t>
            </a:r>
            <a:r>
              <a:rPr lang="en-ID" sz="1400" dirty="0" err="1"/>
              <a:t>mencari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yang </a:t>
            </a:r>
            <a:r>
              <a:rPr lang="en-ID" sz="1400" dirty="0" err="1"/>
              <a:t>dia</a:t>
            </a:r>
            <a:r>
              <a:rPr lang="en-ID" sz="1400" dirty="0"/>
              <a:t> </a:t>
            </a:r>
            <a:r>
              <a:rPr lang="en-ID" sz="1400" dirty="0" err="1"/>
              <a:t>perlukan</a:t>
            </a:r>
            <a:r>
              <a:rPr lang="en-ID" sz="1400" dirty="0"/>
              <a:t>, </a:t>
            </a:r>
            <a:r>
              <a:rPr lang="en-ID" sz="1400" dirty="0" err="1"/>
              <a:t>lalu</a:t>
            </a:r>
            <a:r>
              <a:rPr lang="en-ID" sz="1400" dirty="0"/>
              <a:t> </a:t>
            </a:r>
            <a:r>
              <a:rPr lang="en-ID" sz="1400" dirty="0" err="1"/>
              <a:t>menganalisis</a:t>
            </a:r>
            <a:r>
              <a:rPr lang="en-ID" sz="1400" dirty="0"/>
              <a:t> </a:t>
            </a:r>
            <a:r>
              <a:rPr lang="en-ID" sz="1400" dirty="0" err="1"/>
              <a:t>variabel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r>
              <a:rPr lang="en-ID" sz="1400" dirty="0"/>
              <a:t>.</a:t>
            </a:r>
          </a:p>
        </p:txBody>
      </p:sp>
      <p:sp>
        <p:nvSpPr>
          <p:cNvPr id="2529" name="Google Shape;2529;p60"/>
          <p:cNvSpPr/>
          <p:nvPr/>
        </p:nvSpPr>
        <p:spPr>
          <a:xfrm>
            <a:off x="674907" y="1128778"/>
            <a:ext cx="3414448" cy="3387738"/>
          </a:xfrm>
          <a:custGeom>
            <a:avLst/>
            <a:gdLst/>
            <a:ahLst/>
            <a:cxnLst/>
            <a:rect l="l" t="t" r="r" b="b"/>
            <a:pathLst>
              <a:path w="30538" h="31093" extrusionOk="0">
                <a:moveTo>
                  <a:pt x="30427" y="15787"/>
                </a:moveTo>
                <a:cubicBezTo>
                  <a:pt x="30427" y="15011"/>
                  <a:pt x="30279" y="14234"/>
                  <a:pt x="30316" y="13643"/>
                </a:cubicBezTo>
                <a:lnTo>
                  <a:pt x="30279" y="13384"/>
                </a:lnTo>
                <a:cubicBezTo>
                  <a:pt x="30242" y="12940"/>
                  <a:pt x="29946" y="12349"/>
                  <a:pt x="30057" y="12016"/>
                </a:cubicBezTo>
                <a:cubicBezTo>
                  <a:pt x="29761" y="11424"/>
                  <a:pt x="29909" y="11092"/>
                  <a:pt x="29614" y="10537"/>
                </a:cubicBezTo>
                <a:cubicBezTo>
                  <a:pt x="29540" y="10315"/>
                  <a:pt x="29429" y="10056"/>
                  <a:pt x="29318" y="9835"/>
                </a:cubicBezTo>
                <a:lnTo>
                  <a:pt x="29244" y="9687"/>
                </a:lnTo>
                <a:cubicBezTo>
                  <a:pt x="28948" y="9132"/>
                  <a:pt x="28874" y="8762"/>
                  <a:pt x="28615" y="8282"/>
                </a:cubicBezTo>
                <a:cubicBezTo>
                  <a:pt x="28246" y="7912"/>
                  <a:pt x="28394" y="7247"/>
                  <a:pt x="27913" y="7210"/>
                </a:cubicBezTo>
                <a:lnTo>
                  <a:pt x="27691" y="6877"/>
                </a:lnTo>
                <a:cubicBezTo>
                  <a:pt x="27691" y="6655"/>
                  <a:pt x="27211" y="5953"/>
                  <a:pt x="27137" y="5990"/>
                </a:cubicBezTo>
                <a:cubicBezTo>
                  <a:pt x="26767" y="5657"/>
                  <a:pt x="26804" y="5435"/>
                  <a:pt x="26471" y="5176"/>
                </a:cubicBezTo>
                <a:lnTo>
                  <a:pt x="26397" y="5065"/>
                </a:lnTo>
                <a:cubicBezTo>
                  <a:pt x="26027" y="4696"/>
                  <a:pt x="25658" y="4326"/>
                  <a:pt x="25214" y="4030"/>
                </a:cubicBezTo>
                <a:cubicBezTo>
                  <a:pt x="25140" y="3919"/>
                  <a:pt x="25029" y="3845"/>
                  <a:pt x="24918" y="3771"/>
                </a:cubicBezTo>
                <a:cubicBezTo>
                  <a:pt x="24770" y="3365"/>
                  <a:pt x="24216" y="3328"/>
                  <a:pt x="24031" y="2995"/>
                </a:cubicBezTo>
                <a:cubicBezTo>
                  <a:pt x="23661" y="2773"/>
                  <a:pt x="23292" y="2551"/>
                  <a:pt x="22922" y="2367"/>
                </a:cubicBezTo>
                <a:lnTo>
                  <a:pt x="22441" y="2108"/>
                </a:lnTo>
                <a:lnTo>
                  <a:pt x="22072" y="1923"/>
                </a:lnTo>
                <a:cubicBezTo>
                  <a:pt x="21776" y="1553"/>
                  <a:pt x="21036" y="1368"/>
                  <a:pt x="20408" y="1146"/>
                </a:cubicBezTo>
                <a:cubicBezTo>
                  <a:pt x="20223" y="1110"/>
                  <a:pt x="20001" y="999"/>
                  <a:pt x="19816" y="962"/>
                </a:cubicBezTo>
                <a:lnTo>
                  <a:pt x="19668" y="925"/>
                </a:lnTo>
                <a:cubicBezTo>
                  <a:pt x="19262" y="777"/>
                  <a:pt x="18855" y="703"/>
                  <a:pt x="18448" y="592"/>
                </a:cubicBezTo>
                <a:cubicBezTo>
                  <a:pt x="18448" y="444"/>
                  <a:pt x="18264" y="444"/>
                  <a:pt x="18079" y="407"/>
                </a:cubicBezTo>
                <a:cubicBezTo>
                  <a:pt x="17820" y="370"/>
                  <a:pt x="17635" y="370"/>
                  <a:pt x="17413" y="333"/>
                </a:cubicBezTo>
                <a:lnTo>
                  <a:pt x="17265" y="333"/>
                </a:lnTo>
                <a:cubicBezTo>
                  <a:pt x="16711" y="222"/>
                  <a:pt x="16526" y="37"/>
                  <a:pt x="16119" y="222"/>
                </a:cubicBezTo>
                <a:cubicBezTo>
                  <a:pt x="15602" y="222"/>
                  <a:pt x="15380" y="0"/>
                  <a:pt x="14825" y="74"/>
                </a:cubicBezTo>
                <a:lnTo>
                  <a:pt x="14714" y="74"/>
                </a:lnTo>
                <a:cubicBezTo>
                  <a:pt x="14234" y="148"/>
                  <a:pt x="13864" y="74"/>
                  <a:pt x="13494" y="37"/>
                </a:cubicBezTo>
                <a:lnTo>
                  <a:pt x="13494" y="148"/>
                </a:lnTo>
                <a:cubicBezTo>
                  <a:pt x="13162" y="74"/>
                  <a:pt x="12903" y="37"/>
                  <a:pt x="12422" y="148"/>
                </a:cubicBezTo>
                <a:cubicBezTo>
                  <a:pt x="11979" y="148"/>
                  <a:pt x="11942" y="407"/>
                  <a:pt x="11646" y="259"/>
                </a:cubicBezTo>
                <a:lnTo>
                  <a:pt x="11498" y="333"/>
                </a:lnTo>
                <a:cubicBezTo>
                  <a:pt x="11091" y="407"/>
                  <a:pt x="10685" y="518"/>
                  <a:pt x="10241" y="629"/>
                </a:cubicBezTo>
                <a:cubicBezTo>
                  <a:pt x="10204" y="555"/>
                  <a:pt x="10130" y="555"/>
                  <a:pt x="9982" y="592"/>
                </a:cubicBezTo>
                <a:cubicBezTo>
                  <a:pt x="9243" y="814"/>
                  <a:pt x="8540" y="1073"/>
                  <a:pt x="8245" y="1110"/>
                </a:cubicBezTo>
                <a:cubicBezTo>
                  <a:pt x="7764" y="1331"/>
                  <a:pt x="7357" y="1479"/>
                  <a:pt x="6988" y="1553"/>
                </a:cubicBezTo>
                <a:lnTo>
                  <a:pt x="6618" y="1738"/>
                </a:lnTo>
                <a:cubicBezTo>
                  <a:pt x="6359" y="1886"/>
                  <a:pt x="6137" y="1997"/>
                  <a:pt x="5915" y="2108"/>
                </a:cubicBezTo>
                <a:cubicBezTo>
                  <a:pt x="5878" y="2071"/>
                  <a:pt x="5768" y="2071"/>
                  <a:pt x="5620" y="2182"/>
                </a:cubicBezTo>
                <a:cubicBezTo>
                  <a:pt x="4510" y="2847"/>
                  <a:pt x="3586" y="3291"/>
                  <a:pt x="2625" y="4141"/>
                </a:cubicBezTo>
                <a:cubicBezTo>
                  <a:pt x="2403" y="4215"/>
                  <a:pt x="1664" y="4585"/>
                  <a:pt x="1701" y="4770"/>
                </a:cubicBezTo>
                <a:lnTo>
                  <a:pt x="1627" y="4844"/>
                </a:lnTo>
                <a:lnTo>
                  <a:pt x="1331" y="5139"/>
                </a:lnTo>
                <a:cubicBezTo>
                  <a:pt x="961" y="5583"/>
                  <a:pt x="776" y="5213"/>
                  <a:pt x="629" y="5768"/>
                </a:cubicBezTo>
                <a:cubicBezTo>
                  <a:pt x="370" y="6101"/>
                  <a:pt x="74" y="6101"/>
                  <a:pt x="222" y="6470"/>
                </a:cubicBezTo>
                <a:cubicBezTo>
                  <a:pt x="37" y="6655"/>
                  <a:pt x="148" y="6803"/>
                  <a:pt x="0" y="6988"/>
                </a:cubicBezTo>
                <a:cubicBezTo>
                  <a:pt x="74" y="7579"/>
                  <a:pt x="222" y="7727"/>
                  <a:pt x="592" y="7653"/>
                </a:cubicBezTo>
                <a:cubicBezTo>
                  <a:pt x="518" y="7395"/>
                  <a:pt x="1738" y="7210"/>
                  <a:pt x="1664" y="6618"/>
                </a:cubicBezTo>
                <a:lnTo>
                  <a:pt x="1886" y="6322"/>
                </a:lnTo>
                <a:cubicBezTo>
                  <a:pt x="2255" y="6064"/>
                  <a:pt x="2625" y="5768"/>
                  <a:pt x="2995" y="5324"/>
                </a:cubicBezTo>
                <a:cubicBezTo>
                  <a:pt x="3180" y="5139"/>
                  <a:pt x="3401" y="4881"/>
                  <a:pt x="3660" y="4696"/>
                </a:cubicBezTo>
                <a:cubicBezTo>
                  <a:pt x="3993" y="4770"/>
                  <a:pt x="4400" y="4104"/>
                  <a:pt x="4806" y="3919"/>
                </a:cubicBezTo>
                <a:cubicBezTo>
                  <a:pt x="5213" y="3513"/>
                  <a:pt x="5509" y="3587"/>
                  <a:pt x="5915" y="3328"/>
                </a:cubicBezTo>
                <a:cubicBezTo>
                  <a:pt x="6322" y="3032"/>
                  <a:pt x="6655" y="3106"/>
                  <a:pt x="7172" y="2736"/>
                </a:cubicBezTo>
                <a:cubicBezTo>
                  <a:pt x="7505" y="2551"/>
                  <a:pt x="7801" y="2403"/>
                  <a:pt x="8171" y="2256"/>
                </a:cubicBezTo>
                <a:cubicBezTo>
                  <a:pt x="8282" y="2477"/>
                  <a:pt x="8688" y="2071"/>
                  <a:pt x="8910" y="2071"/>
                </a:cubicBezTo>
                <a:cubicBezTo>
                  <a:pt x="9575" y="1812"/>
                  <a:pt x="10167" y="1627"/>
                  <a:pt x="10722" y="1627"/>
                </a:cubicBezTo>
                <a:cubicBezTo>
                  <a:pt x="10869" y="1553"/>
                  <a:pt x="11054" y="1516"/>
                  <a:pt x="11202" y="1479"/>
                </a:cubicBezTo>
                <a:lnTo>
                  <a:pt x="11313" y="1442"/>
                </a:lnTo>
                <a:cubicBezTo>
                  <a:pt x="11498" y="1664"/>
                  <a:pt x="12126" y="1294"/>
                  <a:pt x="12422" y="1331"/>
                </a:cubicBezTo>
                <a:cubicBezTo>
                  <a:pt x="13162" y="1183"/>
                  <a:pt x="13642" y="1146"/>
                  <a:pt x="14382" y="1146"/>
                </a:cubicBezTo>
                <a:cubicBezTo>
                  <a:pt x="14640" y="1368"/>
                  <a:pt x="15380" y="1146"/>
                  <a:pt x="15861" y="1257"/>
                </a:cubicBezTo>
                <a:cubicBezTo>
                  <a:pt x="16304" y="1257"/>
                  <a:pt x="16748" y="1294"/>
                  <a:pt x="17191" y="1331"/>
                </a:cubicBezTo>
                <a:cubicBezTo>
                  <a:pt x="17154" y="1553"/>
                  <a:pt x="17598" y="1442"/>
                  <a:pt x="17783" y="1516"/>
                </a:cubicBezTo>
                <a:cubicBezTo>
                  <a:pt x="18411" y="1516"/>
                  <a:pt x="18448" y="1664"/>
                  <a:pt x="19077" y="1812"/>
                </a:cubicBezTo>
                <a:lnTo>
                  <a:pt x="19225" y="1849"/>
                </a:lnTo>
                <a:cubicBezTo>
                  <a:pt x="19558" y="2071"/>
                  <a:pt x="19890" y="1923"/>
                  <a:pt x="20371" y="2219"/>
                </a:cubicBezTo>
                <a:lnTo>
                  <a:pt x="20519" y="2256"/>
                </a:lnTo>
                <a:cubicBezTo>
                  <a:pt x="20889" y="2293"/>
                  <a:pt x="20778" y="2588"/>
                  <a:pt x="21184" y="2625"/>
                </a:cubicBezTo>
                <a:cubicBezTo>
                  <a:pt x="21480" y="2551"/>
                  <a:pt x="21850" y="2847"/>
                  <a:pt x="22035" y="3032"/>
                </a:cubicBezTo>
                <a:lnTo>
                  <a:pt x="22146" y="3106"/>
                </a:lnTo>
                <a:cubicBezTo>
                  <a:pt x="22478" y="3291"/>
                  <a:pt x="22774" y="3402"/>
                  <a:pt x="23107" y="3660"/>
                </a:cubicBezTo>
                <a:cubicBezTo>
                  <a:pt x="23144" y="3882"/>
                  <a:pt x="23587" y="4067"/>
                  <a:pt x="23846" y="4289"/>
                </a:cubicBezTo>
                <a:cubicBezTo>
                  <a:pt x="24179" y="4511"/>
                  <a:pt x="24512" y="4770"/>
                  <a:pt x="24807" y="5028"/>
                </a:cubicBezTo>
                <a:lnTo>
                  <a:pt x="25177" y="5361"/>
                </a:lnTo>
                <a:cubicBezTo>
                  <a:pt x="25214" y="5398"/>
                  <a:pt x="25325" y="5435"/>
                  <a:pt x="25362" y="5546"/>
                </a:cubicBezTo>
                <a:lnTo>
                  <a:pt x="25658" y="5768"/>
                </a:lnTo>
                <a:cubicBezTo>
                  <a:pt x="25843" y="6064"/>
                  <a:pt x="25954" y="6359"/>
                  <a:pt x="26323" y="6470"/>
                </a:cubicBezTo>
                <a:cubicBezTo>
                  <a:pt x="26323" y="6729"/>
                  <a:pt x="26767" y="7062"/>
                  <a:pt x="26952" y="7395"/>
                </a:cubicBezTo>
                <a:cubicBezTo>
                  <a:pt x="26915" y="7616"/>
                  <a:pt x="27211" y="7949"/>
                  <a:pt x="27395" y="8282"/>
                </a:cubicBezTo>
                <a:cubicBezTo>
                  <a:pt x="27432" y="8319"/>
                  <a:pt x="27506" y="8393"/>
                  <a:pt x="27543" y="8467"/>
                </a:cubicBezTo>
                <a:cubicBezTo>
                  <a:pt x="27950" y="8910"/>
                  <a:pt x="27950" y="9576"/>
                  <a:pt x="28283" y="9687"/>
                </a:cubicBezTo>
                <a:cubicBezTo>
                  <a:pt x="28283" y="9946"/>
                  <a:pt x="28320" y="10130"/>
                  <a:pt x="28431" y="10352"/>
                </a:cubicBezTo>
                <a:cubicBezTo>
                  <a:pt x="28504" y="10574"/>
                  <a:pt x="28615" y="10870"/>
                  <a:pt x="28689" y="11129"/>
                </a:cubicBezTo>
                <a:cubicBezTo>
                  <a:pt x="28874" y="11646"/>
                  <a:pt x="29059" y="12164"/>
                  <a:pt x="29059" y="12607"/>
                </a:cubicBezTo>
                <a:cubicBezTo>
                  <a:pt x="29096" y="12755"/>
                  <a:pt x="29170" y="12940"/>
                  <a:pt x="29207" y="13088"/>
                </a:cubicBezTo>
                <a:cubicBezTo>
                  <a:pt x="29244" y="13273"/>
                  <a:pt x="29281" y="13458"/>
                  <a:pt x="29355" y="13680"/>
                </a:cubicBezTo>
                <a:cubicBezTo>
                  <a:pt x="29244" y="14012"/>
                  <a:pt x="29761" y="14123"/>
                  <a:pt x="29281" y="14197"/>
                </a:cubicBezTo>
                <a:cubicBezTo>
                  <a:pt x="29281" y="14308"/>
                  <a:pt x="29392" y="14419"/>
                  <a:pt x="29429" y="14493"/>
                </a:cubicBezTo>
                <a:cubicBezTo>
                  <a:pt x="29281" y="14752"/>
                  <a:pt x="29429" y="15195"/>
                  <a:pt x="29392" y="15565"/>
                </a:cubicBezTo>
                <a:cubicBezTo>
                  <a:pt x="29429" y="16268"/>
                  <a:pt x="29392" y="16896"/>
                  <a:pt x="29281" y="17598"/>
                </a:cubicBezTo>
                <a:cubicBezTo>
                  <a:pt x="29022" y="17746"/>
                  <a:pt x="29170" y="18449"/>
                  <a:pt x="29022" y="18745"/>
                </a:cubicBezTo>
                <a:cubicBezTo>
                  <a:pt x="28911" y="19262"/>
                  <a:pt x="28726" y="19262"/>
                  <a:pt x="28800" y="19669"/>
                </a:cubicBezTo>
                <a:cubicBezTo>
                  <a:pt x="28504" y="19669"/>
                  <a:pt x="28541" y="20334"/>
                  <a:pt x="28431" y="20556"/>
                </a:cubicBezTo>
                <a:cubicBezTo>
                  <a:pt x="28283" y="20963"/>
                  <a:pt x="28098" y="21406"/>
                  <a:pt x="27950" y="21776"/>
                </a:cubicBezTo>
                <a:cubicBezTo>
                  <a:pt x="27691" y="21887"/>
                  <a:pt x="27543" y="22516"/>
                  <a:pt x="27247" y="22885"/>
                </a:cubicBezTo>
                <a:cubicBezTo>
                  <a:pt x="27174" y="23292"/>
                  <a:pt x="26989" y="23477"/>
                  <a:pt x="26804" y="23699"/>
                </a:cubicBezTo>
                <a:cubicBezTo>
                  <a:pt x="26656" y="23883"/>
                  <a:pt x="26508" y="24105"/>
                  <a:pt x="26434" y="24290"/>
                </a:cubicBezTo>
                <a:cubicBezTo>
                  <a:pt x="26286" y="24660"/>
                  <a:pt x="26064" y="24475"/>
                  <a:pt x="25917" y="24808"/>
                </a:cubicBezTo>
                <a:cubicBezTo>
                  <a:pt x="25843" y="25140"/>
                  <a:pt x="25695" y="25177"/>
                  <a:pt x="25325" y="25547"/>
                </a:cubicBezTo>
                <a:cubicBezTo>
                  <a:pt x="24992" y="26065"/>
                  <a:pt x="24623" y="26065"/>
                  <a:pt x="24253" y="26508"/>
                </a:cubicBezTo>
                <a:cubicBezTo>
                  <a:pt x="23920" y="26841"/>
                  <a:pt x="23550" y="27174"/>
                  <a:pt x="23181" y="27507"/>
                </a:cubicBezTo>
                <a:cubicBezTo>
                  <a:pt x="23107" y="27396"/>
                  <a:pt x="22996" y="27507"/>
                  <a:pt x="22885" y="27581"/>
                </a:cubicBezTo>
                <a:cubicBezTo>
                  <a:pt x="22737" y="27728"/>
                  <a:pt x="22589" y="27876"/>
                  <a:pt x="22515" y="27913"/>
                </a:cubicBezTo>
                <a:lnTo>
                  <a:pt x="22146" y="28172"/>
                </a:lnTo>
                <a:cubicBezTo>
                  <a:pt x="21702" y="28320"/>
                  <a:pt x="20704" y="28838"/>
                  <a:pt x="20482" y="29022"/>
                </a:cubicBezTo>
                <a:cubicBezTo>
                  <a:pt x="20297" y="28985"/>
                  <a:pt x="20149" y="29022"/>
                  <a:pt x="19927" y="29170"/>
                </a:cubicBezTo>
                <a:cubicBezTo>
                  <a:pt x="19595" y="29281"/>
                  <a:pt x="19262" y="29429"/>
                  <a:pt x="18966" y="29540"/>
                </a:cubicBezTo>
                <a:cubicBezTo>
                  <a:pt x="18485" y="29429"/>
                  <a:pt x="17746" y="29873"/>
                  <a:pt x="17154" y="29947"/>
                </a:cubicBezTo>
                <a:cubicBezTo>
                  <a:pt x="17118" y="29725"/>
                  <a:pt x="16748" y="29984"/>
                  <a:pt x="16563" y="29947"/>
                </a:cubicBezTo>
                <a:lnTo>
                  <a:pt x="16230" y="29984"/>
                </a:lnTo>
                <a:cubicBezTo>
                  <a:pt x="16045" y="30168"/>
                  <a:pt x="15528" y="29984"/>
                  <a:pt x="15084" y="30095"/>
                </a:cubicBezTo>
                <a:cubicBezTo>
                  <a:pt x="15084" y="29836"/>
                  <a:pt x="14640" y="30021"/>
                  <a:pt x="14456" y="29984"/>
                </a:cubicBezTo>
                <a:cubicBezTo>
                  <a:pt x="14012" y="30095"/>
                  <a:pt x="14049" y="29984"/>
                  <a:pt x="13531" y="29947"/>
                </a:cubicBezTo>
                <a:cubicBezTo>
                  <a:pt x="13605" y="29725"/>
                  <a:pt x="13125" y="29836"/>
                  <a:pt x="12977" y="29799"/>
                </a:cubicBezTo>
                <a:lnTo>
                  <a:pt x="12903" y="29799"/>
                </a:lnTo>
                <a:cubicBezTo>
                  <a:pt x="12311" y="29651"/>
                  <a:pt x="12126" y="29799"/>
                  <a:pt x="11646" y="29614"/>
                </a:cubicBezTo>
                <a:cubicBezTo>
                  <a:pt x="10869" y="29614"/>
                  <a:pt x="10352" y="28948"/>
                  <a:pt x="9797" y="29059"/>
                </a:cubicBezTo>
                <a:lnTo>
                  <a:pt x="9723" y="29022"/>
                </a:lnTo>
                <a:cubicBezTo>
                  <a:pt x="9575" y="28690"/>
                  <a:pt x="8836" y="28616"/>
                  <a:pt x="8503" y="28357"/>
                </a:cubicBezTo>
                <a:lnTo>
                  <a:pt x="8392" y="28320"/>
                </a:lnTo>
                <a:lnTo>
                  <a:pt x="7431" y="27765"/>
                </a:lnTo>
                <a:cubicBezTo>
                  <a:pt x="7172" y="27581"/>
                  <a:pt x="6914" y="27433"/>
                  <a:pt x="6692" y="27248"/>
                </a:cubicBezTo>
                <a:cubicBezTo>
                  <a:pt x="6544" y="27174"/>
                  <a:pt x="6359" y="26989"/>
                  <a:pt x="6285" y="27063"/>
                </a:cubicBezTo>
                <a:lnTo>
                  <a:pt x="6174" y="26989"/>
                </a:lnTo>
                <a:cubicBezTo>
                  <a:pt x="6137" y="26693"/>
                  <a:pt x="5398" y="26065"/>
                  <a:pt x="5176" y="26065"/>
                </a:cubicBezTo>
                <a:lnTo>
                  <a:pt x="5065" y="25954"/>
                </a:lnTo>
                <a:cubicBezTo>
                  <a:pt x="5176" y="25732"/>
                  <a:pt x="4658" y="25436"/>
                  <a:pt x="4510" y="25214"/>
                </a:cubicBezTo>
                <a:lnTo>
                  <a:pt x="4437" y="25140"/>
                </a:lnTo>
                <a:cubicBezTo>
                  <a:pt x="4289" y="24993"/>
                  <a:pt x="4215" y="24845"/>
                  <a:pt x="4067" y="24660"/>
                </a:cubicBezTo>
                <a:lnTo>
                  <a:pt x="3882" y="24438"/>
                </a:lnTo>
                <a:lnTo>
                  <a:pt x="3734" y="24253"/>
                </a:lnTo>
                <a:cubicBezTo>
                  <a:pt x="3586" y="24031"/>
                  <a:pt x="3475" y="23847"/>
                  <a:pt x="3327" y="23588"/>
                </a:cubicBezTo>
                <a:cubicBezTo>
                  <a:pt x="3217" y="23477"/>
                  <a:pt x="3180" y="23329"/>
                  <a:pt x="3143" y="23181"/>
                </a:cubicBezTo>
                <a:cubicBezTo>
                  <a:pt x="2921" y="22922"/>
                  <a:pt x="2921" y="22257"/>
                  <a:pt x="2588" y="22183"/>
                </a:cubicBezTo>
                <a:cubicBezTo>
                  <a:pt x="2625" y="22035"/>
                  <a:pt x="2551" y="21332"/>
                  <a:pt x="2292" y="21296"/>
                </a:cubicBezTo>
                <a:cubicBezTo>
                  <a:pt x="2033" y="20593"/>
                  <a:pt x="2070" y="19484"/>
                  <a:pt x="1812" y="18966"/>
                </a:cubicBezTo>
                <a:lnTo>
                  <a:pt x="1812" y="18855"/>
                </a:lnTo>
                <a:cubicBezTo>
                  <a:pt x="1996" y="18486"/>
                  <a:pt x="1738" y="17672"/>
                  <a:pt x="1996" y="17266"/>
                </a:cubicBezTo>
                <a:lnTo>
                  <a:pt x="1996" y="16896"/>
                </a:lnTo>
                <a:cubicBezTo>
                  <a:pt x="1996" y="16452"/>
                  <a:pt x="2033" y="16009"/>
                  <a:pt x="2070" y="15565"/>
                </a:cubicBezTo>
                <a:cubicBezTo>
                  <a:pt x="2107" y="15084"/>
                  <a:pt x="2181" y="14604"/>
                  <a:pt x="2255" y="14123"/>
                </a:cubicBezTo>
                <a:lnTo>
                  <a:pt x="2292" y="13901"/>
                </a:lnTo>
                <a:cubicBezTo>
                  <a:pt x="2440" y="12792"/>
                  <a:pt x="2921" y="11646"/>
                  <a:pt x="3143" y="10833"/>
                </a:cubicBezTo>
                <a:cubicBezTo>
                  <a:pt x="3327" y="10352"/>
                  <a:pt x="3512" y="9872"/>
                  <a:pt x="3734" y="9428"/>
                </a:cubicBezTo>
                <a:cubicBezTo>
                  <a:pt x="3882" y="8910"/>
                  <a:pt x="4474" y="8319"/>
                  <a:pt x="4474" y="7875"/>
                </a:cubicBezTo>
                <a:cubicBezTo>
                  <a:pt x="4658" y="7653"/>
                  <a:pt x="4695" y="7468"/>
                  <a:pt x="4695" y="7321"/>
                </a:cubicBezTo>
                <a:cubicBezTo>
                  <a:pt x="4954" y="7395"/>
                  <a:pt x="5139" y="6840"/>
                  <a:pt x="5398" y="6655"/>
                </a:cubicBezTo>
                <a:lnTo>
                  <a:pt x="5509" y="6544"/>
                </a:lnTo>
                <a:cubicBezTo>
                  <a:pt x="5804" y="6174"/>
                  <a:pt x="6137" y="5842"/>
                  <a:pt x="6507" y="5583"/>
                </a:cubicBezTo>
                <a:cubicBezTo>
                  <a:pt x="6618" y="5065"/>
                  <a:pt x="7209" y="5546"/>
                  <a:pt x="7246" y="5213"/>
                </a:cubicBezTo>
                <a:cubicBezTo>
                  <a:pt x="7579" y="4917"/>
                  <a:pt x="7468" y="4991"/>
                  <a:pt x="7912" y="4733"/>
                </a:cubicBezTo>
                <a:lnTo>
                  <a:pt x="7690" y="4511"/>
                </a:lnTo>
                <a:lnTo>
                  <a:pt x="7801" y="4474"/>
                </a:lnTo>
                <a:cubicBezTo>
                  <a:pt x="8134" y="3993"/>
                  <a:pt x="7431" y="3697"/>
                  <a:pt x="6840" y="3956"/>
                </a:cubicBezTo>
                <a:cubicBezTo>
                  <a:pt x="6618" y="4067"/>
                  <a:pt x="6470" y="4178"/>
                  <a:pt x="6433" y="4326"/>
                </a:cubicBezTo>
                <a:cubicBezTo>
                  <a:pt x="5841" y="4326"/>
                  <a:pt x="5509" y="4991"/>
                  <a:pt x="4806" y="5546"/>
                </a:cubicBezTo>
                <a:lnTo>
                  <a:pt x="4695" y="5620"/>
                </a:lnTo>
                <a:cubicBezTo>
                  <a:pt x="4326" y="6101"/>
                  <a:pt x="3660" y="6692"/>
                  <a:pt x="3660" y="7136"/>
                </a:cubicBezTo>
                <a:cubicBezTo>
                  <a:pt x="3327" y="7616"/>
                  <a:pt x="3032" y="8134"/>
                  <a:pt x="2810" y="8578"/>
                </a:cubicBezTo>
                <a:lnTo>
                  <a:pt x="2736" y="8799"/>
                </a:lnTo>
                <a:cubicBezTo>
                  <a:pt x="2403" y="9317"/>
                  <a:pt x="2033" y="10648"/>
                  <a:pt x="1738" y="11313"/>
                </a:cubicBezTo>
                <a:cubicBezTo>
                  <a:pt x="1664" y="11535"/>
                  <a:pt x="1627" y="11831"/>
                  <a:pt x="1516" y="12053"/>
                </a:cubicBezTo>
                <a:lnTo>
                  <a:pt x="1368" y="12570"/>
                </a:lnTo>
                <a:cubicBezTo>
                  <a:pt x="1294" y="12903"/>
                  <a:pt x="1257" y="13199"/>
                  <a:pt x="1146" y="13569"/>
                </a:cubicBezTo>
                <a:cubicBezTo>
                  <a:pt x="1109" y="13827"/>
                  <a:pt x="1072" y="14086"/>
                  <a:pt x="998" y="14308"/>
                </a:cubicBezTo>
                <a:cubicBezTo>
                  <a:pt x="924" y="14863"/>
                  <a:pt x="887" y="15417"/>
                  <a:pt x="813" y="15935"/>
                </a:cubicBezTo>
                <a:lnTo>
                  <a:pt x="776" y="16304"/>
                </a:lnTo>
                <a:cubicBezTo>
                  <a:pt x="776" y="16526"/>
                  <a:pt x="776" y="16822"/>
                  <a:pt x="739" y="17044"/>
                </a:cubicBezTo>
                <a:lnTo>
                  <a:pt x="739" y="17192"/>
                </a:lnTo>
                <a:lnTo>
                  <a:pt x="739" y="18190"/>
                </a:lnTo>
                <a:cubicBezTo>
                  <a:pt x="555" y="18116"/>
                  <a:pt x="592" y="18818"/>
                  <a:pt x="776" y="18708"/>
                </a:cubicBezTo>
                <a:cubicBezTo>
                  <a:pt x="924" y="20149"/>
                  <a:pt x="998" y="20926"/>
                  <a:pt x="1442" y="22183"/>
                </a:cubicBezTo>
                <a:cubicBezTo>
                  <a:pt x="1331" y="22220"/>
                  <a:pt x="1368" y="22442"/>
                  <a:pt x="1516" y="22405"/>
                </a:cubicBezTo>
                <a:cubicBezTo>
                  <a:pt x="1812" y="23255"/>
                  <a:pt x="2218" y="24031"/>
                  <a:pt x="2662" y="24771"/>
                </a:cubicBezTo>
                <a:cubicBezTo>
                  <a:pt x="3180" y="25436"/>
                  <a:pt x="3734" y="26139"/>
                  <a:pt x="4400" y="26730"/>
                </a:cubicBezTo>
                <a:cubicBezTo>
                  <a:pt x="4621" y="26989"/>
                  <a:pt x="4843" y="27211"/>
                  <a:pt x="5139" y="27396"/>
                </a:cubicBezTo>
                <a:cubicBezTo>
                  <a:pt x="5398" y="27618"/>
                  <a:pt x="5694" y="27876"/>
                  <a:pt x="5989" y="28098"/>
                </a:cubicBezTo>
                <a:cubicBezTo>
                  <a:pt x="5952" y="28246"/>
                  <a:pt x="6100" y="28246"/>
                  <a:pt x="6174" y="28246"/>
                </a:cubicBezTo>
                <a:cubicBezTo>
                  <a:pt x="6433" y="28431"/>
                  <a:pt x="6655" y="28542"/>
                  <a:pt x="6914" y="28690"/>
                </a:cubicBezTo>
                <a:lnTo>
                  <a:pt x="7025" y="28727"/>
                </a:lnTo>
                <a:cubicBezTo>
                  <a:pt x="7542" y="29022"/>
                  <a:pt x="8060" y="29281"/>
                  <a:pt x="8540" y="29540"/>
                </a:cubicBezTo>
                <a:cubicBezTo>
                  <a:pt x="8392" y="29651"/>
                  <a:pt x="9021" y="29947"/>
                  <a:pt x="9021" y="29725"/>
                </a:cubicBezTo>
                <a:lnTo>
                  <a:pt x="9686" y="29984"/>
                </a:lnTo>
                <a:cubicBezTo>
                  <a:pt x="9834" y="30316"/>
                  <a:pt x="10574" y="30316"/>
                  <a:pt x="10943" y="30501"/>
                </a:cubicBezTo>
                <a:cubicBezTo>
                  <a:pt x="11091" y="30538"/>
                  <a:pt x="11276" y="30575"/>
                  <a:pt x="11424" y="30575"/>
                </a:cubicBezTo>
                <a:cubicBezTo>
                  <a:pt x="12016" y="30575"/>
                  <a:pt x="12459" y="31019"/>
                  <a:pt x="12866" y="30797"/>
                </a:cubicBezTo>
                <a:cubicBezTo>
                  <a:pt x="13273" y="31093"/>
                  <a:pt x="14234" y="30908"/>
                  <a:pt x="14714" y="31093"/>
                </a:cubicBezTo>
                <a:cubicBezTo>
                  <a:pt x="15380" y="31093"/>
                  <a:pt x="16082" y="30982"/>
                  <a:pt x="16785" y="30871"/>
                </a:cubicBezTo>
                <a:cubicBezTo>
                  <a:pt x="16785" y="30908"/>
                  <a:pt x="16822" y="30982"/>
                  <a:pt x="16896" y="30945"/>
                </a:cubicBezTo>
                <a:cubicBezTo>
                  <a:pt x="17081" y="30908"/>
                  <a:pt x="17339" y="30871"/>
                  <a:pt x="17524" y="30797"/>
                </a:cubicBezTo>
                <a:cubicBezTo>
                  <a:pt x="17820" y="30723"/>
                  <a:pt x="18153" y="30686"/>
                  <a:pt x="18485" y="30538"/>
                </a:cubicBezTo>
                <a:cubicBezTo>
                  <a:pt x="18707" y="30686"/>
                  <a:pt x="19668" y="30279"/>
                  <a:pt x="19668" y="30205"/>
                </a:cubicBezTo>
                <a:lnTo>
                  <a:pt x="20001" y="30095"/>
                </a:lnTo>
                <a:cubicBezTo>
                  <a:pt x="20297" y="30279"/>
                  <a:pt x="20852" y="29762"/>
                  <a:pt x="21147" y="29614"/>
                </a:cubicBezTo>
                <a:cubicBezTo>
                  <a:pt x="21517" y="29281"/>
                  <a:pt x="21776" y="29429"/>
                  <a:pt x="22072" y="29207"/>
                </a:cubicBezTo>
                <a:lnTo>
                  <a:pt x="22035" y="29096"/>
                </a:lnTo>
                <a:cubicBezTo>
                  <a:pt x="22404" y="28911"/>
                  <a:pt x="22737" y="28875"/>
                  <a:pt x="23144" y="28505"/>
                </a:cubicBezTo>
                <a:cubicBezTo>
                  <a:pt x="23957" y="28172"/>
                  <a:pt x="24364" y="27470"/>
                  <a:pt x="25177" y="26989"/>
                </a:cubicBezTo>
                <a:cubicBezTo>
                  <a:pt x="25177" y="26693"/>
                  <a:pt x="25658" y="26656"/>
                  <a:pt x="25880" y="26250"/>
                </a:cubicBezTo>
                <a:cubicBezTo>
                  <a:pt x="26064" y="26065"/>
                  <a:pt x="26212" y="25880"/>
                  <a:pt x="26360" y="25658"/>
                </a:cubicBezTo>
                <a:cubicBezTo>
                  <a:pt x="26656" y="25658"/>
                  <a:pt x="26952" y="24919"/>
                  <a:pt x="27284" y="24586"/>
                </a:cubicBezTo>
                <a:cubicBezTo>
                  <a:pt x="27469" y="24364"/>
                  <a:pt x="27580" y="24068"/>
                  <a:pt x="27728" y="23847"/>
                </a:cubicBezTo>
                <a:lnTo>
                  <a:pt x="27765" y="23736"/>
                </a:lnTo>
                <a:cubicBezTo>
                  <a:pt x="27950" y="23440"/>
                  <a:pt x="28135" y="23107"/>
                  <a:pt x="28320" y="22737"/>
                </a:cubicBezTo>
                <a:cubicBezTo>
                  <a:pt x="28578" y="22774"/>
                  <a:pt x="28652" y="22183"/>
                  <a:pt x="28800" y="21998"/>
                </a:cubicBezTo>
                <a:lnTo>
                  <a:pt x="28874" y="21776"/>
                </a:lnTo>
                <a:cubicBezTo>
                  <a:pt x="29059" y="21296"/>
                  <a:pt x="29244" y="20778"/>
                  <a:pt x="29392" y="20334"/>
                </a:cubicBezTo>
                <a:cubicBezTo>
                  <a:pt x="29688" y="20297"/>
                  <a:pt x="29688" y="19595"/>
                  <a:pt x="29798" y="19262"/>
                </a:cubicBezTo>
                <a:lnTo>
                  <a:pt x="29909" y="18745"/>
                </a:lnTo>
                <a:cubicBezTo>
                  <a:pt x="29983" y="18338"/>
                  <a:pt x="30057" y="17931"/>
                  <a:pt x="30094" y="17525"/>
                </a:cubicBezTo>
                <a:cubicBezTo>
                  <a:pt x="30538" y="17192"/>
                  <a:pt x="30353" y="16304"/>
                  <a:pt x="30427" y="1578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60"/>
          <p:cNvSpPr/>
          <p:nvPr/>
        </p:nvSpPr>
        <p:spPr>
          <a:xfrm>
            <a:off x="1939783" y="2439568"/>
            <a:ext cx="877615" cy="887374"/>
          </a:xfrm>
          <a:custGeom>
            <a:avLst/>
            <a:gdLst/>
            <a:ahLst/>
            <a:cxnLst/>
            <a:rect l="l" t="t" r="r" b="b"/>
            <a:pathLst>
              <a:path w="33090" h="31648" extrusionOk="0">
                <a:moveTo>
                  <a:pt x="32756" y="15344"/>
                </a:moveTo>
                <a:lnTo>
                  <a:pt x="32756" y="15270"/>
                </a:lnTo>
                <a:cubicBezTo>
                  <a:pt x="32978" y="15011"/>
                  <a:pt x="32756" y="14493"/>
                  <a:pt x="32793" y="14124"/>
                </a:cubicBezTo>
                <a:lnTo>
                  <a:pt x="32793" y="13976"/>
                </a:lnTo>
                <a:cubicBezTo>
                  <a:pt x="32645" y="13680"/>
                  <a:pt x="32867" y="13532"/>
                  <a:pt x="32793" y="13199"/>
                </a:cubicBezTo>
                <a:lnTo>
                  <a:pt x="32719" y="13199"/>
                </a:lnTo>
                <a:cubicBezTo>
                  <a:pt x="32904" y="13014"/>
                  <a:pt x="32719" y="12756"/>
                  <a:pt x="32608" y="12645"/>
                </a:cubicBezTo>
                <a:cubicBezTo>
                  <a:pt x="32756" y="12608"/>
                  <a:pt x="32719" y="12497"/>
                  <a:pt x="32645" y="12423"/>
                </a:cubicBezTo>
                <a:cubicBezTo>
                  <a:pt x="32571" y="12053"/>
                  <a:pt x="32461" y="11721"/>
                  <a:pt x="32387" y="11351"/>
                </a:cubicBezTo>
                <a:lnTo>
                  <a:pt x="32387" y="11314"/>
                </a:lnTo>
                <a:cubicBezTo>
                  <a:pt x="32571" y="11018"/>
                  <a:pt x="32202" y="10648"/>
                  <a:pt x="32165" y="10353"/>
                </a:cubicBezTo>
                <a:lnTo>
                  <a:pt x="32165" y="10279"/>
                </a:lnTo>
                <a:lnTo>
                  <a:pt x="31980" y="9872"/>
                </a:lnTo>
                <a:lnTo>
                  <a:pt x="31906" y="9835"/>
                </a:lnTo>
                <a:lnTo>
                  <a:pt x="31721" y="9428"/>
                </a:lnTo>
                <a:lnTo>
                  <a:pt x="31684" y="9354"/>
                </a:lnTo>
                <a:cubicBezTo>
                  <a:pt x="31684" y="8911"/>
                  <a:pt x="31277" y="8208"/>
                  <a:pt x="30908" y="7949"/>
                </a:cubicBezTo>
                <a:cubicBezTo>
                  <a:pt x="31093" y="7691"/>
                  <a:pt x="30686" y="7506"/>
                  <a:pt x="30612" y="7321"/>
                </a:cubicBezTo>
                <a:lnTo>
                  <a:pt x="30538" y="7395"/>
                </a:lnTo>
                <a:lnTo>
                  <a:pt x="30501" y="7321"/>
                </a:lnTo>
                <a:cubicBezTo>
                  <a:pt x="30353" y="7136"/>
                  <a:pt x="30242" y="6951"/>
                  <a:pt x="30131" y="6766"/>
                </a:cubicBezTo>
                <a:cubicBezTo>
                  <a:pt x="30168" y="6582"/>
                  <a:pt x="29947" y="6582"/>
                  <a:pt x="29947" y="6360"/>
                </a:cubicBezTo>
                <a:lnTo>
                  <a:pt x="29836" y="6471"/>
                </a:lnTo>
                <a:cubicBezTo>
                  <a:pt x="29577" y="6138"/>
                  <a:pt x="29281" y="5768"/>
                  <a:pt x="28948" y="5435"/>
                </a:cubicBezTo>
                <a:cubicBezTo>
                  <a:pt x="29059" y="5177"/>
                  <a:pt x="28653" y="5066"/>
                  <a:pt x="28505" y="4844"/>
                </a:cubicBezTo>
                <a:cubicBezTo>
                  <a:pt x="28209" y="4659"/>
                  <a:pt x="28283" y="4659"/>
                  <a:pt x="27987" y="4363"/>
                </a:cubicBezTo>
                <a:lnTo>
                  <a:pt x="27913" y="4474"/>
                </a:lnTo>
                <a:cubicBezTo>
                  <a:pt x="27654" y="4289"/>
                  <a:pt x="27396" y="4068"/>
                  <a:pt x="27174" y="3883"/>
                </a:cubicBezTo>
                <a:cubicBezTo>
                  <a:pt x="26989" y="3624"/>
                  <a:pt x="26804" y="3735"/>
                  <a:pt x="26619" y="3624"/>
                </a:cubicBezTo>
                <a:cubicBezTo>
                  <a:pt x="26471" y="3624"/>
                  <a:pt x="26323" y="3254"/>
                  <a:pt x="26139" y="3513"/>
                </a:cubicBezTo>
                <a:cubicBezTo>
                  <a:pt x="25991" y="3254"/>
                  <a:pt x="25880" y="3254"/>
                  <a:pt x="25695" y="3217"/>
                </a:cubicBezTo>
                <a:cubicBezTo>
                  <a:pt x="25214" y="2995"/>
                  <a:pt x="24808" y="2774"/>
                  <a:pt x="24290" y="2515"/>
                </a:cubicBezTo>
                <a:lnTo>
                  <a:pt x="24142" y="2478"/>
                </a:lnTo>
                <a:cubicBezTo>
                  <a:pt x="23920" y="2478"/>
                  <a:pt x="23662" y="2108"/>
                  <a:pt x="23477" y="2330"/>
                </a:cubicBezTo>
                <a:lnTo>
                  <a:pt x="23033" y="2219"/>
                </a:lnTo>
                <a:cubicBezTo>
                  <a:pt x="22663" y="2108"/>
                  <a:pt x="22368" y="1960"/>
                  <a:pt x="21998" y="1886"/>
                </a:cubicBezTo>
                <a:lnTo>
                  <a:pt x="21998" y="1849"/>
                </a:lnTo>
                <a:cubicBezTo>
                  <a:pt x="21998" y="1849"/>
                  <a:pt x="21998" y="1775"/>
                  <a:pt x="21924" y="1775"/>
                </a:cubicBezTo>
                <a:lnTo>
                  <a:pt x="21924" y="1775"/>
                </a:lnTo>
                <a:cubicBezTo>
                  <a:pt x="21998" y="1775"/>
                  <a:pt x="21998" y="1775"/>
                  <a:pt x="22035" y="1738"/>
                </a:cubicBezTo>
                <a:lnTo>
                  <a:pt x="22072" y="1738"/>
                </a:lnTo>
                <a:lnTo>
                  <a:pt x="22109" y="1701"/>
                </a:lnTo>
                <a:cubicBezTo>
                  <a:pt x="22109" y="1701"/>
                  <a:pt x="22183" y="1701"/>
                  <a:pt x="22183" y="1664"/>
                </a:cubicBezTo>
                <a:cubicBezTo>
                  <a:pt x="22183" y="1664"/>
                  <a:pt x="22183" y="1591"/>
                  <a:pt x="22220" y="1591"/>
                </a:cubicBezTo>
                <a:lnTo>
                  <a:pt x="22220" y="1554"/>
                </a:lnTo>
                <a:lnTo>
                  <a:pt x="22220" y="1517"/>
                </a:lnTo>
                <a:lnTo>
                  <a:pt x="22220" y="1406"/>
                </a:lnTo>
                <a:lnTo>
                  <a:pt x="22220" y="1369"/>
                </a:lnTo>
                <a:cubicBezTo>
                  <a:pt x="22220" y="1332"/>
                  <a:pt x="22220" y="1332"/>
                  <a:pt x="22183" y="1295"/>
                </a:cubicBezTo>
                <a:cubicBezTo>
                  <a:pt x="22183" y="1295"/>
                  <a:pt x="22183" y="1221"/>
                  <a:pt x="22109" y="1221"/>
                </a:cubicBezTo>
                <a:cubicBezTo>
                  <a:pt x="22109" y="1184"/>
                  <a:pt x="22072" y="1147"/>
                  <a:pt x="22035" y="1110"/>
                </a:cubicBezTo>
                <a:lnTo>
                  <a:pt x="21998" y="1036"/>
                </a:lnTo>
                <a:cubicBezTo>
                  <a:pt x="21924" y="999"/>
                  <a:pt x="21887" y="925"/>
                  <a:pt x="21813" y="814"/>
                </a:cubicBezTo>
                <a:lnTo>
                  <a:pt x="21739" y="814"/>
                </a:lnTo>
                <a:cubicBezTo>
                  <a:pt x="20963" y="223"/>
                  <a:pt x="20260" y="223"/>
                  <a:pt x="19299" y="75"/>
                </a:cubicBezTo>
                <a:lnTo>
                  <a:pt x="19262" y="75"/>
                </a:lnTo>
                <a:cubicBezTo>
                  <a:pt x="18781" y="38"/>
                  <a:pt x="18227" y="112"/>
                  <a:pt x="18005" y="1"/>
                </a:cubicBezTo>
                <a:lnTo>
                  <a:pt x="17857" y="1"/>
                </a:lnTo>
                <a:lnTo>
                  <a:pt x="17303" y="38"/>
                </a:lnTo>
                <a:cubicBezTo>
                  <a:pt x="16267" y="38"/>
                  <a:pt x="15417" y="407"/>
                  <a:pt x="14345" y="555"/>
                </a:cubicBezTo>
                <a:lnTo>
                  <a:pt x="14308" y="555"/>
                </a:lnTo>
                <a:lnTo>
                  <a:pt x="13790" y="629"/>
                </a:lnTo>
                <a:lnTo>
                  <a:pt x="13605" y="666"/>
                </a:lnTo>
                <a:cubicBezTo>
                  <a:pt x="13495" y="814"/>
                  <a:pt x="13495" y="814"/>
                  <a:pt x="13236" y="777"/>
                </a:cubicBezTo>
                <a:lnTo>
                  <a:pt x="13125" y="814"/>
                </a:lnTo>
                <a:cubicBezTo>
                  <a:pt x="12829" y="1110"/>
                  <a:pt x="12275" y="1369"/>
                  <a:pt x="11942" y="1369"/>
                </a:cubicBezTo>
                <a:lnTo>
                  <a:pt x="11905" y="1369"/>
                </a:lnTo>
                <a:cubicBezTo>
                  <a:pt x="11757" y="1664"/>
                  <a:pt x="11313" y="1591"/>
                  <a:pt x="11018" y="1775"/>
                </a:cubicBezTo>
                <a:cubicBezTo>
                  <a:pt x="10833" y="2071"/>
                  <a:pt x="10352" y="2034"/>
                  <a:pt x="10204" y="2330"/>
                </a:cubicBezTo>
                <a:lnTo>
                  <a:pt x="9687" y="2515"/>
                </a:lnTo>
                <a:cubicBezTo>
                  <a:pt x="9613" y="2811"/>
                  <a:pt x="9243" y="2589"/>
                  <a:pt x="9169" y="2848"/>
                </a:cubicBezTo>
                <a:cubicBezTo>
                  <a:pt x="8688" y="3143"/>
                  <a:pt x="8171" y="3402"/>
                  <a:pt x="7801" y="3772"/>
                </a:cubicBezTo>
                <a:lnTo>
                  <a:pt x="7653" y="3883"/>
                </a:lnTo>
                <a:lnTo>
                  <a:pt x="7468" y="3957"/>
                </a:lnTo>
                <a:cubicBezTo>
                  <a:pt x="7283" y="4068"/>
                  <a:pt x="7062" y="4178"/>
                  <a:pt x="6877" y="4326"/>
                </a:cubicBezTo>
                <a:lnTo>
                  <a:pt x="6359" y="4659"/>
                </a:lnTo>
                <a:cubicBezTo>
                  <a:pt x="6359" y="4881"/>
                  <a:pt x="6100" y="4918"/>
                  <a:pt x="5953" y="5066"/>
                </a:cubicBezTo>
                <a:cubicBezTo>
                  <a:pt x="5842" y="5214"/>
                  <a:pt x="5472" y="5214"/>
                  <a:pt x="5583" y="5472"/>
                </a:cubicBezTo>
                <a:cubicBezTo>
                  <a:pt x="5361" y="5657"/>
                  <a:pt x="5065" y="5842"/>
                  <a:pt x="4843" y="6027"/>
                </a:cubicBezTo>
                <a:lnTo>
                  <a:pt x="4511" y="6323"/>
                </a:lnTo>
                <a:cubicBezTo>
                  <a:pt x="4289" y="6508"/>
                  <a:pt x="4067" y="6729"/>
                  <a:pt x="3808" y="6951"/>
                </a:cubicBezTo>
                <a:cubicBezTo>
                  <a:pt x="3919" y="7062"/>
                  <a:pt x="3993" y="7099"/>
                  <a:pt x="4104" y="7136"/>
                </a:cubicBezTo>
                <a:cubicBezTo>
                  <a:pt x="4067" y="7210"/>
                  <a:pt x="3956" y="7247"/>
                  <a:pt x="3882" y="7062"/>
                </a:cubicBezTo>
                <a:lnTo>
                  <a:pt x="3549" y="7395"/>
                </a:lnTo>
                <a:cubicBezTo>
                  <a:pt x="3328" y="7617"/>
                  <a:pt x="3365" y="7691"/>
                  <a:pt x="3143" y="7839"/>
                </a:cubicBezTo>
                <a:cubicBezTo>
                  <a:pt x="3032" y="7986"/>
                  <a:pt x="2847" y="8060"/>
                  <a:pt x="2884" y="8245"/>
                </a:cubicBezTo>
                <a:cubicBezTo>
                  <a:pt x="2699" y="8430"/>
                  <a:pt x="2588" y="8689"/>
                  <a:pt x="2403" y="8911"/>
                </a:cubicBezTo>
                <a:cubicBezTo>
                  <a:pt x="2218" y="9133"/>
                  <a:pt x="2071" y="9354"/>
                  <a:pt x="1886" y="9613"/>
                </a:cubicBezTo>
                <a:cubicBezTo>
                  <a:pt x="2034" y="9687"/>
                  <a:pt x="2403" y="9835"/>
                  <a:pt x="2329" y="9909"/>
                </a:cubicBezTo>
                <a:cubicBezTo>
                  <a:pt x="2292" y="9983"/>
                  <a:pt x="2292" y="10057"/>
                  <a:pt x="2145" y="10020"/>
                </a:cubicBezTo>
                <a:cubicBezTo>
                  <a:pt x="2218" y="9909"/>
                  <a:pt x="2255" y="9872"/>
                  <a:pt x="2071" y="9724"/>
                </a:cubicBezTo>
                <a:cubicBezTo>
                  <a:pt x="1738" y="9687"/>
                  <a:pt x="1738" y="9909"/>
                  <a:pt x="1701" y="10094"/>
                </a:cubicBezTo>
                <a:cubicBezTo>
                  <a:pt x="1553" y="10353"/>
                  <a:pt x="1479" y="10537"/>
                  <a:pt x="1331" y="10759"/>
                </a:cubicBezTo>
                <a:lnTo>
                  <a:pt x="1183" y="11018"/>
                </a:lnTo>
                <a:lnTo>
                  <a:pt x="1109" y="11203"/>
                </a:lnTo>
                <a:cubicBezTo>
                  <a:pt x="998" y="11462"/>
                  <a:pt x="851" y="11721"/>
                  <a:pt x="777" y="11942"/>
                </a:cubicBezTo>
                <a:cubicBezTo>
                  <a:pt x="740" y="12090"/>
                  <a:pt x="629" y="12275"/>
                  <a:pt x="592" y="12460"/>
                </a:cubicBezTo>
                <a:cubicBezTo>
                  <a:pt x="592" y="12645"/>
                  <a:pt x="296" y="12941"/>
                  <a:pt x="481" y="13125"/>
                </a:cubicBezTo>
                <a:cubicBezTo>
                  <a:pt x="296" y="13310"/>
                  <a:pt x="555" y="13384"/>
                  <a:pt x="259" y="13532"/>
                </a:cubicBezTo>
                <a:lnTo>
                  <a:pt x="370" y="13532"/>
                </a:lnTo>
                <a:cubicBezTo>
                  <a:pt x="296" y="13754"/>
                  <a:pt x="259" y="13976"/>
                  <a:pt x="222" y="14271"/>
                </a:cubicBezTo>
                <a:lnTo>
                  <a:pt x="222" y="14345"/>
                </a:lnTo>
                <a:cubicBezTo>
                  <a:pt x="222" y="14530"/>
                  <a:pt x="111" y="14715"/>
                  <a:pt x="259" y="14826"/>
                </a:cubicBezTo>
                <a:cubicBezTo>
                  <a:pt x="0" y="15011"/>
                  <a:pt x="185" y="15344"/>
                  <a:pt x="222" y="15418"/>
                </a:cubicBezTo>
                <a:lnTo>
                  <a:pt x="222" y="15972"/>
                </a:lnTo>
                <a:cubicBezTo>
                  <a:pt x="259" y="16490"/>
                  <a:pt x="111" y="17229"/>
                  <a:pt x="444" y="17599"/>
                </a:cubicBezTo>
                <a:cubicBezTo>
                  <a:pt x="481" y="17821"/>
                  <a:pt x="555" y="18116"/>
                  <a:pt x="555" y="18338"/>
                </a:cubicBezTo>
                <a:lnTo>
                  <a:pt x="629" y="18930"/>
                </a:lnTo>
                <a:cubicBezTo>
                  <a:pt x="740" y="19152"/>
                  <a:pt x="629" y="19595"/>
                  <a:pt x="925" y="19706"/>
                </a:cubicBezTo>
                <a:cubicBezTo>
                  <a:pt x="666" y="19780"/>
                  <a:pt x="925" y="19965"/>
                  <a:pt x="851" y="20039"/>
                </a:cubicBezTo>
                <a:lnTo>
                  <a:pt x="925" y="20261"/>
                </a:lnTo>
                <a:lnTo>
                  <a:pt x="961" y="20520"/>
                </a:lnTo>
                <a:cubicBezTo>
                  <a:pt x="998" y="20926"/>
                  <a:pt x="1220" y="21333"/>
                  <a:pt x="1220" y="21555"/>
                </a:cubicBezTo>
                <a:cubicBezTo>
                  <a:pt x="1331" y="21814"/>
                  <a:pt x="1368" y="22035"/>
                  <a:pt x="1479" y="22257"/>
                </a:cubicBezTo>
                <a:cubicBezTo>
                  <a:pt x="1664" y="22775"/>
                  <a:pt x="1849" y="23329"/>
                  <a:pt x="2071" y="23847"/>
                </a:cubicBezTo>
                <a:lnTo>
                  <a:pt x="1960" y="23884"/>
                </a:lnTo>
                <a:cubicBezTo>
                  <a:pt x="2034" y="23958"/>
                  <a:pt x="2034" y="24106"/>
                  <a:pt x="2145" y="24032"/>
                </a:cubicBezTo>
                <a:cubicBezTo>
                  <a:pt x="2292" y="24254"/>
                  <a:pt x="2403" y="24475"/>
                  <a:pt x="2514" y="24771"/>
                </a:cubicBezTo>
                <a:cubicBezTo>
                  <a:pt x="2329" y="24956"/>
                  <a:pt x="2699" y="25141"/>
                  <a:pt x="2699" y="25326"/>
                </a:cubicBezTo>
                <a:lnTo>
                  <a:pt x="2773" y="25363"/>
                </a:lnTo>
                <a:cubicBezTo>
                  <a:pt x="3586" y="26546"/>
                  <a:pt x="4252" y="27544"/>
                  <a:pt x="5213" y="28394"/>
                </a:cubicBezTo>
                <a:lnTo>
                  <a:pt x="5250" y="28468"/>
                </a:lnTo>
                <a:cubicBezTo>
                  <a:pt x="6211" y="29208"/>
                  <a:pt x="7394" y="30058"/>
                  <a:pt x="8540" y="30243"/>
                </a:cubicBezTo>
                <a:cubicBezTo>
                  <a:pt x="8577" y="30169"/>
                  <a:pt x="8614" y="30169"/>
                  <a:pt x="8688" y="30206"/>
                </a:cubicBezTo>
                <a:cubicBezTo>
                  <a:pt x="8540" y="30354"/>
                  <a:pt x="8540" y="30428"/>
                  <a:pt x="8725" y="30428"/>
                </a:cubicBezTo>
                <a:cubicBezTo>
                  <a:pt x="8984" y="30539"/>
                  <a:pt x="9206" y="30613"/>
                  <a:pt x="9502" y="30723"/>
                </a:cubicBezTo>
                <a:lnTo>
                  <a:pt x="9539" y="30723"/>
                </a:lnTo>
                <a:lnTo>
                  <a:pt x="9576" y="30723"/>
                </a:lnTo>
                <a:lnTo>
                  <a:pt x="9650" y="30723"/>
                </a:lnTo>
                <a:cubicBezTo>
                  <a:pt x="9834" y="30760"/>
                  <a:pt x="10019" y="30871"/>
                  <a:pt x="10204" y="30908"/>
                </a:cubicBezTo>
                <a:lnTo>
                  <a:pt x="10389" y="30945"/>
                </a:lnTo>
                <a:lnTo>
                  <a:pt x="10611" y="30982"/>
                </a:lnTo>
                <a:cubicBezTo>
                  <a:pt x="10759" y="31130"/>
                  <a:pt x="10796" y="30871"/>
                  <a:pt x="10944" y="30945"/>
                </a:cubicBezTo>
                <a:cubicBezTo>
                  <a:pt x="11239" y="31241"/>
                  <a:pt x="11498" y="31056"/>
                  <a:pt x="11905" y="31278"/>
                </a:cubicBezTo>
                <a:lnTo>
                  <a:pt x="11942" y="31278"/>
                </a:lnTo>
                <a:lnTo>
                  <a:pt x="12090" y="31278"/>
                </a:lnTo>
                <a:cubicBezTo>
                  <a:pt x="12459" y="31167"/>
                  <a:pt x="12607" y="31500"/>
                  <a:pt x="12903" y="31278"/>
                </a:cubicBezTo>
                <a:cubicBezTo>
                  <a:pt x="13014" y="31278"/>
                  <a:pt x="12977" y="31426"/>
                  <a:pt x="13088" y="31426"/>
                </a:cubicBezTo>
                <a:cubicBezTo>
                  <a:pt x="13310" y="31500"/>
                  <a:pt x="13347" y="31241"/>
                  <a:pt x="13532" y="31352"/>
                </a:cubicBezTo>
                <a:cubicBezTo>
                  <a:pt x="13569" y="31648"/>
                  <a:pt x="13938" y="31463"/>
                  <a:pt x="14123" y="31537"/>
                </a:cubicBezTo>
                <a:lnTo>
                  <a:pt x="14160" y="31537"/>
                </a:lnTo>
                <a:lnTo>
                  <a:pt x="14789" y="31611"/>
                </a:lnTo>
                <a:lnTo>
                  <a:pt x="15047" y="31611"/>
                </a:lnTo>
                <a:cubicBezTo>
                  <a:pt x="15380" y="31648"/>
                  <a:pt x="15602" y="31611"/>
                  <a:pt x="15750" y="31500"/>
                </a:cubicBezTo>
                <a:cubicBezTo>
                  <a:pt x="16193" y="31500"/>
                  <a:pt x="16637" y="31500"/>
                  <a:pt x="17081" y="31463"/>
                </a:cubicBezTo>
                <a:lnTo>
                  <a:pt x="17118" y="31463"/>
                </a:lnTo>
                <a:lnTo>
                  <a:pt x="17192" y="31463"/>
                </a:lnTo>
                <a:cubicBezTo>
                  <a:pt x="17450" y="31463"/>
                  <a:pt x="17672" y="31426"/>
                  <a:pt x="17968" y="31352"/>
                </a:cubicBezTo>
                <a:cubicBezTo>
                  <a:pt x="18042" y="31167"/>
                  <a:pt x="17820" y="31093"/>
                  <a:pt x="17968" y="31056"/>
                </a:cubicBezTo>
                <a:cubicBezTo>
                  <a:pt x="18116" y="30982"/>
                  <a:pt x="18190" y="31056"/>
                  <a:pt x="18227" y="31241"/>
                </a:cubicBezTo>
                <a:cubicBezTo>
                  <a:pt x="18190" y="31167"/>
                  <a:pt x="17968" y="30982"/>
                  <a:pt x="18079" y="31352"/>
                </a:cubicBezTo>
                <a:cubicBezTo>
                  <a:pt x="18560" y="31315"/>
                  <a:pt x="18707" y="31167"/>
                  <a:pt x="19188" y="31056"/>
                </a:cubicBezTo>
                <a:cubicBezTo>
                  <a:pt x="19669" y="30945"/>
                  <a:pt x="20075" y="30982"/>
                  <a:pt x="20556" y="30760"/>
                </a:cubicBezTo>
                <a:cubicBezTo>
                  <a:pt x="20556" y="30686"/>
                  <a:pt x="20445" y="30576"/>
                  <a:pt x="20556" y="30539"/>
                </a:cubicBezTo>
                <a:cubicBezTo>
                  <a:pt x="20593" y="30686"/>
                  <a:pt x="20704" y="30613"/>
                  <a:pt x="20741" y="30576"/>
                </a:cubicBezTo>
                <a:cubicBezTo>
                  <a:pt x="20741" y="30613"/>
                  <a:pt x="20815" y="30686"/>
                  <a:pt x="20778" y="30576"/>
                </a:cubicBezTo>
                <a:cubicBezTo>
                  <a:pt x="20963" y="30576"/>
                  <a:pt x="21037" y="30576"/>
                  <a:pt x="21037" y="30354"/>
                </a:cubicBezTo>
                <a:cubicBezTo>
                  <a:pt x="20963" y="30391"/>
                  <a:pt x="20815" y="30354"/>
                  <a:pt x="20741" y="30206"/>
                </a:cubicBezTo>
                <a:cubicBezTo>
                  <a:pt x="20778" y="30206"/>
                  <a:pt x="20778" y="30132"/>
                  <a:pt x="20815" y="30058"/>
                </a:cubicBezTo>
                <a:lnTo>
                  <a:pt x="20926" y="30021"/>
                </a:lnTo>
                <a:cubicBezTo>
                  <a:pt x="21148" y="30317"/>
                  <a:pt x="21111" y="30354"/>
                  <a:pt x="21332" y="30428"/>
                </a:cubicBezTo>
                <a:lnTo>
                  <a:pt x="21295" y="30354"/>
                </a:lnTo>
                <a:cubicBezTo>
                  <a:pt x="21517" y="30169"/>
                  <a:pt x="21739" y="30317"/>
                  <a:pt x="21850" y="30132"/>
                </a:cubicBezTo>
                <a:cubicBezTo>
                  <a:pt x="21924" y="30243"/>
                  <a:pt x="22035" y="30169"/>
                  <a:pt x="22109" y="30132"/>
                </a:cubicBezTo>
                <a:lnTo>
                  <a:pt x="22515" y="29947"/>
                </a:lnTo>
                <a:cubicBezTo>
                  <a:pt x="22774" y="29799"/>
                  <a:pt x="23033" y="29688"/>
                  <a:pt x="23255" y="29577"/>
                </a:cubicBezTo>
                <a:lnTo>
                  <a:pt x="23366" y="29503"/>
                </a:lnTo>
                <a:lnTo>
                  <a:pt x="23625" y="29393"/>
                </a:lnTo>
                <a:lnTo>
                  <a:pt x="24105" y="29097"/>
                </a:lnTo>
                <a:cubicBezTo>
                  <a:pt x="24290" y="28912"/>
                  <a:pt x="24845" y="28875"/>
                  <a:pt x="24660" y="28505"/>
                </a:cubicBezTo>
                <a:cubicBezTo>
                  <a:pt x="24512" y="28283"/>
                  <a:pt x="24882" y="28209"/>
                  <a:pt x="24992" y="28394"/>
                </a:cubicBezTo>
                <a:cubicBezTo>
                  <a:pt x="24512" y="28727"/>
                  <a:pt x="25066" y="28579"/>
                  <a:pt x="25251" y="28357"/>
                </a:cubicBezTo>
                <a:cubicBezTo>
                  <a:pt x="25473" y="27951"/>
                  <a:pt x="25954" y="28099"/>
                  <a:pt x="26139" y="27544"/>
                </a:cubicBezTo>
                <a:cubicBezTo>
                  <a:pt x="26212" y="27618"/>
                  <a:pt x="26360" y="27544"/>
                  <a:pt x="26286" y="27433"/>
                </a:cubicBezTo>
                <a:cubicBezTo>
                  <a:pt x="26397" y="27470"/>
                  <a:pt x="26545" y="27359"/>
                  <a:pt x="26693" y="27248"/>
                </a:cubicBezTo>
                <a:cubicBezTo>
                  <a:pt x="26915" y="27174"/>
                  <a:pt x="26878" y="26915"/>
                  <a:pt x="27026" y="26805"/>
                </a:cubicBezTo>
                <a:cubicBezTo>
                  <a:pt x="27137" y="26731"/>
                  <a:pt x="27433" y="26694"/>
                  <a:pt x="27396" y="26472"/>
                </a:cubicBezTo>
                <a:cubicBezTo>
                  <a:pt x="27617" y="26657"/>
                  <a:pt x="27322" y="26287"/>
                  <a:pt x="27580" y="26287"/>
                </a:cubicBezTo>
                <a:cubicBezTo>
                  <a:pt x="27691" y="26361"/>
                  <a:pt x="28024" y="26102"/>
                  <a:pt x="27876" y="25917"/>
                </a:cubicBezTo>
                <a:cubicBezTo>
                  <a:pt x="28061" y="25917"/>
                  <a:pt x="28172" y="25511"/>
                  <a:pt x="28431" y="25326"/>
                </a:cubicBezTo>
                <a:cubicBezTo>
                  <a:pt x="28542" y="25400"/>
                  <a:pt x="28690" y="25252"/>
                  <a:pt x="28579" y="25178"/>
                </a:cubicBezTo>
                <a:lnTo>
                  <a:pt x="28690" y="25067"/>
                </a:lnTo>
                <a:cubicBezTo>
                  <a:pt x="28874" y="24845"/>
                  <a:pt x="29059" y="24623"/>
                  <a:pt x="29170" y="24438"/>
                </a:cubicBezTo>
                <a:cubicBezTo>
                  <a:pt x="29651" y="23773"/>
                  <a:pt x="30094" y="23144"/>
                  <a:pt x="30464" y="22442"/>
                </a:cubicBezTo>
                <a:lnTo>
                  <a:pt x="30538" y="22368"/>
                </a:lnTo>
                <a:cubicBezTo>
                  <a:pt x="30612" y="22220"/>
                  <a:pt x="30649" y="22072"/>
                  <a:pt x="30760" y="21924"/>
                </a:cubicBezTo>
                <a:cubicBezTo>
                  <a:pt x="31130" y="21814"/>
                  <a:pt x="31167" y="21185"/>
                  <a:pt x="31351" y="20815"/>
                </a:cubicBezTo>
                <a:lnTo>
                  <a:pt x="31351" y="20778"/>
                </a:lnTo>
                <a:cubicBezTo>
                  <a:pt x="31277" y="20630"/>
                  <a:pt x="31573" y="20372"/>
                  <a:pt x="31647" y="20076"/>
                </a:cubicBezTo>
                <a:lnTo>
                  <a:pt x="31684" y="19965"/>
                </a:lnTo>
                <a:lnTo>
                  <a:pt x="31758" y="19595"/>
                </a:lnTo>
                <a:cubicBezTo>
                  <a:pt x="31832" y="19336"/>
                  <a:pt x="31906" y="19115"/>
                  <a:pt x="31943" y="18930"/>
                </a:cubicBezTo>
                <a:lnTo>
                  <a:pt x="32091" y="18227"/>
                </a:lnTo>
                <a:cubicBezTo>
                  <a:pt x="32091" y="18043"/>
                  <a:pt x="32239" y="17784"/>
                  <a:pt x="32091" y="17673"/>
                </a:cubicBezTo>
                <a:cubicBezTo>
                  <a:pt x="32387" y="17636"/>
                  <a:pt x="32202" y="17266"/>
                  <a:pt x="32276" y="17081"/>
                </a:cubicBezTo>
                <a:lnTo>
                  <a:pt x="32313" y="16712"/>
                </a:lnTo>
                <a:cubicBezTo>
                  <a:pt x="32313" y="16490"/>
                  <a:pt x="32387" y="16194"/>
                  <a:pt x="32387" y="15972"/>
                </a:cubicBezTo>
                <a:cubicBezTo>
                  <a:pt x="32608" y="15972"/>
                  <a:pt x="32239" y="15824"/>
                  <a:pt x="32387" y="15639"/>
                </a:cubicBezTo>
                <a:lnTo>
                  <a:pt x="32276" y="15639"/>
                </a:lnTo>
                <a:cubicBezTo>
                  <a:pt x="32534" y="15418"/>
                  <a:pt x="33089" y="15381"/>
                  <a:pt x="32756" y="15344"/>
                </a:cubicBezTo>
                <a:close/>
                <a:moveTo>
                  <a:pt x="21998" y="1738"/>
                </a:moveTo>
                <a:lnTo>
                  <a:pt x="21924" y="1775"/>
                </a:lnTo>
                <a:cubicBezTo>
                  <a:pt x="21924" y="1775"/>
                  <a:pt x="21924" y="1738"/>
                  <a:pt x="21887" y="1738"/>
                </a:cubicBezTo>
                <a:lnTo>
                  <a:pt x="21998" y="1738"/>
                </a:lnTo>
                <a:cubicBezTo>
                  <a:pt x="21924" y="1738"/>
                  <a:pt x="21998" y="1738"/>
                  <a:pt x="21998" y="1738"/>
                </a:cubicBezTo>
                <a:close/>
                <a:moveTo>
                  <a:pt x="11091" y="30021"/>
                </a:moveTo>
                <a:cubicBezTo>
                  <a:pt x="11018" y="29984"/>
                  <a:pt x="11018" y="29873"/>
                  <a:pt x="11018" y="29799"/>
                </a:cubicBezTo>
                <a:cubicBezTo>
                  <a:pt x="11128" y="29836"/>
                  <a:pt x="11202" y="29799"/>
                  <a:pt x="11276" y="29762"/>
                </a:cubicBezTo>
                <a:cubicBezTo>
                  <a:pt x="11831" y="29688"/>
                  <a:pt x="10907" y="29393"/>
                  <a:pt x="10611" y="29319"/>
                </a:cubicBezTo>
                <a:cubicBezTo>
                  <a:pt x="10352" y="29134"/>
                  <a:pt x="10167" y="29319"/>
                  <a:pt x="9908" y="29245"/>
                </a:cubicBezTo>
                <a:cubicBezTo>
                  <a:pt x="9982" y="29023"/>
                  <a:pt x="9724" y="29097"/>
                  <a:pt x="9650" y="29023"/>
                </a:cubicBezTo>
                <a:cubicBezTo>
                  <a:pt x="9502" y="29134"/>
                  <a:pt x="9317" y="28949"/>
                  <a:pt x="9169" y="28912"/>
                </a:cubicBezTo>
                <a:cubicBezTo>
                  <a:pt x="9243" y="28764"/>
                  <a:pt x="9132" y="28764"/>
                  <a:pt x="9095" y="28727"/>
                </a:cubicBezTo>
                <a:lnTo>
                  <a:pt x="8947" y="28690"/>
                </a:lnTo>
                <a:cubicBezTo>
                  <a:pt x="8910" y="28690"/>
                  <a:pt x="8799" y="28579"/>
                  <a:pt x="8762" y="28727"/>
                </a:cubicBezTo>
                <a:cubicBezTo>
                  <a:pt x="8688" y="28542"/>
                  <a:pt x="8356" y="28542"/>
                  <a:pt x="8319" y="28505"/>
                </a:cubicBezTo>
                <a:cubicBezTo>
                  <a:pt x="7801" y="28209"/>
                  <a:pt x="7320" y="27951"/>
                  <a:pt x="6877" y="27618"/>
                </a:cubicBezTo>
                <a:lnTo>
                  <a:pt x="6692" y="27470"/>
                </a:lnTo>
                <a:cubicBezTo>
                  <a:pt x="6840" y="27248"/>
                  <a:pt x="6544" y="27285"/>
                  <a:pt x="6507" y="27285"/>
                </a:cubicBezTo>
                <a:cubicBezTo>
                  <a:pt x="6692" y="27026"/>
                  <a:pt x="6359" y="27285"/>
                  <a:pt x="6359" y="27174"/>
                </a:cubicBezTo>
                <a:lnTo>
                  <a:pt x="6322" y="27100"/>
                </a:lnTo>
                <a:cubicBezTo>
                  <a:pt x="6396" y="26842"/>
                  <a:pt x="5990" y="26805"/>
                  <a:pt x="5916" y="26546"/>
                </a:cubicBezTo>
                <a:lnTo>
                  <a:pt x="5842" y="26509"/>
                </a:lnTo>
                <a:lnTo>
                  <a:pt x="5805" y="26472"/>
                </a:lnTo>
                <a:cubicBezTo>
                  <a:pt x="5620" y="26287"/>
                  <a:pt x="5435" y="26102"/>
                  <a:pt x="5287" y="25917"/>
                </a:cubicBezTo>
                <a:lnTo>
                  <a:pt x="5250" y="25880"/>
                </a:lnTo>
                <a:cubicBezTo>
                  <a:pt x="4917" y="25548"/>
                  <a:pt x="4843" y="25363"/>
                  <a:pt x="4548" y="24956"/>
                </a:cubicBezTo>
                <a:cubicBezTo>
                  <a:pt x="4474" y="24845"/>
                  <a:pt x="4437" y="24697"/>
                  <a:pt x="4326" y="24586"/>
                </a:cubicBezTo>
                <a:cubicBezTo>
                  <a:pt x="4141" y="24401"/>
                  <a:pt x="4104" y="24143"/>
                  <a:pt x="4104" y="23921"/>
                </a:cubicBezTo>
                <a:cubicBezTo>
                  <a:pt x="3993" y="23847"/>
                  <a:pt x="3882" y="23847"/>
                  <a:pt x="3808" y="23662"/>
                </a:cubicBezTo>
                <a:cubicBezTo>
                  <a:pt x="3771" y="23034"/>
                  <a:pt x="3365" y="22590"/>
                  <a:pt x="3217" y="21887"/>
                </a:cubicBezTo>
                <a:lnTo>
                  <a:pt x="3180" y="21814"/>
                </a:lnTo>
                <a:cubicBezTo>
                  <a:pt x="3069" y="21629"/>
                  <a:pt x="3032" y="21370"/>
                  <a:pt x="2995" y="21185"/>
                </a:cubicBezTo>
                <a:cubicBezTo>
                  <a:pt x="2995" y="20889"/>
                  <a:pt x="2810" y="20593"/>
                  <a:pt x="2662" y="20076"/>
                </a:cubicBezTo>
                <a:cubicBezTo>
                  <a:pt x="2625" y="19817"/>
                  <a:pt x="2514" y="19595"/>
                  <a:pt x="2477" y="19300"/>
                </a:cubicBezTo>
                <a:lnTo>
                  <a:pt x="2477" y="19226"/>
                </a:lnTo>
                <a:lnTo>
                  <a:pt x="2403" y="18856"/>
                </a:lnTo>
                <a:lnTo>
                  <a:pt x="2292" y="18227"/>
                </a:lnTo>
                <a:lnTo>
                  <a:pt x="2218" y="17636"/>
                </a:lnTo>
                <a:cubicBezTo>
                  <a:pt x="2108" y="17303"/>
                  <a:pt x="1923" y="17081"/>
                  <a:pt x="1960" y="16675"/>
                </a:cubicBezTo>
                <a:cubicBezTo>
                  <a:pt x="1886" y="16490"/>
                  <a:pt x="2108" y="16157"/>
                  <a:pt x="1849" y="16083"/>
                </a:cubicBezTo>
                <a:lnTo>
                  <a:pt x="1849" y="16009"/>
                </a:lnTo>
                <a:cubicBezTo>
                  <a:pt x="1960" y="16009"/>
                  <a:pt x="1960" y="15935"/>
                  <a:pt x="1923" y="15861"/>
                </a:cubicBezTo>
                <a:cubicBezTo>
                  <a:pt x="1701" y="15750"/>
                  <a:pt x="1960" y="15381"/>
                  <a:pt x="1738" y="15233"/>
                </a:cubicBezTo>
                <a:cubicBezTo>
                  <a:pt x="1886" y="15196"/>
                  <a:pt x="1886" y="15048"/>
                  <a:pt x="1886" y="14937"/>
                </a:cubicBezTo>
                <a:cubicBezTo>
                  <a:pt x="1886" y="14826"/>
                  <a:pt x="2071" y="14863"/>
                  <a:pt x="1886" y="14752"/>
                </a:cubicBezTo>
                <a:lnTo>
                  <a:pt x="1923" y="14493"/>
                </a:lnTo>
                <a:cubicBezTo>
                  <a:pt x="1960" y="14419"/>
                  <a:pt x="1849" y="14345"/>
                  <a:pt x="1849" y="14271"/>
                </a:cubicBezTo>
                <a:cubicBezTo>
                  <a:pt x="1886" y="14087"/>
                  <a:pt x="1886" y="13939"/>
                  <a:pt x="1923" y="13754"/>
                </a:cubicBezTo>
                <a:lnTo>
                  <a:pt x="1923" y="13717"/>
                </a:lnTo>
                <a:cubicBezTo>
                  <a:pt x="1960" y="13532"/>
                  <a:pt x="2329" y="13347"/>
                  <a:pt x="1960" y="13162"/>
                </a:cubicBezTo>
                <a:cubicBezTo>
                  <a:pt x="2071" y="13125"/>
                  <a:pt x="2145" y="13051"/>
                  <a:pt x="2145" y="12941"/>
                </a:cubicBezTo>
                <a:cubicBezTo>
                  <a:pt x="2145" y="12756"/>
                  <a:pt x="2440" y="12497"/>
                  <a:pt x="2255" y="12312"/>
                </a:cubicBezTo>
                <a:cubicBezTo>
                  <a:pt x="2588" y="12053"/>
                  <a:pt x="2625" y="11684"/>
                  <a:pt x="2625" y="11462"/>
                </a:cubicBezTo>
                <a:cubicBezTo>
                  <a:pt x="2662" y="11314"/>
                  <a:pt x="2699" y="11166"/>
                  <a:pt x="2884" y="11166"/>
                </a:cubicBezTo>
                <a:cubicBezTo>
                  <a:pt x="2958" y="11018"/>
                  <a:pt x="3069" y="10944"/>
                  <a:pt x="2995" y="10796"/>
                </a:cubicBezTo>
                <a:cubicBezTo>
                  <a:pt x="3254" y="10833"/>
                  <a:pt x="3254" y="10427"/>
                  <a:pt x="3217" y="10390"/>
                </a:cubicBezTo>
                <a:cubicBezTo>
                  <a:pt x="3439" y="9909"/>
                  <a:pt x="3808" y="9539"/>
                  <a:pt x="3919" y="9207"/>
                </a:cubicBezTo>
                <a:cubicBezTo>
                  <a:pt x="3956" y="9133"/>
                  <a:pt x="4104" y="9207"/>
                  <a:pt x="4141" y="9133"/>
                </a:cubicBezTo>
                <a:lnTo>
                  <a:pt x="4067" y="9096"/>
                </a:lnTo>
                <a:cubicBezTo>
                  <a:pt x="4178" y="8911"/>
                  <a:pt x="4363" y="8726"/>
                  <a:pt x="4511" y="8541"/>
                </a:cubicBezTo>
                <a:cubicBezTo>
                  <a:pt x="4696" y="8319"/>
                  <a:pt x="5028" y="8134"/>
                  <a:pt x="5028" y="7839"/>
                </a:cubicBezTo>
                <a:cubicBezTo>
                  <a:pt x="5213" y="7654"/>
                  <a:pt x="5398" y="7469"/>
                  <a:pt x="5620" y="7284"/>
                </a:cubicBezTo>
                <a:lnTo>
                  <a:pt x="5768" y="7210"/>
                </a:lnTo>
                <a:cubicBezTo>
                  <a:pt x="5953" y="6951"/>
                  <a:pt x="6396" y="6877"/>
                  <a:pt x="6396" y="6545"/>
                </a:cubicBezTo>
                <a:lnTo>
                  <a:pt x="6729" y="6323"/>
                </a:lnTo>
                <a:cubicBezTo>
                  <a:pt x="6877" y="6138"/>
                  <a:pt x="7283" y="6101"/>
                  <a:pt x="7247" y="5805"/>
                </a:cubicBezTo>
                <a:lnTo>
                  <a:pt x="7653" y="5546"/>
                </a:lnTo>
                <a:cubicBezTo>
                  <a:pt x="7764" y="5399"/>
                  <a:pt x="8134" y="5399"/>
                  <a:pt x="8060" y="5177"/>
                </a:cubicBezTo>
                <a:cubicBezTo>
                  <a:pt x="8356" y="5177"/>
                  <a:pt x="8577" y="4733"/>
                  <a:pt x="8984" y="4659"/>
                </a:cubicBezTo>
                <a:cubicBezTo>
                  <a:pt x="9058" y="4548"/>
                  <a:pt x="9317" y="4659"/>
                  <a:pt x="9169" y="4437"/>
                </a:cubicBezTo>
                <a:lnTo>
                  <a:pt x="9502" y="4252"/>
                </a:lnTo>
                <a:cubicBezTo>
                  <a:pt x="9539" y="4178"/>
                  <a:pt x="9613" y="4178"/>
                  <a:pt x="9539" y="4105"/>
                </a:cubicBezTo>
                <a:cubicBezTo>
                  <a:pt x="9797" y="4252"/>
                  <a:pt x="9797" y="3883"/>
                  <a:pt x="10056" y="3883"/>
                </a:cubicBezTo>
                <a:cubicBezTo>
                  <a:pt x="10426" y="3772"/>
                  <a:pt x="10241" y="3439"/>
                  <a:pt x="10611" y="3513"/>
                </a:cubicBezTo>
                <a:cubicBezTo>
                  <a:pt x="10944" y="3254"/>
                  <a:pt x="11387" y="3180"/>
                  <a:pt x="11720" y="2848"/>
                </a:cubicBezTo>
                <a:lnTo>
                  <a:pt x="12016" y="2774"/>
                </a:lnTo>
                <a:cubicBezTo>
                  <a:pt x="12275" y="2700"/>
                  <a:pt x="12496" y="2589"/>
                  <a:pt x="12644" y="2441"/>
                </a:cubicBezTo>
                <a:cubicBezTo>
                  <a:pt x="12866" y="2330"/>
                  <a:pt x="13236" y="2404"/>
                  <a:pt x="13347" y="2108"/>
                </a:cubicBezTo>
                <a:cubicBezTo>
                  <a:pt x="13495" y="2034"/>
                  <a:pt x="13864" y="2108"/>
                  <a:pt x="13864" y="1886"/>
                </a:cubicBezTo>
                <a:cubicBezTo>
                  <a:pt x="14862" y="1701"/>
                  <a:pt x="15750" y="1406"/>
                  <a:pt x="16748" y="1295"/>
                </a:cubicBezTo>
                <a:lnTo>
                  <a:pt x="16822" y="1295"/>
                </a:lnTo>
                <a:cubicBezTo>
                  <a:pt x="17450" y="1221"/>
                  <a:pt x="18116" y="1184"/>
                  <a:pt x="18744" y="1184"/>
                </a:cubicBezTo>
                <a:lnTo>
                  <a:pt x="18781" y="1184"/>
                </a:lnTo>
                <a:cubicBezTo>
                  <a:pt x="19262" y="1221"/>
                  <a:pt x="19780" y="1295"/>
                  <a:pt x="20149" y="1406"/>
                </a:cubicBezTo>
                <a:cubicBezTo>
                  <a:pt x="20149" y="1369"/>
                  <a:pt x="20186" y="1369"/>
                  <a:pt x="20186" y="1332"/>
                </a:cubicBezTo>
                <a:lnTo>
                  <a:pt x="20186" y="1332"/>
                </a:lnTo>
                <a:lnTo>
                  <a:pt x="20223" y="1332"/>
                </a:lnTo>
                <a:lnTo>
                  <a:pt x="20223" y="1332"/>
                </a:lnTo>
                <a:lnTo>
                  <a:pt x="20260" y="1332"/>
                </a:lnTo>
                <a:lnTo>
                  <a:pt x="20260" y="1332"/>
                </a:lnTo>
                <a:cubicBezTo>
                  <a:pt x="20260" y="1332"/>
                  <a:pt x="20297" y="1332"/>
                  <a:pt x="20297" y="1369"/>
                </a:cubicBezTo>
                <a:lnTo>
                  <a:pt x="20297" y="1369"/>
                </a:lnTo>
                <a:lnTo>
                  <a:pt x="20223" y="1369"/>
                </a:lnTo>
                <a:lnTo>
                  <a:pt x="20223" y="1369"/>
                </a:lnTo>
                <a:lnTo>
                  <a:pt x="20186" y="1369"/>
                </a:lnTo>
                <a:lnTo>
                  <a:pt x="20186" y="1369"/>
                </a:lnTo>
                <a:lnTo>
                  <a:pt x="20149" y="1406"/>
                </a:lnTo>
                <a:cubicBezTo>
                  <a:pt x="19632" y="1332"/>
                  <a:pt x="18707" y="1332"/>
                  <a:pt x="18005" y="1332"/>
                </a:cubicBezTo>
                <a:cubicBezTo>
                  <a:pt x="17746" y="1332"/>
                  <a:pt x="17487" y="1332"/>
                  <a:pt x="17229" y="1369"/>
                </a:cubicBezTo>
                <a:lnTo>
                  <a:pt x="17044" y="1369"/>
                </a:lnTo>
                <a:cubicBezTo>
                  <a:pt x="16674" y="1332"/>
                  <a:pt x="16563" y="1591"/>
                  <a:pt x="16193" y="1554"/>
                </a:cubicBezTo>
                <a:cubicBezTo>
                  <a:pt x="15787" y="1554"/>
                  <a:pt x="15602" y="1812"/>
                  <a:pt x="15158" y="1812"/>
                </a:cubicBezTo>
                <a:lnTo>
                  <a:pt x="15010" y="1812"/>
                </a:lnTo>
                <a:lnTo>
                  <a:pt x="14493" y="1923"/>
                </a:lnTo>
                <a:lnTo>
                  <a:pt x="14456" y="1923"/>
                </a:lnTo>
                <a:cubicBezTo>
                  <a:pt x="14012" y="2330"/>
                  <a:pt x="12977" y="1997"/>
                  <a:pt x="12644" y="2515"/>
                </a:cubicBezTo>
                <a:cubicBezTo>
                  <a:pt x="12829" y="3032"/>
                  <a:pt x="12607" y="3069"/>
                  <a:pt x="12866" y="3809"/>
                </a:cubicBezTo>
                <a:cubicBezTo>
                  <a:pt x="13347" y="4105"/>
                  <a:pt x="13716" y="4215"/>
                  <a:pt x="14086" y="3809"/>
                </a:cubicBezTo>
                <a:cubicBezTo>
                  <a:pt x="14123" y="3735"/>
                  <a:pt x="14382" y="3846"/>
                  <a:pt x="14308" y="3624"/>
                </a:cubicBezTo>
                <a:lnTo>
                  <a:pt x="14641" y="3550"/>
                </a:lnTo>
                <a:lnTo>
                  <a:pt x="14715" y="3476"/>
                </a:lnTo>
                <a:cubicBezTo>
                  <a:pt x="15232" y="3365"/>
                  <a:pt x="15380" y="3217"/>
                  <a:pt x="15935" y="3180"/>
                </a:cubicBezTo>
                <a:lnTo>
                  <a:pt x="15972" y="3180"/>
                </a:lnTo>
                <a:cubicBezTo>
                  <a:pt x="16304" y="2995"/>
                  <a:pt x="16526" y="3032"/>
                  <a:pt x="16970" y="2921"/>
                </a:cubicBezTo>
                <a:lnTo>
                  <a:pt x="17044" y="2921"/>
                </a:lnTo>
                <a:cubicBezTo>
                  <a:pt x="17303" y="2848"/>
                  <a:pt x="17635" y="2885"/>
                  <a:pt x="18042" y="2885"/>
                </a:cubicBezTo>
                <a:lnTo>
                  <a:pt x="18338" y="2885"/>
                </a:lnTo>
                <a:cubicBezTo>
                  <a:pt x="18449" y="2921"/>
                  <a:pt x="18560" y="2885"/>
                  <a:pt x="18597" y="2811"/>
                </a:cubicBezTo>
                <a:cubicBezTo>
                  <a:pt x="19003" y="2811"/>
                  <a:pt x="19484" y="2848"/>
                  <a:pt x="19891" y="2885"/>
                </a:cubicBezTo>
                <a:lnTo>
                  <a:pt x="19927" y="2885"/>
                </a:lnTo>
                <a:cubicBezTo>
                  <a:pt x="20297" y="2921"/>
                  <a:pt x="20741" y="2995"/>
                  <a:pt x="21111" y="3069"/>
                </a:cubicBezTo>
                <a:lnTo>
                  <a:pt x="21184" y="3106"/>
                </a:lnTo>
                <a:lnTo>
                  <a:pt x="21591" y="3217"/>
                </a:lnTo>
                <a:lnTo>
                  <a:pt x="21665" y="3217"/>
                </a:lnTo>
                <a:cubicBezTo>
                  <a:pt x="21887" y="3254"/>
                  <a:pt x="22146" y="3365"/>
                  <a:pt x="22405" y="3439"/>
                </a:cubicBezTo>
                <a:lnTo>
                  <a:pt x="22441" y="3439"/>
                </a:lnTo>
                <a:lnTo>
                  <a:pt x="22811" y="3587"/>
                </a:lnTo>
                <a:cubicBezTo>
                  <a:pt x="22996" y="3624"/>
                  <a:pt x="23144" y="3735"/>
                  <a:pt x="23329" y="3772"/>
                </a:cubicBezTo>
                <a:cubicBezTo>
                  <a:pt x="23514" y="3846"/>
                  <a:pt x="23698" y="3920"/>
                  <a:pt x="23883" y="3994"/>
                </a:cubicBezTo>
                <a:cubicBezTo>
                  <a:pt x="24105" y="3957"/>
                  <a:pt x="24179" y="4031"/>
                  <a:pt x="24512" y="4178"/>
                </a:cubicBezTo>
                <a:cubicBezTo>
                  <a:pt x="24660" y="4289"/>
                  <a:pt x="24808" y="4326"/>
                  <a:pt x="24919" y="4437"/>
                </a:cubicBezTo>
                <a:cubicBezTo>
                  <a:pt x="24992" y="4437"/>
                  <a:pt x="25066" y="4511"/>
                  <a:pt x="25103" y="4437"/>
                </a:cubicBezTo>
                <a:cubicBezTo>
                  <a:pt x="25288" y="4622"/>
                  <a:pt x="25251" y="4548"/>
                  <a:pt x="25473" y="4659"/>
                </a:cubicBezTo>
                <a:cubicBezTo>
                  <a:pt x="25584" y="4844"/>
                  <a:pt x="25732" y="4622"/>
                  <a:pt x="25806" y="4733"/>
                </a:cubicBezTo>
                <a:cubicBezTo>
                  <a:pt x="25954" y="4881"/>
                  <a:pt x="26508" y="5214"/>
                  <a:pt x="26767" y="5472"/>
                </a:cubicBezTo>
                <a:cubicBezTo>
                  <a:pt x="26841" y="5472"/>
                  <a:pt x="26878" y="5583"/>
                  <a:pt x="26915" y="5472"/>
                </a:cubicBezTo>
                <a:cubicBezTo>
                  <a:pt x="26952" y="5694"/>
                  <a:pt x="27063" y="5620"/>
                  <a:pt x="27211" y="5916"/>
                </a:cubicBezTo>
                <a:lnTo>
                  <a:pt x="27285" y="5990"/>
                </a:lnTo>
                <a:cubicBezTo>
                  <a:pt x="27691" y="6323"/>
                  <a:pt x="27839" y="6545"/>
                  <a:pt x="28209" y="6951"/>
                </a:cubicBezTo>
                <a:lnTo>
                  <a:pt x="28505" y="7284"/>
                </a:lnTo>
                <a:cubicBezTo>
                  <a:pt x="28763" y="7432"/>
                  <a:pt x="28727" y="7839"/>
                  <a:pt x="29096" y="7949"/>
                </a:cubicBezTo>
                <a:cubicBezTo>
                  <a:pt x="28911" y="8171"/>
                  <a:pt x="29281" y="8245"/>
                  <a:pt x="29355" y="8356"/>
                </a:cubicBezTo>
                <a:cubicBezTo>
                  <a:pt x="29133" y="8689"/>
                  <a:pt x="29799" y="8689"/>
                  <a:pt x="29614" y="8911"/>
                </a:cubicBezTo>
                <a:cubicBezTo>
                  <a:pt x="29651" y="8985"/>
                  <a:pt x="29688" y="9059"/>
                  <a:pt x="29836" y="9059"/>
                </a:cubicBezTo>
                <a:cubicBezTo>
                  <a:pt x="29984" y="9170"/>
                  <a:pt x="29725" y="9317"/>
                  <a:pt x="29910" y="9465"/>
                </a:cubicBezTo>
                <a:lnTo>
                  <a:pt x="30020" y="9428"/>
                </a:lnTo>
                <a:cubicBezTo>
                  <a:pt x="29910" y="9539"/>
                  <a:pt x="30279" y="9687"/>
                  <a:pt x="30168" y="9909"/>
                </a:cubicBezTo>
                <a:lnTo>
                  <a:pt x="30279" y="10205"/>
                </a:lnTo>
                <a:lnTo>
                  <a:pt x="30353" y="10390"/>
                </a:lnTo>
                <a:lnTo>
                  <a:pt x="30538" y="10796"/>
                </a:lnTo>
                <a:cubicBezTo>
                  <a:pt x="30353" y="10981"/>
                  <a:pt x="30612" y="11203"/>
                  <a:pt x="30612" y="11462"/>
                </a:cubicBezTo>
                <a:lnTo>
                  <a:pt x="30612" y="11499"/>
                </a:lnTo>
                <a:cubicBezTo>
                  <a:pt x="30649" y="11647"/>
                  <a:pt x="30649" y="11868"/>
                  <a:pt x="30834" y="11905"/>
                </a:cubicBezTo>
                <a:cubicBezTo>
                  <a:pt x="30612" y="12053"/>
                  <a:pt x="30908" y="12312"/>
                  <a:pt x="30908" y="12497"/>
                </a:cubicBezTo>
                <a:lnTo>
                  <a:pt x="30908" y="12571"/>
                </a:lnTo>
                <a:cubicBezTo>
                  <a:pt x="31019" y="13347"/>
                  <a:pt x="30982" y="13754"/>
                  <a:pt x="31093" y="14530"/>
                </a:cubicBezTo>
                <a:cubicBezTo>
                  <a:pt x="30945" y="14678"/>
                  <a:pt x="30908" y="15159"/>
                  <a:pt x="31130" y="15233"/>
                </a:cubicBezTo>
                <a:cubicBezTo>
                  <a:pt x="31130" y="15565"/>
                  <a:pt x="30945" y="15787"/>
                  <a:pt x="30982" y="16157"/>
                </a:cubicBezTo>
                <a:cubicBezTo>
                  <a:pt x="30982" y="16453"/>
                  <a:pt x="30945" y="16749"/>
                  <a:pt x="30908" y="17044"/>
                </a:cubicBezTo>
                <a:cubicBezTo>
                  <a:pt x="30945" y="17118"/>
                  <a:pt x="30723" y="17192"/>
                  <a:pt x="30908" y="17229"/>
                </a:cubicBezTo>
                <a:cubicBezTo>
                  <a:pt x="30908" y="17636"/>
                  <a:pt x="30575" y="17858"/>
                  <a:pt x="30723" y="18301"/>
                </a:cubicBezTo>
                <a:cubicBezTo>
                  <a:pt x="30612" y="18523"/>
                  <a:pt x="30390" y="19226"/>
                  <a:pt x="30464" y="19595"/>
                </a:cubicBezTo>
                <a:cubicBezTo>
                  <a:pt x="30464" y="19632"/>
                  <a:pt x="30390" y="19632"/>
                  <a:pt x="30353" y="19669"/>
                </a:cubicBezTo>
                <a:lnTo>
                  <a:pt x="30353" y="19706"/>
                </a:lnTo>
                <a:cubicBezTo>
                  <a:pt x="30279" y="19891"/>
                  <a:pt x="30205" y="20076"/>
                  <a:pt x="30094" y="20261"/>
                </a:cubicBezTo>
                <a:cubicBezTo>
                  <a:pt x="29688" y="20372"/>
                  <a:pt x="29984" y="20889"/>
                  <a:pt x="29688" y="21000"/>
                </a:cubicBezTo>
                <a:lnTo>
                  <a:pt x="29799" y="21074"/>
                </a:lnTo>
                <a:cubicBezTo>
                  <a:pt x="29799" y="21259"/>
                  <a:pt x="29540" y="21111"/>
                  <a:pt x="29540" y="21296"/>
                </a:cubicBezTo>
                <a:lnTo>
                  <a:pt x="29429" y="21518"/>
                </a:lnTo>
                <a:cubicBezTo>
                  <a:pt x="29318" y="21703"/>
                  <a:pt x="29244" y="21850"/>
                  <a:pt x="29133" y="21998"/>
                </a:cubicBezTo>
                <a:lnTo>
                  <a:pt x="28911" y="22368"/>
                </a:lnTo>
                <a:cubicBezTo>
                  <a:pt x="28800" y="22479"/>
                  <a:pt x="28727" y="22664"/>
                  <a:pt x="28579" y="22812"/>
                </a:cubicBezTo>
                <a:cubicBezTo>
                  <a:pt x="28579" y="22960"/>
                  <a:pt x="28246" y="23034"/>
                  <a:pt x="28394" y="23218"/>
                </a:cubicBezTo>
                <a:cubicBezTo>
                  <a:pt x="28061" y="23292"/>
                  <a:pt x="28172" y="23514"/>
                  <a:pt x="28024" y="23736"/>
                </a:cubicBezTo>
                <a:cubicBezTo>
                  <a:pt x="27876" y="23662"/>
                  <a:pt x="27802" y="23773"/>
                  <a:pt x="27950" y="23884"/>
                </a:cubicBezTo>
                <a:cubicBezTo>
                  <a:pt x="27691" y="23884"/>
                  <a:pt x="27802" y="24143"/>
                  <a:pt x="27506" y="24217"/>
                </a:cubicBezTo>
                <a:cubicBezTo>
                  <a:pt x="27506" y="24438"/>
                  <a:pt x="27248" y="24401"/>
                  <a:pt x="27100" y="24660"/>
                </a:cubicBezTo>
                <a:cubicBezTo>
                  <a:pt x="27063" y="24697"/>
                  <a:pt x="27137" y="24808"/>
                  <a:pt x="27063" y="24845"/>
                </a:cubicBezTo>
                <a:lnTo>
                  <a:pt x="27026" y="24882"/>
                </a:lnTo>
                <a:cubicBezTo>
                  <a:pt x="26878" y="25067"/>
                  <a:pt x="26915" y="25178"/>
                  <a:pt x="26656" y="25141"/>
                </a:cubicBezTo>
                <a:lnTo>
                  <a:pt x="26730" y="25215"/>
                </a:lnTo>
                <a:lnTo>
                  <a:pt x="26323" y="25585"/>
                </a:lnTo>
                <a:lnTo>
                  <a:pt x="26139" y="25732"/>
                </a:lnTo>
                <a:lnTo>
                  <a:pt x="25917" y="25954"/>
                </a:lnTo>
                <a:lnTo>
                  <a:pt x="25214" y="26509"/>
                </a:lnTo>
                <a:cubicBezTo>
                  <a:pt x="25177" y="26805"/>
                  <a:pt x="24919" y="26657"/>
                  <a:pt x="24734" y="26842"/>
                </a:cubicBezTo>
                <a:cubicBezTo>
                  <a:pt x="24697" y="26989"/>
                  <a:pt x="24327" y="26989"/>
                  <a:pt x="24475" y="27211"/>
                </a:cubicBezTo>
                <a:cubicBezTo>
                  <a:pt x="24253" y="27063"/>
                  <a:pt x="24364" y="27359"/>
                  <a:pt x="24179" y="27396"/>
                </a:cubicBezTo>
                <a:cubicBezTo>
                  <a:pt x="23957" y="27174"/>
                  <a:pt x="24068" y="27544"/>
                  <a:pt x="24068" y="27618"/>
                </a:cubicBezTo>
                <a:cubicBezTo>
                  <a:pt x="23809" y="27285"/>
                  <a:pt x="23625" y="27655"/>
                  <a:pt x="23551" y="27803"/>
                </a:cubicBezTo>
                <a:cubicBezTo>
                  <a:pt x="23440" y="27655"/>
                  <a:pt x="23366" y="27803"/>
                  <a:pt x="23329" y="27803"/>
                </a:cubicBezTo>
                <a:lnTo>
                  <a:pt x="23218" y="27840"/>
                </a:lnTo>
                <a:cubicBezTo>
                  <a:pt x="22848" y="27988"/>
                  <a:pt x="22589" y="28320"/>
                  <a:pt x="22294" y="28357"/>
                </a:cubicBezTo>
                <a:lnTo>
                  <a:pt x="22257" y="28394"/>
                </a:lnTo>
                <a:lnTo>
                  <a:pt x="21702" y="28690"/>
                </a:lnTo>
                <a:lnTo>
                  <a:pt x="21665" y="28690"/>
                </a:lnTo>
                <a:cubicBezTo>
                  <a:pt x="21332" y="28875"/>
                  <a:pt x="21221" y="28875"/>
                  <a:pt x="20852" y="29023"/>
                </a:cubicBezTo>
                <a:lnTo>
                  <a:pt x="20815" y="29023"/>
                </a:lnTo>
                <a:lnTo>
                  <a:pt x="20001" y="29282"/>
                </a:lnTo>
                <a:lnTo>
                  <a:pt x="19891" y="29319"/>
                </a:lnTo>
                <a:lnTo>
                  <a:pt x="19632" y="29429"/>
                </a:lnTo>
                <a:lnTo>
                  <a:pt x="19336" y="29503"/>
                </a:lnTo>
                <a:lnTo>
                  <a:pt x="19003" y="29614"/>
                </a:lnTo>
                <a:cubicBezTo>
                  <a:pt x="18892" y="29503"/>
                  <a:pt x="18449" y="29799"/>
                  <a:pt x="18190" y="29799"/>
                </a:cubicBezTo>
                <a:lnTo>
                  <a:pt x="18079" y="29799"/>
                </a:lnTo>
                <a:lnTo>
                  <a:pt x="17857" y="29836"/>
                </a:lnTo>
                <a:lnTo>
                  <a:pt x="17820" y="29836"/>
                </a:lnTo>
                <a:cubicBezTo>
                  <a:pt x="17672" y="29984"/>
                  <a:pt x="17303" y="29873"/>
                  <a:pt x="17413" y="30021"/>
                </a:cubicBezTo>
                <a:cubicBezTo>
                  <a:pt x="17303" y="30169"/>
                  <a:pt x="17081" y="29836"/>
                  <a:pt x="16970" y="30058"/>
                </a:cubicBezTo>
                <a:lnTo>
                  <a:pt x="16933" y="30058"/>
                </a:lnTo>
                <a:cubicBezTo>
                  <a:pt x="16785" y="29873"/>
                  <a:pt x="16378" y="29910"/>
                  <a:pt x="16230" y="30095"/>
                </a:cubicBezTo>
                <a:cubicBezTo>
                  <a:pt x="16119" y="30058"/>
                  <a:pt x="16009" y="30058"/>
                  <a:pt x="15824" y="30058"/>
                </a:cubicBezTo>
                <a:lnTo>
                  <a:pt x="15676" y="30058"/>
                </a:lnTo>
                <a:lnTo>
                  <a:pt x="15602" y="30058"/>
                </a:lnTo>
                <a:lnTo>
                  <a:pt x="15306" y="30058"/>
                </a:lnTo>
                <a:cubicBezTo>
                  <a:pt x="15269" y="30058"/>
                  <a:pt x="15232" y="30058"/>
                  <a:pt x="15195" y="30169"/>
                </a:cubicBezTo>
                <a:cubicBezTo>
                  <a:pt x="15010" y="29910"/>
                  <a:pt x="15010" y="30354"/>
                  <a:pt x="14715" y="30243"/>
                </a:cubicBezTo>
                <a:cubicBezTo>
                  <a:pt x="14715" y="30169"/>
                  <a:pt x="14752" y="30095"/>
                  <a:pt x="14752" y="30021"/>
                </a:cubicBezTo>
                <a:lnTo>
                  <a:pt x="14493" y="30021"/>
                </a:lnTo>
                <a:lnTo>
                  <a:pt x="13975" y="29984"/>
                </a:lnTo>
                <a:lnTo>
                  <a:pt x="13938" y="29984"/>
                </a:lnTo>
                <a:lnTo>
                  <a:pt x="13384" y="29910"/>
                </a:lnTo>
                <a:lnTo>
                  <a:pt x="13088" y="29873"/>
                </a:lnTo>
                <a:lnTo>
                  <a:pt x="12829" y="29836"/>
                </a:lnTo>
                <a:cubicBezTo>
                  <a:pt x="12792" y="29799"/>
                  <a:pt x="12164" y="29762"/>
                  <a:pt x="11757" y="29688"/>
                </a:cubicBezTo>
                <a:cubicBezTo>
                  <a:pt x="11350" y="29651"/>
                  <a:pt x="11128" y="29688"/>
                  <a:pt x="11683" y="29873"/>
                </a:cubicBezTo>
                <a:lnTo>
                  <a:pt x="11609" y="30095"/>
                </a:lnTo>
                <a:cubicBezTo>
                  <a:pt x="11424" y="30095"/>
                  <a:pt x="11202" y="29910"/>
                  <a:pt x="11055" y="30095"/>
                </a:cubicBezTo>
                <a:cubicBezTo>
                  <a:pt x="10944" y="30095"/>
                  <a:pt x="10981" y="29873"/>
                  <a:pt x="10833" y="299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 txBox="1">
            <a:spLocks noGrp="1"/>
          </p:cNvSpPr>
          <p:nvPr>
            <p:ph type="subTitle" idx="1"/>
          </p:nvPr>
        </p:nvSpPr>
        <p:spPr>
          <a:xfrm>
            <a:off x="1152605" y="2289197"/>
            <a:ext cx="3538466" cy="21431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Dari 150 </a:t>
            </a:r>
            <a:r>
              <a:rPr lang="en-US" dirty="0" err="1"/>
              <a:t>angket</a:t>
            </a:r>
            <a:r>
              <a:rPr lang="en-US" dirty="0"/>
              <a:t> yang </a:t>
            </a:r>
            <a:r>
              <a:rPr lang="en-US" dirty="0" err="1"/>
              <a:t>dikirim</a:t>
            </a:r>
            <a:r>
              <a:rPr lang="en-US" dirty="0"/>
              <a:t> pada </a:t>
            </a:r>
            <a:r>
              <a:rPr lang="en-US" dirty="0" err="1"/>
              <a:t>mahasiswa-mahasiswa</a:t>
            </a:r>
            <a:r>
              <a:rPr lang="en-US" dirty="0"/>
              <a:t> STIKOM Bali,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140 total </a:t>
            </a:r>
            <a:r>
              <a:rPr lang="en-US" dirty="0" err="1"/>
              <a:t>jawaban</a:t>
            </a:r>
            <a:r>
              <a:rPr lang="en-US" dirty="0"/>
              <a:t>. Setelah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yang </a:t>
            </a:r>
            <a:r>
              <a:rPr lang="en-US" dirty="0" err="1"/>
              <a:t>dibutuhkan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pun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data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bantu</a:t>
            </a:r>
            <a:r>
              <a:rPr lang="en-US" dirty="0"/>
              <a:t> SPSS 20.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bantu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validitas</a:t>
            </a:r>
            <a:r>
              <a:rPr lang="en-US" dirty="0"/>
              <a:t> dan </a:t>
            </a:r>
            <a:r>
              <a:rPr lang="en-US" dirty="0" err="1"/>
              <a:t>reliabilitas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didapat</a:t>
            </a:r>
            <a:r>
              <a:rPr lang="en-US" dirty="0"/>
              <a:t>. </a:t>
            </a:r>
          </a:p>
        </p:txBody>
      </p:sp>
      <p:sp>
        <p:nvSpPr>
          <p:cNvPr id="693" name="Google Shape;693;p39"/>
          <p:cNvSpPr txBox="1">
            <a:spLocks noGrp="1"/>
          </p:cNvSpPr>
          <p:nvPr>
            <p:ph type="subTitle" idx="3"/>
          </p:nvPr>
        </p:nvSpPr>
        <p:spPr>
          <a:xfrm>
            <a:off x="4757601" y="2178245"/>
            <a:ext cx="3427217" cy="21431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validitas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item yang </a:t>
            </a:r>
            <a:r>
              <a:rPr lang="en-US" dirty="0" err="1"/>
              <a:t>dinyatakan</a:t>
            </a:r>
            <a:r>
              <a:rPr lang="en-US" dirty="0"/>
              <a:t> valid dan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reliabilitas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reliabel</a:t>
            </a:r>
            <a:r>
              <a:rPr lang="en-US" dirty="0"/>
              <a:t>. Pada </a:t>
            </a:r>
            <a:r>
              <a:rPr lang="en-US" dirty="0" err="1"/>
              <a:t>akhirnya</a:t>
            </a:r>
            <a:r>
              <a:rPr lang="en-US" dirty="0"/>
              <a:t>,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STIKOM Bali, </a:t>
            </a:r>
            <a:r>
              <a:rPr lang="en-US" dirty="0" err="1"/>
              <a:t>menggunakan</a:t>
            </a:r>
            <a:r>
              <a:rPr lang="en-US" dirty="0"/>
              <a:t> media e-learning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</p:txBody>
      </p:sp>
      <p:sp>
        <p:nvSpPr>
          <p:cNvPr id="694" name="Google Shape;694;p39"/>
          <p:cNvSpPr txBox="1">
            <a:spLocks noGrp="1"/>
          </p:cNvSpPr>
          <p:nvPr>
            <p:ph type="title" idx="4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HASIL DAN PEMBAHASAN</a:t>
            </a:r>
            <a:endParaRPr dirty="0"/>
          </a:p>
        </p:txBody>
      </p:sp>
      <p:sp>
        <p:nvSpPr>
          <p:cNvPr id="695" name="Google Shape;695;p39"/>
          <p:cNvSpPr/>
          <p:nvPr/>
        </p:nvSpPr>
        <p:spPr>
          <a:xfrm rot="-8526139">
            <a:off x="6105004" y="1648666"/>
            <a:ext cx="512659" cy="402581"/>
          </a:xfrm>
          <a:custGeom>
            <a:avLst/>
            <a:gdLst/>
            <a:ahLst/>
            <a:cxnLst/>
            <a:rect l="l" t="t" r="r" b="b"/>
            <a:pathLst>
              <a:path w="44104" h="34634" extrusionOk="0">
                <a:moveTo>
                  <a:pt x="4296" y="5261"/>
                </a:moveTo>
                <a:cubicBezTo>
                  <a:pt x="4823" y="5349"/>
                  <a:pt x="5524" y="5612"/>
                  <a:pt x="6138" y="5787"/>
                </a:cubicBezTo>
                <a:cubicBezTo>
                  <a:pt x="6576" y="5875"/>
                  <a:pt x="7015" y="6138"/>
                  <a:pt x="7453" y="6226"/>
                </a:cubicBezTo>
                <a:cubicBezTo>
                  <a:pt x="7891" y="6313"/>
                  <a:pt x="8505" y="6576"/>
                  <a:pt x="8944" y="6664"/>
                </a:cubicBezTo>
                <a:cubicBezTo>
                  <a:pt x="10171" y="7190"/>
                  <a:pt x="11574" y="7891"/>
                  <a:pt x="12889" y="8418"/>
                </a:cubicBezTo>
                <a:cubicBezTo>
                  <a:pt x="12626" y="8768"/>
                  <a:pt x="12538" y="8944"/>
                  <a:pt x="12363" y="9294"/>
                </a:cubicBezTo>
                <a:lnTo>
                  <a:pt x="12100" y="9996"/>
                </a:lnTo>
                <a:cubicBezTo>
                  <a:pt x="12012" y="9820"/>
                  <a:pt x="11749" y="9733"/>
                  <a:pt x="11574" y="9645"/>
                </a:cubicBezTo>
                <a:cubicBezTo>
                  <a:pt x="11377" y="9448"/>
                  <a:pt x="11130" y="9349"/>
                  <a:pt x="10945" y="9349"/>
                </a:cubicBezTo>
                <a:cubicBezTo>
                  <a:pt x="10883" y="9349"/>
                  <a:pt x="10829" y="9360"/>
                  <a:pt x="10785" y="9382"/>
                </a:cubicBezTo>
                <a:cubicBezTo>
                  <a:pt x="10522" y="9207"/>
                  <a:pt x="10171" y="8944"/>
                  <a:pt x="9908" y="8856"/>
                </a:cubicBezTo>
                <a:cubicBezTo>
                  <a:pt x="9207" y="8505"/>
                  <a:pt x="8593" y="8242"/>
                  <a:pt x="7891" y="7804"/>
                </a:cubicBezTo>
                <a:cubicBezTo>
                  <a:pt x="7365" y="7278"/>
                  <a:pt x="6664" y="7015"/>
                  <a:pt x="6138" y="6664"/>
                </a:cubicBezTo>
                <a:cubicBezTo>
                  <a:pt x="5699" y="6489"/>
                  <a:pt x="5436" y="6138"/>
                  <a:pt x="4998" y="5787"/>
                </a:cubicBezTo>
                <a:cubicBezTo>
                  <a:pt x="4735" y="5612"/>
                  <a:pt x="4559" y="5436"/>
                  <a:pt x="4296" y="5261"/>
                </a:cubicBezTo>
                <a:close/>
                <a:moveTo>
                  <a:pt x="22622" y="2280"/>
                </a:moveTo>
                <a:cubicBezTo>
                  <a:pt x="22797" y="2280"/>
                  <a:pt x="22885" y="2280"/>
                  <a:pt x="23148" y="2368"/>
                </a:cubicBezTo>
                <a:cubicBezTo>
                  <a:pt x="23411" y="2368"/>
                  <a:pt x="23498" y="2543"/>
                  <a:pt x="23674" y="2631"/>
                </a:cubicBezTo>
                <a:lnTo>
                  <a:pt x="24375" y="3244"/>
                </a:lnTo>
                <a:cubicBezTo>
                  <a:pt x="24551" y="3595"/>
                  <a:pt x="24814" y="4034"/>
                  <a:pt x="24989" y="4384"/>
                </a:cubicBezTo>
                <a:cubicBezTo>
                  <a:pt x="25077" y="4560"/>
                  <a:pt x="25077" y="4910"/>
                  <a:pt x="25252" y="5086"/>
                </a:cubicBezTo>
                <a:lnTo>
                  <a:pt x="25252" y="5787"/>
                </a:lnTo>
                <a:lnTo>
                  <a:pt x="25252" y="6226"/>
                </a:lnTo>
                <a:cubicBezTo>
                  <a:pt x="25077" y="6138"/>
                  <a:pt x="24989" y="6138"/>
                  <a:pt x="24901" y="5963"/>
                </a:cubicBezTo>
                <a:cubicBezTo>
                  <a:pt x="24814" y="5875"/>
                  <a:pt x="24638" y="5787"/>
                  <a:pt x="24463" y="5699"/>
                </a:cubicBezTo>
                <a:cubicBezTo>
                  <a:pt x="24112" y="5436"/>
                  <a:pt x="23674" y="5436"/>
                  <a:pt x="23323" y="5436"/>
                </a:cubicBezTo>
                <a:cubicBezTo>
                  <a:pt x="22709" y="5436"/>
                  <a:pt x="22008" y="5787"/>
                  <a:pt x="21482" y="6138"/>
                </a:cubicBezTo>
                <a:cubicBezTo>
                  <a:pt x="21043" y="6313"/>
                  <a:pt x="20605" y="6576"/>
                  <a:pt x="20254" y="6839"/>
                </a:cubicBezTo>
                <a:cubicBezTo>
                  <a:pt x="19904" y="7190"/>
                  <a:pt x="19377" y="7541"/>
                  <a:pt x="19114" y="7979"/>
                </a:cubicBezTo>
                <a:cubicBezTo>
                  <a:pt x="18325" y="8681"/>
                  <a:pt x="17799" y="9470"/>
                  <a:pt x="17185" y="10347"/>
                </a:cubicBezTo>
                <a:cubicBezTo>
                  <a:pt x="17010" y="10785"/>
                  <a:pt x="16835" y="11136"/>
                  <a:pt x="16572" y="11574"/>
                </a:cubicBezTo>
                <a:cubicBezTo>
                  <a:pt x="16484" y="11925"/>
                  <a:pt x="16221" y="12363"/>
                  <a:pt x="16133" y="12714"/>
                </a:cubicBezTo>
                <a:lnTo>
                  <a:pt x="16133" y="12802"/>
                </a:lnTo>
                <a:cubicBezTo>
                  <a:pt x="16046" y="12977"/>
                  <a:pt x="15870" y="13328"/>
                  <a:pt x="15783" y="13591"/>
                </a:cubicBezTo>
                <a:cubicBezTo>
                  <a:pt x="15695" y="14117"/>
                  <a:pt x="15432" y="14555"/>
                  <a:pt x="15344" y="15081"/>
                </a:cubicBezTo>
                <a:cubicBezTo>
                  <a:pt x="15256" y="15520"/>
                  <a:pt x="15169" y="15958"/>
                  <a:pt x="15169" y="16396"/>
                </a:cubicBezTo>
                <a:cubicBezTo>
                  <a:pt x="15169" y="16835"/>
                  <a:pt x="14993" y="17273"/>
                  <a:pt x="14993" y="17712"/>
                </a:cubicBezTo>
                <a:cubicBezTo>
                  <a:pt x="14906" y="18062"/>
                  <a:pt x="14906" y="18413"/>
                  <a:pt x="14906" y="18764"/>
                </a:cubicBezTo>
                <a:lnTo>
                  <a:pt x="14906" y="19290"/>
                </a:lnTo>
                <a:cubicBezTo>
                  <a:pt x="14906" y="19728"/>
                  <a:pt x="15169" y="20167"/>
                  <a:pt x="15520" y="20605"/>
                </a:cubicBezTo>
                <a:cubicBezTo>
                  <a:pt x="15783" y="20956"/>
                  <a:pt x="16046" y="21219"/>
                  <a:pt x="16309" y="21570"/>
                </a:cubicBezTo>
                <a:cubicBezTo>
                  <a:pt x="16572" y="21833"/>
                  <a:pt x="16922" y="22008"/>
                  <a:pt x="17098" y="22271"/>
                </a:cubicBezTo>
                <a:cubicBezTo>
                  <a:pt x="17010" y="22446"/>
                  <a:pt x="16922" y="22534"/>
                  <a:pt x="16835" y="22797"/>
                </a:cubicBezTo>
                <a:lnTo>
                  <a:pt x="16309" y="23236"/>
                </a:lnTo>
                <a:cubicBezTo>
                  <a:pt x="16046" y="23411"/>
                  <a:pt x="15783" y="23586"/>
                  <a:pt x="15520" y="23762"/>
                </a:cubicBezTo>
                <a:cubicBezTo>
                  <a:pt x="15256" y="23849"/>
                  <a:pt x="15081" y="23849"/>
                  <a:pt x="14818" y="24025"/>
                </a:cubicBezTo>
                <a:lnTo>
                  <a:pt x="14643" y="24025"/>
                </a:lnTo>
                <a:cubicBezTo>
                  <a:pt x="14564" y="23946"/>
                  <a:pt x="14521" y="23902"/>
                  <a:pt x="14489" y="23902"/>
                </a:cubicBezTo>
                <a:cubicBezTo>
                  <a:pt x="14450" y="23902"/>
                  <a:pt x="14428" y="23968"/>
                  <a:pt x="14380" y="24112"/>
                </a:cubicBezTo>
                <a:cubicBezTo>
                  <a:pt x="14292" y="24112"/>
                  <a:pt x="14292" y="24025"/>
                  <a:pt x="14204" y="24025"/>
                </a:cubicBezTo>
                <a:cubicBezTo>
                  <a:pt x="13941" y="23849"/>
                  <a:pt x="13854" y="23762"/>
                  <a:pt x="13766" y="23674"/>
                </a:cubicBezTo>
                <a:cubicBezTo>
                  <a:pt x="13503" y="23411"/>
                  <a:pt x="13415" y="23148"/>
                  <a:pt x="13152" y="22797"/>
                </a:cubicBezTo>
                <a:cubicBezTo>
                  <a:pt x="13064" y="22534"/>
                  <a:pt x="12977" y="22271"/>
                  <a:pt x="12889" y="21920"/>
                </a:cubicBezTo>
                <a:cubicBezTo>
                  <a:pt x="12714" y="21570"/>
                  <a:pt x="12714" y="21131"/>
                  <a:pt x="12626" y="20780"/>
                </a:cubicBezTo>
                <a:cubicBezTo>
                  <a:pt x="12538" y="20517"/>
                  <a:pt x="12538" y="20079"/>
                  <a:pt x="12538" y="19641"/>
                </a:cubicBezTo>
                <a:cubicBezTo>
                  <a:pt x="12538" y="19202"/>
                  <a:pt x="12626" y="18588"/>
                  <a:pt x="12626" y="18150"/>
                </a:cubicBezTo>
                <a:cubicBezTo>
                  <a:pt x="12626" y="17273"/>
                  <a:pt x="12714" y="16396"/>
                  <a:pt x="12977" y="15520"/>
                </a:cubicBezTo>
                <a:cubicBezTo>
                  <a:pt x="13064" y="15081"/>
                  <a:pt x="13152" y="14818"/>
                  <a:pt x="13240" y="14380"/>
                </a:cubicBezTo>
                <a:cubicBezTo>
                  <a:pt x="13415" y="13941"/>
                  <a:pt x="13503" y="13591"/>
                  <a:pt x="13591" y="13152"/>
                </a:cubicBezTo>
                <a:cubicBezTo>
                  <a:pt x="13854" y="12451"/>
                  <a:pt x="14029" y="11925"/>
                  <a:pt x="14380" y="11311"/>
                </a:cubicBezTo>
                <a:cubicBezTo>
                  <a:pt x="14730" y="10522"/>
                  <a:pt x="15081" y="9820"/>
                  <a:pt x="15344" y="9207"/>
                </a:cubicBezTo>
                <a:cubicBezTo>
                  <a:pt x="15520" y="8856"/>
                  <a:pt x="15695" y="8505"/>
                  <a:pt x="15958" y="8242"/>
                </a:cubicBezTo>
                <a:cubicBezTo>
                  <a:pt x="16133" y="7891"/>
                  <a:pt x="16221" y="7628"/>
                  <a:pt x="16484" y="7365"/>
                </a:cubicBezTo>
                <a:cubicBezTo>
                  <a:pt x="16659" y="6752"/>
                  <a:pt x="17098" y="6226"/>
                  <a:pt x="17448" y="5699"/>
                </a:cubicBezTo>
                <a:cubicBezTo>
                  <a:pt x="17975" y="4910"/>
                  <a:pt x="18588" y="4297"/>
                  <a:pt x="19202" y="3683"/>
                </a:cubicBezTo>
                <a:cubicBezTo>
                  <a:pt x="19728" y="3244"/>
                  <a:pt x="20342" y="3069"/>
                  <a:pt x="20868" y="2718"/>
                </a:cubicBezTo>
                <a:cubicBezTo>
                  <a:pt x="21306" y="2543"/>
                  <a:pt x="21745" y="2368"/>
                  <a:pt x="22271" y="2280"/>
                </a:cubicBezTo>
                <a:close/>
                <a:moveTo>
                  <a:pt x="23498" y="8067"/>
                </a:moveTo>
                <a:cubicBezTo>
                  <a:pt x="23586" y="8242"/>
                  <a:pt x="23674" y="8242"/>
                  <a:pt x="23849" y="8330"/>
                </a:cubicBezTo>
                <a:lnTo>
                  <a:pt x="24814" y="8944"/>
                </a:lnTo>
                <a:cubicBezTo>
                  <a:pt x="25252" y="9294"/>
                  <a:pt x="25778" y="9470"/>
                  <a:pt x="26217" y="9820"/>
                </a:cubicBezTo>
                <a:cubicBezTo>
                  <a:pt x="27181" y="10522"/>
                  <a:pt x="28058" y="11136"/>
                  <a:pt x="29110" y="11662"/>
                </a:cubicBezTo>
                <a:cubicBezTo>
                  <a:pt x="29636" y="11925"/>
                  <a:pt x="30074" y="12188"/>
                  <a:pt x="30513" y="12451"/>
                </a:cubicBezTo>
                <a:cubicBezTo>
                  <a:pt x="30951" y="12714"/>
                  <a:pt x="31214" y="12889"/>
                  <a:pt x="31653" y="13152"/>
                </a:cubicBezTo>
                <a:cubicBezTo>
                  <a:pt x="32179" y="13328"/>
                  <a:pt x="32529" y="13591"/>
                  <a:pt x="33056" y="13854"/>
                </a:cubicBezTo>
                <a:cubicBezTo>
                  <a:pt x="33319" y="14204"/>
                  <a:pt x="33757" y="14467"/>
                  <a:pt x="34108" y="14643"/>
                </a:cubicBezTo>
                <a:cubicBezTo>
                  <a:pt x="34108" y="14818"/>
                  <a:pt x="34020" y="14818"/>
                  <a:pt x="34020" y="14906"/>
                </a:cubicBezTo>
                <a:cubicBezTo>
                  <a:pt x="33845" y="15257"/>
                  <a:pt x="33669" y="15432"/>
                  <a:pt x="33582" y="15695"/>
                </a:cubicBezTo>
                <a:cubicBezTo>
                  <a:pt x="33319" y="15958"/>
                  <a:pt x="33056" y="16396"/>
                  <a:pt x="32793" y="16835"/>
                </a:cubicBezTo>
                <a:cubicBezTo>
                  <a:pt x="32793" y="17010"/>
                  <a:pt x="32705" y="17010"/>
                  <a:pt x="32705" y="17098"/>
                </a:cubicBezTo>
                <a:cubicBezTo>
                  <a:pt x="32705" y="17098"/>
                  <a:pt x="32617" y="17186"/>
                  <a:pt x="32617" y="17273"/>
                </a:cubicBezTo>
                <a:cubicBezTo>
                  <a:pt x="32442" y="17536"/>
                  <a:pt x="32442" y="17624"/>
                  <a:pt x="32354" y="17887"/>
                </a:cubicBezTo>
                <a:cubicBezTo>
                  <a:pt x="32266" y="17975"/>
                  <a:pt x="32266" y="17975"/>
                  <a:pt x="32266" y="18062"/>
                </a:cubicBezTo>
                <a:cubicBezTo>
                  <a:pt x="31916" y="18501"/>
                  <a:pt x="31565" y="19027"/>
                  <a:pt x="31302" y="19465"/>
                </a:cubicBezTo>
                <a:cubicBezTo>
                  <a:pt x="30864" y="20079"/>
                  <a:pt x="30513" y="20605"/>
                  <a:pt x="30250" y="21131"/>
                </a:cubicBezTo>
                <a:cubicBezTo>
                  <a:pt x="30074" y="21657"/>
                  <a:pt x="29724" y="22359"/>
                  <a:pt x="29461" y="22885"/>
                </a:cubicBezTo>
                <a:lnTo>
                  <a:pt x="28847" y="24551"/>
                </a:lnTo>
                <a:cubicBezTo>
                  <a:pt x="28759" y="24726"/>
                  <a:pt x="28672" y="25077"/>
                  <a:pt x="28496" y="25340"/>
                </a:cubicBezTo>
                <a:lnTo>
                  <a:pt x="28409" y="25340"/>
                </a:lnTo>
                <a:cubicBezTo>
                  <a:pt x="27970" y="25077"/>
                  <a:pt x="27532" y="24901"/>
                  <a:pt x="26743" y="24726"/>
                </a:cubicBezTo>
                <a:cubicBezTo>
                  <a:pt x="26217" y="24551"/>
                  <a:pt x="25778" y="24200"/>
                  <a:pt x="25340" y="23937"/>
                </a:cubicBezTo>
                <a:cubicBezTo>
                  <a:pt x="24901" y="23674"/>
                  <a:pt x="24463" y="23411"/>
                  <a:pt x="24025" y="23236"/>
                </a:cubicBezTo>
                <a:cubicBezTo>
                  <a:pt x="23586" y="22885"/>
                  <a:pt x="23148" y="22622"/>
                  <a:pt x="22709" y="22359"/>
                </a:cubicBezTo>
                <a:cubicBezTo>
                  <a:pt x="22271" y="22096"/>
                  <a:pt x="21833" y="21745"/>
                  <a:pt x="21306" y="21570"/>
                </a:cubicBezTo>
                <a:cubicBezTo>
                  <a:pt x="20868" y="21307"/>
                  <a:pt x="20342" y="21131"/>
                  <a:pt x="19904" y="20868"/>
                </a:cubicBezTo>
                <a:cubicBezTo>
                  <a:pt x="19465" y="20693"/>
                  <a:pt x="19114" y="20430"/>
                  <a:pt x="18676" y="20254"/>
                </a:cubicBezTo>
                <a:cubicBezTo>
                  <a:pt x="18325" y="19991"/>
                  <a:pt x="18150" y="19816"/>
                  <a:pt x="17799" y="19465"/>
                </a:cubicBezTo>
                <a:cubicBezTo>
                  <a:pt x="17712" y="19290"/>
                  <a:pt x="17536" y="19115"/>
                  <a:pt x="17448" y="19027"/>
                </a:cubicBezTo>
                <a:lnTo>
                  <a:pt x="17448" y="18676"/>
                </a:lnTo>
                <a:cubicBezTo>
                  <a:pt x="17448" y="17975"/>
                  <a:pt x="17536" y="17273"/>
                  <a:pt x="17712" y="16659"/>
                </a:cubicBezTo>
                <a:cubicBezTo>
                  <a:pt x="17799" y="15870"/>
                  <a:pt x="17975" y="15081"/>
                  <a:pt x="18238" y="14292"/>
                </a:cubicBezTo>
                <a:cubicBezTo>
                  <a:pt x="18325" y="14292"/>
                  <a:pt x="18325" y="14204"/>
                  <a:pt x="18325" y="14204"/>
                </a:cubicBezTo>
                <a:cubicBezTo>
                  <a:pt x="18413" y="14029"/>
                  <a:pt x="18413" y="13766"/>
                  <a:pt x="18588" y="13591"/>
                </a:cubicBezTo>
                <a:cubicBezTo>
                  <a:pt x="18851" y="12714"/>
                  <a:pt x="19465" y="12012"/>
                  <a:pt x="19904" y="11311"/>
                </a:cubicBezTo>
                <a:cubicBezTo>
                  <a:pt x="20430" y="10522"/>
                  <a:pt x="20956" y="9820"/>
                  <a:pt x="21657" y="9207"/>
                </a:cubicBezTo>
                <a:cubicBezTo>
                  <a:pt x="22096" y="8856"/>
                  <a:pt x="22622" y="8505"/>
                  <a:pt x="23060" y="8330"/>
                </a:cubicBezTo>
                <a:cubicBezTo>
                  <a:pt x="23148" y="8155"/>
                  <a:pt x="23411" y="8067"/>
                  <a:pt x="23498" y="8067"/>
                </a:cubicBezTo>
                <a:close/>
                <a:moveTo>
                  <a:pt x="40158" y="12188"/>
                </a:moveTo>
                <a:cubicBezTo>
                  <a:pt x="40245" y="12188"/>
                  <a:pt x="40245" y="12275"/>
                  <a:pt x="40333" y="12275"/>
                </a:cubicBezTo>
                <a:lnTo>
                  <a:pt x="40684" y="12539"/>
                </a:lnTo>
                <a:cubicBezTo>
                  <a:pt x="40947" y="12889"/>
                  <a:pt x="41034" y="13328"/>
                  <a:pt x="41210" y="13678"/>
                </a:cubicBezTo>
                <a:lnTo>
                  <a:pt x="41561" y="14292"/>
                </a:lnTo>
                <a:lnTo>
                  <a:pt x="41561" y="15344"/>
                </a:lnTo>
                <a:cubicBezTo>
                  <a:pt x="41473" y="15695"/>
                  <a:pt x="41473" y="15958"/>
                  <a:pt x="41473" y="16309"/>
                </a:cubicBezTo>
                <a:lnTo>
                  <a:pt x="41122" y="18238"/>
                </a:lnTo>
                <a:cubicBezTo>
                  <a:pt x="41034" y="18939"/>
                  <a:pt x="40771" y="19728"/>
                  <a:pt x="40596" y="20342"/>
                </a:cubicBezTo>
                <a:cubicBezTo>
                  <a:pt x="40158" y="21657"/>
                  <a:pt x="39632" y="22885"/>
                  <a:pt x="39018" y="24112"/>
                </a:cubicBezTo>
                <a:cubicBezTo>
                  <a:pt x="38755" y="24726"/>
                  <a:pt x="38316" y="25515"/>
                  <a:pt x="37966" y="26217"/>
                </a:cubicBezTo>
                <a:cubicBezTo>
                  <a:pt x="37615" y="26830"/>
                  <a:pt x="37264" y="27532"/>
                  <a:pt x="36826" y="28146"/>
                </a:cubicBezTo>
                <a:cubicBezTo>
                  <a:pt x="36738" y="28233"/>
                  <a:pt x="36563" y="28496"/>
                  <a:pt x="36650" y="28935"/>
                </a:cubicBezTo>
                <a:cubicBezTo>
                  <a:pt x="36212" y="29548"/>
                  <a:pt x="35774" y="30250"/>
                  <a:pt x="35072" y="30776"/>
                </a:cubicBezTo>
                <a:cubicBezTo>
                  <a:pt x="34897" y="30951"/>
                  <a:pt x="34546" y="31127"/>
                  <a:pt x="34371" y="31302"/>
                </a:cubicBezTo>
                <a:cubicBezTo>
                  <a:pt x="34020" y="31565"/>
                  <a:pt x="33757" y="31653"/>
                  <a:pt x="33494" y="31741"/>
                </a:cubicBezTo>
                <a:cubicBezTo>
                  <a:pt x="33143" y="31916"/>
                  <a:pt x="32880" y="31916"/>
                  <a:pt x="32617" y="32004"/>
                </a:cubicBezTo>
                <a:lnTo>
                  <a:pt x="31740" y="32004"/>
                </a:lnTo>
                <a:cubicBezTo>
                  <a:pt x="31477" y="32004"/>
                  <a:pt x="31390" y="32004"/>
                  <a:pt x="31127" y="31916"/>
                </a:cubicBezTo>
                <a:cubicBezTo>
                  <a:pt x="31127" y="31741"/>
                  <a:pt x="31039" y="31741"/>
                  <a:pt x="31039" y="31741"/>
                </a:cubicBezTo>
                <a:lnTo>
                  <a:pt x="30864" y="31565"/>
                </a:lnTo>
                <a:cubicBezTo>
                  <a:pt x="30864" y="31302"/>
                  <a:pt x="30688" y="31214"/>
                  <a:pt x="30601" y="31127"/>
                </a:cubicBezTo>
                <a:cubicBezTo>
                  <a:pt x="30601" y="31039"/>
                  <a:pt x="30513" y="30864"/>
                  <a:pt x="30513" y="30776"/>
                </a:cubicBezTo>
                <a:lnTo>
                  <a:pt x="30513" y="29373"/>
                </a:lnTo>
                <a:cubicBezTo>
                  <a:pt x="30601" y="28409"/>
                  <a:pt x="30864" y="27356"/>
                  <a:pt x="31127" y="26480"/>
                </a:cubicBezTo>
                <a:cubicBezTo>
                  <a:pt x="31302" y="26041"/>
                  <a:pt x="31477" y="25515"/>
                  <a:pt x="31740" y="25077"/>
                </a:cubicBezTo>
                <a:cubicBezTo>
                  <a:pt x="31916" y="24551"/>
                  <a:pt x="32266" y="23849"/>
                  <a:pt x="32442" y="23323"/>
                </a:cubicBezTo>
                <a:cubicBezTo>
                  <a:pt x="32705" y="22797"/>
                  <a:pt x="32880" y="22271"/>
                  <a:pt x="33231" y="21657"/>
                </a:cubicBezTo>
                <a:cubicBezTo>
                  <a:pt x="33582" y="21131"/>
                  <a:pt x="33932" y="20693"/>
                  <a:pt x="34195" y="20167"/>
                </a:cubicBezTo>
                <a:cubicBezTo>
                  <a:pt x="34458" y="19904"/>
                  <a:pt x="34546" y="19641"/>
                  <a:pt x="34809" y="19378"/>
                </a:cubicBezTo>
                <a:cubicBezTo>
                  <a:pt x="34985" y="19202"/>
                  <a:pt x="35072" y="18939"/>
                  <a:pt x="35072" y="18588"/>
                </a:cubicBezTo>
                <a:cubicBezTo>
                  <a:pt x="35072" y="18588"/>
                  <a:pt x="35248" y="18501"/>
                  <a:pt x="35248" y="18413"/>
                </a:cubicBezTo>
                <a:cubicBezTo>
                  <a:pt x="35423" y="18062"/>
                  <a:pt x="35511" y="17712"/>
                  <a:pt x="35774" y="17449"/>
                </a:cubicBezTo>
                <a:cubicBezTo>
                  <a:pt x="36212" y="16835"/>
                  <a:pt x="36563" y="16309"/>
                  <a:pt x="36826" y="15783"/>
                </a:cubicBezTo>
                <a:cubicBezTo>
                  <a:pt x="37264" y="14994"/>
                  <a:pt x="37703" y="14292"/>
                  <a:pt x="38141" y="13678"/>
                </a:cubicBezTo>
                <a:lnTo>
                  <a:pt x="38141" y="13591"/>
                </a:lnTo>
                <a:cubicBezTo>
                  <a:pt x="38404" y="13240"/>
                  <a:pt x="38579" y="13065"/>
                  <a:pt x="38930" y="12714"/>
                </a:cubicBezTo>
                <a:cubicBezTo>
                  <a:pt x="39193" y="12451"/>
                  <a:pt x="39369" y="12363"/>
                  <a:pt x="39632" y="12275"/>
                </a:cubicBezTo>
                <a:cubicBezTo>
                  <a:pt x="39719" y="12275"/>
                  <a:pt x="39807" y="12188"/>
                  <a:pt x="39895" y="12188"/>
                </a:cubicBezTo>
                <a:close/>
                <a:moveTo>
                  <a:pt x="22709" y="0"/>
                </a:moveTo>
                <a:cubicBezTo>
                  <a:pt x="22271" y="0"/>
                  <a:pt x="21833" y="88"/>
                  <a:pt x="21394" y="176"/>
                </a:cubicBezTo>
                <a:cubicBezTo>
                  <a:pt x="21043" y="176"/>
                  <a:pt x="20780" y="351"/>
                  <a:pt x="20517" y="439"/>
                </a:cubicBezTo>
                <a:lnTo>
                  <a:pt x="18588" y="1403"/>
                </a:lnTo>
                <a:cubicBezTo>
                  <a:pt x="17799" y="1842"/>
                  <a:pt x="17273" y="2368"/>
                  <a:pt x="16659" y="2981"/>
                </a:cubicBezTo>
                <a:cubicBezTo>
                  <a:pt x="16133" y="3507"/>
                  <a:pt x="15783" y="4034"/>
                  <a:pt x="15344" y="4560"/>
                </a:cubicBezTo>
                <a:cubicBezTo>
                  <a:pt x="15081" y="5173"/>
                  <a:pt x="14643" y="5699"/>
                  <a:pt x="14292" y="6226"/>
                </a:cubicBezTo>
                <a:cubicBezTo>
                  <a:pt x="14292" y="6226"/>
                  <a:pt x="14292" y="6313"/>
                  <a:pt x="14204" y="6489"/>
                </a:cubicBezTo>
                <a:cubicBezTo>
                  <a:pt x="13064" y="6050"/>
                  <a:pt x="12100" y="5436"/>
                  <a:pt x="10960" y="4998"/>
                </a:cubicBezTo>
                <a:cubicBezTo>
                  <a:pt x="10434" y="4823"/>
                  <a:pt x="9820" y="4560"/>
                  <a:pt x="9119" y="4384"/>
                </a:cubicBezTo>
                <a:cubicBezTo>
                  <a:pt x="8593" y="4121"/>
                  <a:pt x="8154" y="4034"/>
                  <a:pt x="7628" y="3858"/>
                </a:cubicBezTo>
                <a:cubicBezTo>
                  <a:pt x="6839" y="3507"/>
                  <a:pt x="5962" y="3244"/>
                  <a:pt x="5173" y="3069"/>
                </a:cubicBezTo>
                <a:cubicBezTo>
                  <a:pt x="4384" y="2806"/>
                  <a:pt x="3770" y="2631"/>
                  <a:pt x="3069" y="2543"/>
                </a:cubicBezTo>
                <a:lnTo>
                  <a:pt x="2367" y="2543"/>
                </a:lnTo>
                <a:cubicBezTo>
                  <a:pt x="2104" y="2543"/>
                  <a:pt x="1754" y="2631"/>
                  <a:pt x="1578" y="2631"/>
                </a:cubicBezTo>
                <a:cubicBezTo>
                  <a:pt x="1491" y="2631"/>
                  <a:pt x="1140" y="2718"/>
                  <a:pt x="1052" y="2806"/>
                </a:cubicBezTo>
                <a:cubicBezTo>
                  <a:pt x="702" y="2981"/>
                  <a:pt x="439" y="3157"/>
                  <a:pt x="351" y="3507"/>
                </a:cubicBezTo>
                <a:cubicBezTo>
                  <a:pt x="0" y="4034"/>
                  <a:pt x="175" y="4823"/>
                  <a:pt x="351" y="5349"/>
                </a:cubicBezTo>
                <a:cubicBezTo>
                  <a:pt x="614" y="5787"/>
                  <a:pt x="789" y="6138"/>
                  <a:pt x="1140" y="6489"/>
                </a:cubicBezTo>
                <a:cubicBezTo>
                  <a:pt x="1228" y="6576"/>
                  <a:pt x="1491" y="6664"/>
                  <a:pt x="1578" y="6752"/>
                </a:cubicBezTo>
                <a:lnTo>
                  <a:pt x="2543" y="7453"/>
                </a:lnTo>
                <a:cubicBezTo>
                  <a:pt x="3420" y="7979"/>
                  <a:pt x="4209" y="8681"/>
                  <a:pt x="5086" y="9207"/>
                </a:cubicBezTo>
                <a:cubicBezTo>
                  <a:pt x="5524" y="9382"/>
                  <a:pt x="5875" y="9645"/>
                  <a:pt x="6313" y="9820"/>
                </a:cubicBezTo>
                <a:cubicBezTo>
                  <a:pt x="6751" y="10083"/>
                  <a:pt x="7190" y="10434"/>
                  <a:pt x="7628" y="10610"/>
                </a:cubicBezTo>
                <a:cubicBezTo>
                  <a:pt x="8067" y="10873"/>
                  <a:pt x="8330" y="10960"/>
                  <a:pt x="8768" y="11136"/>
                </a:cubicBezTo>
                <a:cubicBezTo>
                  <a:pt x="9207" y="11399"/>
                  <a:pt x="9557" y="11574"/>
                  <a:pt x="9996" y="11837"/>
                </a:cubicBezTo>
                <a:lnTo>
                  <a:pt x="11311" y="12451"/>
                </a:lnTo>
                <a:cubicBezTo>
                  <a:pt x="11223" y="12714"/>
                  <a:pt x="11223" y="12802"/>
                  <a:pt x="11136" y="13065"/>
                </a:cubicBezTo>
                <a:cubicBezTo>
                  <a:pt x="10872" y="13591"/>
                  <a:pt x="10785" y="14204"/>
                  <a:pt x="10522" y="14818"/>
                </a:cubicBezTo>
                <a:cubicBezTo>
                  <a:pt x="10346" y="15344"/>
                  <a:pt x="10346" y="15958"/>
                  <a:pt x="10259" y="16659"/>
                </a:cubicBezTo>
                <a:cubicBezTo>
                  <a:pt x="10083" y="17273"/>
                  <a:pt x="9996" y="18062"/>
                  <a:pt x="9996" y="18764"/>
                </a:cubicBezTo>
                <a:cubicBezTo>
                  <a:pt x="9996" y="19290"/>
                  <a:pt x="9908" y="19904"/>
                  <a:pt x="9996" y="20517"/>
                </a:cubicBezTo>
                <a:cubicBezTo>
                  <a:pt x="10083" y="21131"/>
                  <a:pt x="10259" y="21920"/>
                  <a:pt x="10434" y="22534"/>
                </a:cubicBezTo>
                <a:cubicBezTo>
                  <a:pt x="10697" y="23236"/>
                  <a:pt x="10960" y="23849"/>
                  <a:pt x="11311" y="24551"/>
                </a:cubicBezTo>
                <a:cubicBezTo>
                  <a:pt x="11399" y="24901"/>
                  <a:pt x="11749" y="25077"/>
                  <a:pt x="12012" y="25428"/>
                </a:cubicBezTo>
                <a:cubicBezTo>
                  <a:pt x="12275" y="25778"/>
                  <a:pt x="12626" y="25954"/>
                  <a:pt x="12977" y="26217"/>
                </a:cubicBezTo>
                <a:cubicBezTo>
                  <a:pt x="13488" y="26472"/>
                  <a:pt x="14058" y="26608"/>
                  <a:pt x="14653" y="26608"/>
                </a:cubicBezTo>
                <a:cubicBezTo>
                  <a:pt x="15080" y="26608"/>
                  <a:pt x="15519" y="26538"/>
                  <a:pt x="15958" y="26392"/>
                </a:cubicBezTo>
                <a:cubicBezTo>
                  <a:pt x="16572" y="26217"/>
                  <a:pt x="17273" y="25866"/>
                  <a:pt x="17799" y="25428"/>
                </a:cubicBezTo>
                <a:cubicBezTo>
                  <a:pt x="18150" y="25164"/>
                  <a:pt x="18413" y="24989"/>
                  <a:pt x="18676" y="24638"/>
                </a:cubicBezTo>
                <a:cubicBezTo>
                  <a:pt x="19027" y="24463"/>
                  <a:pt x="19114" y="24112"/>
                  <a:pt x="19290" y="23762"/>
                </a:cubicBezTo>
                <a:cubicBezTo>
                  <a:pt x="19465" y="23586"/>
                  <a:pt x="19465" y="23411"/>
                  <a:pt x="19553" y="23323"/>
                </a:cubicBezTo>
                <a:cubicBezTo>
                  <a:pt x="19553" y="23411"/>
                  <a:pt x="19640" y="23411"/>
                  <a:pt x="19640" y="23411"/>
                </a:cubicBezTo>
                <a:cubicBezTo>
                  <a:pt x="20167" y="23674"/>
                  <a:pt x="20780" y="23849"/>
                  <a:pt x="21306" y="24200"/>
                </a:cubicBezTo>
                <a:cubicBezTo>
                  <a:pt x="21657" y="24288"/>
                  <a:pt x="21833" y="24551"/>
                  <a:pt x="22183" y="24726"/>
                </a:cubicBezTo>
                <a:cubicBezTo>
                  <a:pt x="22534" y="24989"/>
                  <a:pt x="22797" y="25077"/>
                  <a:pt x="23148" y="25340"/>
                </a:cubicBezTo>
                <a:cubicBezTo>
                  <a:pt x="23498" y="25428"/>
                  <a:pt x="23674" y="25603"/>
                  <a:pt x="24025" y="25778"/>
                </a:cubicBezTo>
                <a:cubicBezTo>
                  <a:pt x="24288" y="25954"/>
                  <a:pt x="24551" y="26041"/>
                  <a:pt x="24901" y="26304"/>
                </a:cubicBezTo>
                <a:lnTo>
                  <a:pt x="26918" y="27269"/>
                </a:lnTo>
                <a:cubicBezTo>
                  <a:pt x="27181" y="27356"/>
                  <a:pt x="27532" y="27532"/>
                  <a:pt x="27882" y="27707"/>
                </a:cubicBezTo>
                <a:cubicBezTo>
                  <a:pt x="27795" y="27795"/>
                  <a:pt x="27795" y="27970"/>
                  <a:pt x="27795" y="28058"/>
                </a:cubicBezTo>
                <a:cubicBezTo>
                  <a:pt x="27532" y="28672"/>
                  <a:pt x="27532" y="29373"/>
                  <a:pt x="27532" y="29987"/>
                </a:cubicBezTo>
                <a:cubicBezTo>
                  <a:pt x="27532" y="30688"/>
                  <a:pt x="27619" y="31302"/>
                  <a:pt x="27882" y="31916"/>
                </a:cubicBezTo>
                <a:cubicBezTo>
                  <a:pt x="28058" y="32530"/>
                  <a:pt x="28496" y="33056"/>
                  <a:pt x="28935" y="33494"/>
                </a:cubicBezTo>
                <a:cubicBezTo>
                  <a:pt x="29198" y="33757"/>
                  <a:pt x="29548" y="33933"/>
                  <a:pt x="29724" y="34108"/>
                </a:cubicBezTo>
                <a:cubicBezTo>
                  <a:pt x="30074" y="34283"/>
                  <a:pt x="30250" y="34283"/>
                  <a:pt x="30601" y="34371"/>
                </a:cubicBezTo>
                <a:cubicBezTo>
                  <a:pt x="30688" y="34546"/>
                  <a:pt x="30951" y="34546"/>
                  <a:pt x="31127" y="34546"/>
                </a:cubicBezTo>
                <a:lnTo>
                  <a:pt x="32003" y="34546"/>
                </a:lnTo>
                <a:cubicBezTo>
                  <a:pt x="32404" y="34546"/>
                  <a:pt x="32748" y="34489"/>
                  <a:pt x="33067" y="34489"/>
                </a:cubicBezTo>
                <a:cubicBezTo>
                  <a:pt x="33306" y="34489"/>
                  <a:pt x="33532" y="34521"/>
                  <a:pt x="33757" y="34634"/>
                </a:cubicBezTo>
                <a:cubicBezTo>
                  <a:pt x="34108" y="34546"/>
                  <a:pt x="34458" y="34283"/>
                  <a:pt x="34809" y="34196"/>
                </a:cubicBezTo>
                <a:lnTo>
                  <a:pt x="35423" y="33845"/>
                </a:lnTo>
                <a:cubicBezTo>
                  <a:pt x="35949" y="33494"/>
                  <a:pt x="36563" y="33056"/>
                  <a:pt x="37001" y="32617"/>
                </a:cubicBezTo>
                <a:cubicBezTo>
                  <a:pt x="37264" y="32354"/>
                  <a:pt x="37615" y="31916"/>
                  <a:pt x="37966" y="31477"/>
                </a:cubicBezTo>
                <a:cubicBezTo>
                  <a:pt x="38316" y="31039"/>
                  <a:pt x="38755" y="30425"/>
                  <a:pt x="39018" y="29899"/>
                </a:cubicBezTo>
                <a:lnTo>
                  <a:pt x="40070" y="28233"/>
                </a:lnTo>
                <a:cubicBezTo>
                  <a:pt x="40070" y="28146"/>
                  <a:pt x="40158" y="28146"/>
                  <a:pt x="40158" y="28058"/>
                </a:cubicBezTo>
                <a:cubicBezTo>
                  <a:pt x="40508" y="27532"/>
                  <a:pt x="40684" y="27093"/>
                  <a:pt x="40947" y="26480"/>
                </a:cubicBezTo>
                <a:cubicBezTo>
                  <a:pt x="41473" y="25428"/>
                  <a:pt x="41999" y="24200"/>
                  <a:pt x="42437" y="22972"/>
                </a:cubicBezTo>
                <a:cubicBezTo>
                  <a:pt x="42788" y="22359"/>
                  <a:pt x="42963" y="21657"/>
                  <a:pt x="43226" y="21044"/>
                </a:cubicBezTo>
                <a:cubicBezTo>
                  <a:pt x="43402" y="20342"/>
                  <a:pt x="43577" y="19816"/>
                  <a:pt x="43665" y="19202"/>
                </a:cubicBezTo>
                <a:cubicBezTo>
                  <a:pt x="43753" y="18588"/>
                  <a:pt x="43840" y="18062"/>
                  <a:pt x="44016" y="17449"/>
                </a:cubicBezTo>
                <a:cubicBezTo>
                  <a:pt x="44016" y="16659"/>
                  <a:pt x="44103" y="15958"/>
                  <a:pt x="44103" y="15257"/>
                </a:cubicBezTo>
                <a:cubicBezTo>
                  <a:pt x="44103" y="14643"/>
                  <a:pt x="44103" y="14117"/>
                  <a:pt x="43840" y="13591"/>
                </a:cubicBezTo>
                <a:cubicBezTo>
                  <a:pt x="43753" y="13152"/>
                  <a:pt x="43577" y="12714"/>
                  <a:pt x="43314" y="12275"/>
                </a:cubicBezTo>
                <a:cubicBezTo>
                  <a:pt x="43226" y="11925"/>
                  <a:pt x="42963" y="11574"/>
                  <a:pt x="42788" y="11311"/>
                </a:cubicBezTo>
                <a:cubicBezTo>
                  <a:pt x="42350" y="10873"/>
                  <a:pt x="41999" y="10522"/>
                  <a:pt x="41473" y="10171"/>
                </a:cubicBezTo>
                <a:cubicBezTo>
                  <a:pt x="41071" y="9903"/>
                  <a:pt x="40567" y="9789"/>
                  <a:pt x="40077" y="9789"/>
                </a:cubicBezTo>
                <a:cubicBezTo>
                  <a:pt x="39926" y="9789"/>
                  <a:pt x="39776" y="9800"/>
                  <a:pt x="39632" y="9820"/>
                </a:cubicBezTo>
                <a:cubicBezTo>
                  <a:pt x="39281" y="9820"/>
                  <a:pt x="39018" y="9820"/>
                  <a:pt x="38842" y="9996"/>
                </a:cubicBezTo>
                <a:cubicBezTo>
                  <a:pt x="38579" y="10083"/>
                  <a:pt x="38316" y="10171"/>
                  <a:pt x="38053" y="10259"/>
                </a:cubicBezTo>
                <a:cubicBezTo>
                  <a:pt x="37966" y="10434"/>
                  <a:pt x="37703" y="10522"/>
                  <a:pt x="37615" y="10610"/>
                </a:cubicBezTo>
                <a:cubicBezTo>
                  <a:pt x="37177" y="10873"/>
                  <a:pt x="36826" y="11136"/>
                  <a:pt x="36563" y="11486"/>
                </a:cubicBezTo>
                <a:cubicBezTo>
                  <a:pt x="36212" y="11837"/>
                  <a:pt x="36124" y="12012"/>
                  <a:pt x="35861" y="12363"/>
                </a:cubicBezTo>
                <a:cubicBezTo>
                  <a:pt x="35774" y="12451"/>
                  <a:pt x="35686" y="12714"/>
                  <a:pt x="35511" y="12889"/>
                </a:cubicBezTo>
                <a:cubicBezTo>
                  <a:pt x="34809" y="12363"/>
                  <a:pt x="34020" y="11837"/>
                  <a:pt x="33231" y="11399"/>
                </a:cubicBezTo>
                <a:cubicBezTo>
                  <a:pt x="32880" y="11136"/>
                  <a:pt x="32617" y="11048"/>
                  <a:pt x="32266" y="10873"/>
                </a:cubicBezTo>
                <a:cubicBezTo>
                  <a:pt x="31828" y="10610"/>
                  <a:pt x="31477" y="10259"/>
                  <a:pt x="31039" y="10083"/>
                </a:cubicBezTo>
                <a:cubicBezTo>
                  <a:pt x="30162" y="9645"/>
                  <a:pt x="29373" y="9119"/>
                  <a:pt x="28496" y="8505"/>
                </a:cubicBezTo>
                <a:cubicBezTo>
                  <a:pt x="28321" y="8418"/>
                  <a:pt x="28058" y="8242"/>
                  <a:pt x="27882" y="8067"/>
                </a:cubicBezTo>
                <a:cubicBezTo>
                  <a:pt x="27970" y="7453"/>
                  <a:pt x="27970" y="6752"/>
                  <a:pt x="28058" y="6050"/>
                </a:cubicBezTo>
                <a:cubicBezTo>
                  <a:pt x="28058" y="5349"/>
                  <a:pt x="27970" y="4735"/>
                  <a:pt x="27795" y="4121"/>
                </a:cubicBezTo>
                <a:cubicBezTo>
                  <a:pt x="27532" y="3858"/>
                  <a:pt x="27444" y="3420"/>
                  <a:pt x="27181" y="3069"/>
                </a:cubicBezTo>
                <a:lnTo>
                  <a:pt x="26567" y="2105"/>
                </a:lnTo>
                <a:cubicBezTo>
                  <a:pt x="26129" y="1403"/>
                  <a:pt x="25427" y="877"/>
                  <a:pt x="24814" y="526"/>
                </a:cubicBezTo>
                <a:cubicBezTo>
                  <a:pt x="24112" y="176"/>
                  <a:pt x="23498" y="88"/>
                  <a:pt x="22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9"/>
          <p:cNvGrpSpPr/>
          <p:nvPr/>
        </p:nvGrpSpPr>
        <p:grpSpPr>
          <a:xfrm>
            <a:off x="2524315" y="1604609"/>
            <a:ext cx="502545" cy="468923"/>
            <a:chOff x="3767250" y="3390125"/>
            <a:chExt cx="1113550" cy="1039050"/>
          </a:xfrm>
        </p:grpSpPr>
        <p:sp>
          <p:nvSpPr>
            <p:cNvPr id="697" name="Google Shape;697;p39"/>
            <p:cNvSpPr/>
            <p:nvPr/>
          </p:nvSpPr>
          <p:spPr>
            <a:xfrm>
              <a:off x="3767250" y="3390125"/>
              <a:ext cx="1113550" cy="1039050"/>
            </a:xfrm>
            <a:custGeom>
              <a:avLst/>
              <a:gdLst/>
              <a:ahLst/>
              <a:cxnLst/>
              <a:rect l="l" t="t" r="r" b="b"/>
              <a:pathLst>
                <a:path w="44542" h="41562" extrusionOk="0">
                  <a:moveTo>
                    <a:pt x="13328" y="4209"/>
                  </a:moveTo>
                  <a:cubicBezTo>
                    <a:pt x="14029" y="4297"/>
                    <a:pt x="14818" y="4385"/>
                    <a:pt x="15432" y="4736"/>
                  </a:cubicBezTo>
                  <a:cubicBezTo>
                    <a:pt x="16572" y="5437"/>
                    <a:pt x="17536" y="6051"/>
                    <a:pt x="18501" y="6840"/>
                  </a:cubicBezTo>
                  <a:lnTo>
                    <a:pt x="19991" y="8243"/>
                  </a:lnTo>
                  <a:lnTo>
                    <a:pt x="20254" y="8593"/>
                  </a:lnTo>
                  <a:cubicBezTo>
                    <a:pt x="19991" y="9032"/>
                    <a:pt x="19728" y="9470"/>
                    <a:pt x="19553" y="9996"/>
                  </a:cubicBezTo>
                  <a:cubicBezTo>
                    <a:pt x="19115" y="10698"/>
                    <a:pt x="18852" y="11399"/>
                    <a:pt x="18501" y="12188"/>
                  </a:cubicBezTo>
                  <a:cubicBezTo>
                    <a:pt x="17975" y="12101"/>
                    <a:pt x="17361" y="12101"/>
                    <a:pt x="16747" y="12101"/>
                  </a:cubicBezTo>
                  <a:lnTo>
                    <a:pt x="14731" y="12101"/>
                  </a:lnTo>
                  <a:cubicBezTo>
                    <a:pt x="14117" y="12101"/>
                    <a:pt x="13503" y="12188"/>
                    <a:pt x="12802" y="12188"/>
                  </a:cubicBezTo>
                  <a:lnTo>
                    <a:pt x="12363" y="12188"/>
                  </a:lnTo>
                  <a:lnTo>
                    <a:pt x="12100" y="10873"/>
                  </a:lnTo>
                  <a:cubicBezTo>
                    <a:pt x="11925" y="10435"/>
                    <a:pt x="11837" y="9909"/>
                    <a:pt x="11749" y="9470"/>
                  </a:cubicBezTo>
                  <a:cubicBezTo>
                    <a:pt x="11662" y="9032"/>
                    <a:pt x="11662" y="8506"/>
                    <a:pt x="11486" y="8067"/>
                  </a:cubicBezTo>
                  <a:cubicBezTo>
                    <a:pt x="11486" y="7629"/>
                    <a:pt x="11399" y="7191"/>
                    <a:pt x="11399" y="6752"/>
                  </a:cubicBezTo>
                  <a:cubicBezTo>
                    <a:pt x="11399" y="6314"/>
                    <a:pt x="11399" y="5700"/>
                    <a:pt x="11486" y="5262"/>
                  </a:cubicBezTo>
                  <a:cubicBezTo>
                    <a:pt x="11486" y="5174"/>
                    <a:pt x="11662" y="5086"/>
                    <a:pt x="11662" y="4999"/>
                  </a:cubicBezTo>
                  <a:cubicBezTo>
                    <a:pt x="11662" y="4823"/>
                    <a:pt x="11749" y="4736"/>
                    <a:pt x="11749" y="4736"/>
                  </a:cubicBezTo>
                  <a:lnTo>
                    <a:pt x="11925" y="4560"/>
                  </a:lnTo>
                  <a:cubicBezTo>
                    <a:pt x="12012" y="4560"/>
                    <a:pt x="12012" y="4385"/>
                    <a:pt x="12188" y="4385"/>
                  </a:cubicBezTo>
                  <a:cubicBezTo>
                    <a:pt x="12363" y="4297"/>
                    <a:pt x="12714" y="4209"/>
                    <a:pt x="12889" y="4209"/>
                  </a:cubicBezTo>
                  <a:close/>
                  <a:moveTo>
                    <a:pt x="22008" y="10435"/>
                  </a:moveTo>
                  <a:cubicBezTo>
                    <a:pt x="22359" y="10785"/>
                    <a:pt x="22622" y="11136"/>
                    <a:pt x="22797" y="11399"/>
                  </a:cubicBezTo>
                  <a:cubicBezTo>
                    <a:pt x="22972" y="11750"/>
                    <a:pt x="23236" y="12013"/>
                    <a:pt x="23411" y="12276"/>
                  </a:cubicBezTo>
                  <a:cubicBezTo>
                    <a:pt x="23148" y="12276"/>
                    <a:pt x="22797" y="12276"/>
                    <a:pt x="22446" y="12188"/>
                  </a:cubicBezTo>
                  <a:cubicBezTo>
                    <a:pt x="22008" y="12188"/>
                    <a:pt x="21745" y="12101"/>
                    <a:pt x="21219" y="12101"/>
                  </a:cubicBezTo>
                  <a:cubicBezTo>
                    <a:pt x="21394" y="11750"/>
                    <a:pt x="21570" y="11399"/>
                    <a:pt x="21745" y="11049"/>
                  </a:cubicBezTo>
                  <a:lnTo>
                    <a:pt x="22008" y="10435"/>
                  </a:lnTo>
                  <a:close/>
                  <a:moveTo>
                    <a:pt x="30075" y="2368"/>
                  </a:moveTo>
                  <a:cubicBezTo>
                    <a:pt x="30338" y="2368"/>
                    <a:pt x="30776" y="2456"/>
                    <a:pt x="31127" y="2456"/>
                  </a:cubicBezTo>
                  <a:cubicBezTo>
                    <a:pt x="31390" y="2544"/>
                    <a:pt x="31565" y="2544"/>
                    <a:pt x="31828" y="2631"/>
                  </a:cubicBezTo>
                  <a:cubicBezTo>
                    <a:pt x="32004" y="2807"/>
                    <a:pt x="32091" y="2894"/>
                    <a:pt x="32354" y="2982"/>
                  </a:cubicBezTo>
                  <a:cubicBezTo>
                    <a:pt x="32442" y="3245"/>
                    <a:pt x="32530" y="3333"/>
                    <a:pt x="32705" y="3420"/>
                  </a:cubicBezTo>
                  <a:cubicBezTo>
                    <a:pt x="32793" y="3508"/>
                    <a:pt x="32793" y="3683"/>
                    <a:pt x="32880" y="3771"/>
                  </a:cubicBezTo>
                  <a:cubicBezTo>
                    <a:pt x="32880" y="3946"/>
                    <a:pt x="32968" y="4209"/>
                    <a:pt x="32968" y="4385"/>
                  </a:cubicBezTo>
                  <a:cubicBezTo>
                    <a:pt x="33143" y="5174"/>
                    <a:pt x="32968" y="5963"/>
                    <a:pt x="32880" y="6752"/>
                  </a:cubicBezTo>
                  <a:cubicBezTo>
                    <a:pt x="32880" y="7191"/>
                    <a:pt x="32793" y="7629"/>
                    <a:pt x="32530" y="8067"/>
                  </a:cubicBezTo>
                  <a:cubicBezTo>
                    <a:pt x="32267" y="9821"/>
                    <a:pt x="31653" y="11575"/>
                    <a:pt x="31039" y="13328"/>
                  </a:cubicBezTo>
                  <a:cubicBezTo>
                    <a:pt x="29812" y="13153"/>
                    <a:pt x="28759" y="12977"/>
                    <a:pt x="27620" y="12890"/>
                  </a:cubicBezTo>
                  <a:cubicBezTo>
                    <a:pt x="27269" y="12890"/>
                    <a:pt x="27006" y="12714"/>
                    <a:pt x="26655" y="12714"/>
                  </a:cubicBezTo>
                  <a:cubicBezTo>
                    <a:pt x="26567" y="12539"/>
                    <a:pt x="26392" y="12451"/>
                    <a:pt x="26304" y="12188"/>
                  </a:cubicBezTo>
                  <a:cubicBezTo>
                    <a:pt x="26304" y="12101"/>
                    <a:pt x="26217" y="12101"/>
                    <a:pt x="26217" y="12013"/>
                  </a:cubicBezTo>
                  <a:lnTo>
                    <a:pt x="26129" y="11838"/>
                  </a:lnTo>
                  <a:cubicBezTo>
                    <a:pt x="25778" y="11312"/>
                    <a:pt x="25340" y="10873"/>
                    <a:pt x="24989" y="10347"/>
                  </a:cubicBezTo>
                  <a:cubicBezTo>
                    <a:pt x="24638" y="9821"/>
                    <a:pt x="24200" y="9207"/>
                    <a:pt x="23937" y="8769"/>
                  </a:cubicBezTo>
                  <a:cubicBezTo>
                    <a:pt x="23762" y="8593"/>
                    <a:pt x="23586" y="8506"/>
                    <a:pt x="23499" y="8243"/>
                  </a:cubicBezTo>
                  <a:lnTo>
                    <a:pt x="23499" y="8155"/>
                  </a:lnTo>
                  <a:cubicBezTo>
                    <a:pt x="23937" y="7629"/>
                    <a:pt x="24200" y="6928"/>
                    <a:pt x="24638" y="6401"/>
                  </a:cubicBezTo>
                  <a:cubicBezTo>
                    <a:pt x="24989" y="5875"/>
                    <a:pt x="25340" y="5262"/>
                    <a:pt x="25778" y="4823"/>
                  </a:cubicBezTo>
                  <a:cubicBezTo>
                    <a:pt x="26217" y="4385"/>
                    <a:pt x="26655" y="3946"/>
                    <a:pt x="27181" y="3683"/>
                  </a:cubicBezTo>
                  <a:cubicBezTo>
                    <a:pt x="27269" y="3508"/>
                    <a:pt x="27444" y="3508"/>
                    <a:pt x="27532" y="3420"/>
                  </a:cubicBezTo>
                  <a:cubicBezTo>
                    <a:pt x="28058" y="3070"/>
                    <a:pt x="28759" y="2807"/>
                    <a:pt x="29285" y="2544"/>
                  </a:cubicBezTo>
                  <a:cubicBezTo>
                    <a:pt x="29636" y="2456"/>
                    <a:pt x="29812" y="2368"/>
                    <a:pt x="30075" y="2368"/>
                  </a:cubicBezTo>
                  <a:close/>
                  <a:moveTo>
                    <a:pt x="28584" y="15520"/>
                  </a:moveTo>
                  <a:cubicBezTo>
                    <a:pt x="29198" y="15608"/>
                    <a:pt x="29636" y="15608"/>
                    <a:pt x="30162" y="15696"/>
                  </a:cubicBezTo>
                  <a:cubicBezTo>
                    <a:pt x="30075" y="16046"/>
                    <a:pt x="29812" y="16222"/>
                    <a:pt x="29724" y="16572"/>
                  </a:cubicBezTo>
                  <a:cubicBezTo>
                    <a:pt x="29636" y="16660"/>
                    <a:pt x="29636" y="16923"/>
                    <a:pt x="29461" y="16923"/>
                  </a:cubicBezTo>
                  <a:cubicBezTo>
                    <a:pt x="29373" y="16923"/>
                    <a:pt x="29373" y="16835"/>
                    <a:pt x="29373" y="16835"/>
                  </a:cubicBezTo>
                  <a:cubicBezTo>
                    <a:pt x="29198" y="16397"/>
                    <a:pt x="28847" y="15959"/>
                    <a:pt x="28584" y="15520"/>
                  </a:cubicBezTo>
                  <a:close/>
                  <a:moveTo>
                    <a:pt x="17010" y="14643"/>
                  </a:moveTo>
                  <a:cubicBezTo>
                    <a:pt x="16835" y="14731"/>
                    <a:pt x="16835" y="14819"/>
                    <a:pt x="16747" y="14819"/>
                  </a:cubicBezTo>
                  <a:cubicBezTo>
                    <a:pt x="16484" y="15345"/>
                    <a:pt x="16221" y="15959"/>
                    <a:pt x="15870" y="16485"/>
                  </a:cubicBezTo>
                  <a:cubicBezTo>
                    <a:pt x="15607" y="17098"/>
                    <a:pt x="15257" y="17712"/>
                    <a:pt x="14994" y="18326"/>
                  </a:cubicBezTo>
                  <a:cubicBezTo>
                    <a:pt x="14906" y="17975"/>
                    <a:pt x="14731" y="17537"/>
                    <a:pt x="14555" y="17274"/>
                  </a:cubicBezTo>
                  <a:lnTo>
                    <a:pt x="13941" y="15608"/>
                  </a:lnTo>
                  <a:cubicBezTo>
                    <a:pt x="13678" y="15257"/>
                    <a:pt x="13591" y="14906"/>
                    <a:pt x="13503" y="14643"/>
                  </a:cubicBezTo>
                  <a:close/>
                  <a:moveTo>
                    <a:pt x="10873" y="14819"/>
                  </a:moveTo>
                  <a:lnTo>
                    <a:pt x="11486" y="16485"/>
                  </a:lnTo>
                  <a:cubicBezTo>
                    <a:pt x="11837" y="17537"/>
                    <a:pt x="12275" y="18677"/>
                    <a:pt x="12802" y="19729"/>
                  </a:cubicBezTo>
                  <a:cubicBezTo>
                    <a:pt x="13152" y="20343"/>
                    <a:pt x="13415" y="20869"/>
                    <a:pt x="13678" y="21395"/>
                  </a:cubicBezTo>
                  <a:cubicBezTo>
                    <a:pt x="13240" y="22272"/>
                    <a:pt x="12977" y="23061"/>
                    <a:pt x="12451" y="23938"/>
                  </a:cubicBezTo>
                  <a:cubicBezTo>
                    <a:pt x="12363" y="24025"/>
                    <a:pt x="12363" y="24025"/>
                    <a:pt x="12363" y="24113"/>
                  </a:cubicBezTo>
                  <a:cubicBezTo>
                    <a:pt x="11837" y="24113"/>
                    <a:pt x="11311" y="24025"/>
                    <a:pt x="10785" y="23938"/>
                  </a:cubicBezTo>
                  <a:cubicBezTo>
                    <a:pt x="9996" y="23674"/>
                    <a:pt x="9207" y="23587"/>
                    <a:pt x="8418" y="23236"/>
                  </a:cubicBezTo>
                  <a:cubicBezTo>
                    <a:pt x="7541" y="22973"/>
                    <a:pt x="6664" y="22622"/>
                    <a:pt x="5875" y="22272"/>
                  </a:cubicBezTo>
                  <a:cubicBezTo>
                    <a:pt x="5787" y="22184"/>
                    <a:pt x="5699" y="22184"/>
                    <a:pt x="5612" y="22096"/>
                  </a:cubicBezTo>
                  <a:cubicBezTo>
                    <a:pt x="5173" y="21833"/>
                    <a:pt x="4560" y="21658"/>
                    <a:pt x="4121" y="21307"/>
                  </a:cubicBezTo>
                  <a:lnTo>
                    <a:pt x="3157" y="20606"/>
                  </a:lnTo>
                  <a:lnTo>
                    <a:pt x="3069" y="20518"/>
                  </a:lnTo>
                  <a:cubicBezTo>
                    <a:pt x="2981" y="20430"/>
                    <a:pt x="2981" y="20343"/>
                    <a:pt x="2806" y="20167"/>
                  </a:cubicBezTo>
                  <a:cubicBezTo>
                    <a:pt x="2806" y="19992"/>
                    <a:pt x="2718" y="19641"/>
                    <a:pt x="2718" y="19466"/>
                  </a:cubicBezTo>
                  <a:lnTo>
                    <a:pt x="2718" y="19027"/>
                  </a:lnTo>
                  <a:cubicBezTo>
                    <a:pt x="2806" y="18852"/>
                    <a:pt x="2806" y="18852"/>
                    <a:pt x="2806" y="18764"/>
                  </a:cubicBezTo>
                  <a:cubicBezTo>
                    <a:pt x="2981" y="18589"/>
                    <a:pt x="3157" y="18326"/>
                    <a:pt x="3244" y="18151"/>
                  </a:cubicBezTo>
                  <a:cubicBezTo>
                    <a:pt x="3595" y="17800"/>
                    <a:pt x="3858" y="17537"/>
                    <a:pt x="4209" y="17362"/>
                  </a:cubicBezTo>
                  <a:cubicBezTo>
                    <a:pt x="4472" y="17098"/>
                    <a:pt x="4823" y="16835"/>
                    <a:pt x="5173" y="16572"/>
                  </a:cubicBezTo>
                  <a:cubicBezTo>
                    <a:pt x="5787" y="16134"/>
                    <a:pt x="6489" y="15783"/>
                    <a:pt x="7278" y="15608"/>
                  </a:cubicBezTo>
                  <a:cubicBezTo>
                    <a:pt x="7979" y="15345"/>
                    <a:pt x="8856" y="15169"/>
                    <a:pt x="9733" y="15082"/>
                  </a:cubicBezTo>
                  <a:cubicBezTo>
                    <a:pt x="10083" y="14906"/>
                    <a:pt x="10522" y="14819"/>
                    <a:pt x="10873" y="14819"/>
                  </a:cubicBezTo>
                  <a:close/>
                  <a:moveTo>
                    <a:pt x="15257" y="24288"/>
                  </a:moveTo>
                  <a:cubicBezTo>
                    <a:pt x="15257" y="24376"/>
                    <a:pt x="15344" y="24376"/>
                    <a:pt x="15344" y="24464"/>
                  </a:cubicBezTo>
                  <a:lnTo>
                    <a:pt x="15169" y="24464"/>
                  </a:lnTo>
                  <a:cubicBezTo>
                    <a:pt x="15257" y="24376"/>
                    <a:pt x="15257" y="24376"/>
                    <a:pt x="15257" y="24288"/>
                  </a:cubicBezTo>
                  <a:close/>
                  <a:moveTo>
                    <a:pt x="32705" y="16397"/>
                  </a:moveTo>
                  <a:cubicBezTo>
                    <a:pt x="32968" y="16485"/>
                    <a:pt x="33319" y="16485"/>
                    <a:pt x="33669" y="16485"/>
                  </a:cubicBezTo>
                  <a:cubicBezTo>
                    <a:pt x="34020" y="16485"/>
                    <a:pt x="34283" y="16572"/>
                    <a:pt x="34634" y="16572"/>
                  </a:cubicBezTo>
                  <a:cubicBezTo>
                    <a:pt x="35160" y="16660"/>
                    <a:pt x="35861" y="16835"/>
                    <a:pt x="36388" y="16923"/>
                  </a:cubicBezTo>
                  <a:cubicBezTo>
                    <a:pt x="36738" y="16923"/>
                    <a:pt x="36914" y="17011"/>
                    <a:pt x="37177" y="17011"/>
                  </a:cubicBezTo>
                  <a:cubicBezTo>
                    <a:pt x="37264" y="17011"/>
                    <a:pt x="37527" y="17098"/>
                    <a:pt x="37615" y="17098"/>
                  </a:cubicBezTo>
                  <a:cubicBezTo>
                    <a:pt x="38229" y="17274"/>
                    <a:pt x="38930" y="17537"/>
                    <a:pt x="39369" y="17888"/>
                  </a:cubicBezTo>
                  <a:lnTo>
                    <a:pt x="40333" y="18589"/>
                  </a:lnTo>
                  <a:cubicBezTo>
                    <a:pt x="40596" y="18764"/>
                    <a:pt x="40772" y="19115"/>
                    <a:pt x="41035" y="19290"/>
                  </a:cubicBezTo>
                  <a:cubicBezTo>
                    <a:pt x="41122" y="19466"/>
                    <a:pt x="41122" y="19554"/>
                    <a:pt x="41210" y="19729"/>
                  </a:cubicBezTo>
                  <a:cubicBezTo>
                    <a:pt x="41298" y="19992"/>
                    <a:pt x="41298" y="20080"/>
                    <a:pt x="41473" y="20343"/>
                  </a:cubicBezTo>
                  <a:cubicBezTo>
                    <a:pt x="41561" y="20781"/>
                    <a:pt x="41648" y="21307"/>
                    <a:pt x="41648" y="21746"/>
                  </a:cubicBezTo>
                  <a:lnTo>
                    <a:pt x="41648" y="22272"/>
                  </a:lnTo>
                  <a:cubicBezTo>
                    <a:pt x="41561" y="22535"/>
                    <a:pt x="41385" y="22798"/>
                    <a:pt x="41298" y="23148"/>
                  </a:cubicBezTo>
                  <a:cubicBezTo>
                    <a:pt x="41298" y="23236"/>
                    <a:pt x="41210" y="23411"/>
                    <a:pt x="41122" y="23499"/>
                  </a:cubicBezTo>
                  <a:cubicBezTo>
                    <a:pt x="40859" y="23587"/>
                    <a:pt x="40772" y="23850"/>
                    <a:pt x="40596" y="23938"/>
                  </a:cubicBezTo>
                  <a:cubicBezTo>
                    <a:pt x="40245" y="24288"/>
                    <a:pt x="39807" y="24464"/>
                    <a:pt x="39369" y="24551"/>
                  </a:cubicBezTo>
                  <a:cubicBezTo>
                    <a:pt x="38229" y="24902"/>
                    <a:pt x="37177" y="25253"/>
                    <a:pt x="35949" y="25340"/>
                  </a:cubicBezTo>
                  <a:cubicBezTo>
                    <a:pt x="35423" y="25428"/>
                    <a:pt x="34722" y="25603"/>
                    <a:pt x="34196" y="25603"/>
                  </a:cubicBezTo>
                  <a:cubicBezTo>
                    <a:pt x="34020" y="24990"/>
                    <a:pt x="33669" y="24464"/>
                    <a:pt x="33406" y="23938"/>
                  </a:cubicBezTo>
                  <a:cubicBezTo>
                    <a:pt x="32968" y="23061"/>
                    <a:pt x="32705" y="22096"/>
                    <a:pt x="32267" y="21219"/>
                  </a:cubicBezTo>
                  <a:cubicBezTo>
                    <a:pt x="32004" y="20606"/>
                    <a:pt x="31565" y="20080"/>
                    <a:pt x="31390" y="19554"/>
                  </a:cubicBezTo>
                  <a:cubicBezTo>
                    <a:pt x="31390" y="19466"/>
                    <a:pt x="31214" y="19290"/>
                    <a:pt x="31214" y="19203"/>
                  </a:cubicBezTo>
                  <a:cubicBezTo>
                    <a:pt x="31653" y="18326"/>
                    <a:pt x="32091" y="17537"/>
                    <a:pt x="32442" y="16835"/>
                  </a:cubicBezTo>
                  <a:cubicBezTo>
                    <a:pt x="32530" y="16660"/>
                    <a:pt x="32530" y="16485"/>
                    <a:pt x="32705" y="16397"/>
                  </a:cubicBezTo>
                  <a:close/>
                  <a:moveTo>
                    <a:pt x="20167" y="14819"/>
                  </a:moveTo>
                  <a:cubicBezTo>
                    <a:pt x="20693" y="14819"/>
                    <a:pt x="21394" y="14819"/>
                    <a:pt x="21920" y="14906"/>
                  </a:cubicBezTo>
                  <a:cubicBezTo>
                    <a:pt x="22622" y="15082"/>
                    <a:pt x="23236" y="15082"/>
                    <a:pt x="23762" y="15082"/>
                  </a:cubicBezTo>
                  <a:cubicBezTo>
                    <a:pt x="24200" y="15082"/>
                    <a:pt x="24814" y="15169"/>
                    <a:pt x="25340" y="15169"/>
                  </a:cubicBezTo>
                  <a:cubicBezTo>
                    <a:pt x="25515" y="15608"/>
                    <a:pt x="25866" y="16046"/>
                    <a:pt x="26129" y="16485"/>
                  </a:cubicBezTo>
                  <a:cubicBezTo>
                    <a:pt x="26743" y="17537"/>
                    <a:pt x="27444" y="18677"/>
                    <a:pt x="28146" y="19729"/>
                  </a:cubicBezTo>
                  <a:cubicBezTo>
                    <a:pt x="27970" y="20430"/>
                    <a:pt x="27620" y="21044"/>
                    <a:pt x="27269" y="21746"/>
                  </a:cubicBezTo>
                  <a:cubicBezTo>
                    <a:pt x="26743" y="22710"/>
                    <a:pt x="26304" y="23674"/>
                    <a:pt x="25866" y="24814"/>
                  </a:cubicBezTo>
                  <a:cubicBezTo>
                    <a:pt x="25691" y="25165"/>
                    <a:pt x="25515" y="25428"/>
                    <a:pt x="25340" y="25779"/>
                  </a:cubicBezTo>
                  <a:lnTo>
                    <a:pt x="21745" y="25428"/>
                  </a:lnTo>
                  <a:cubicBezTo>
                    <a:pt x="21131" y="25428"/>
                    <a:pt x="20605" y="25428"/>
                    <a:pt x="20079" y="25340"/>
                  </a:cubicBezTo>
                  <a:cubicBezTo>
                    <a:pt x="19641" y="25253"/>
                    <a:pt x="19115" y="25253"/>
                    <a:pt x="18676" y="25165"/>
                  </a:cubicBezTo>
                  <a:cubicBezTo>
                    <a:pt x="18413" y="24727"/>
                    <a:pt x="18238" y="24376"/>
                    <a:pt x="17975" y="23938"/>
                  </a:cubicBezTo>
                  <a:cubicBezTo>
                    <a:pt x="17624" y="23411"/>
                    <a:pt x="17449" y="22798"/>
                    <a:pt x="17098" y="22272"/>
                  </a:cubicBezTo>
                  <a:cubicBezTo>
                    <a:pt x="17010" y="21921"/>
                    <a:pt x="16747" y="21658"/>
                    <a:pt x="16659" y="21395"/>
                  </a:cubicBezTo>
                  <a:cubicBezTo>
                    <a:pt x="16747" y="21044"/>
                    <a:pt x="16923" y="20869"/>
                    <a:pt x="17010" y="20606"/>
                  </a:cubicBezTo>
                  <a:cubicBezTo>
                    <a:pt x="17361" y="20080"/>
                    <a:pt x="17536" y="19466"/>
                    <a:pt x="17887" y="18764"/>
                  </a:cubicBezTo>
                  <a:lnTo>
                    <a:pt x="18852" y="16835"/>
                  </a:lnTo>
                  <a:cubicBezTo>
                    <a:pt x="19290" y="16134"/>
                    <a:pt x="19641" y="15520"/>
                    <a:pt x="19991" y="14819"/>
                  </a:cubicBezTo>
                  <a:close/>
                  <a:moveTo>
                    <a:pt x="29812" y="22184"/>
                  </a:moveTo>
                  <a:cubicBezTo>
                    <a:pt x="30075" y="22535"/>
                    <a:pt x="30162" y="22798"/>
                    <a:pt x="30250" y="23148"/>
                  </a:cubicBezTo>
                  <a:cubicBezTo>
                    <a:pt x="30601" y="23938"/>
                    <a:pt x="31039" y="24814"/>
                    <a:pt x="31390" y="25603"/>
                  </a:cubicBezTo>
                  <a:cubicBezTo>
                    <a:pt x="31390" y="25691"/>
                    <a:pt x="31477" y="25691"/>
                    <a:pt x="31477" y="25779"/>
                  </a:cubicBezTo>
                  <a:cubicBezTo>
                    <a:pt x="31390" y="25779"/>
                    <a:pt x="31127" y="25779"/>
                    <a:pt x="30951" y="25691"/>
                  </a:cubicBezTo>
                  <a:lnTo>
                    <a:pt x="28146" y="25691"/>
                  </a:lnTo>
                  <a:cubicBezTo>
                    <a:pt x="28759" y="24464"/>
                    <a:pt x="29285" y="23324"/>
                    <a:pt x="29812" y="22184"/>
                  </a:cubicBezTo>
                  <a:close/>
                  <a:moveTo>
                    <a:pt x="20254" y="27795"/>
                  </a:moveTo>
                  <a:cubicBezTo>
                    <a:pt x="20605" y="27883"/>
                    <a:pt x="20780" y="27883"/>
                    <a:pt x="21131" y="27883"/>
                  </a:cubicBezTo>
                  <a:cubicBezTo>
                    <a:pt x="21745" y="27971"/>
                    <a:pt x="22359" y="28058"/>
                    <a:pt x="22885" y="28058"/>
                  </a:cubicBezTo>
                  <a:cubicBezTo>
                    <a:pt x="23236" y="28058"/>
                    <a:pt x="23586" y="28234"/>
                    <a:pt x="23937" y="28234"/>
                  </a:cubicBezTo>
                  <a:cubicBezTo>
                    <a:pt x="23499" y="28935"/>
                    <a:pt x="23060" y="29637"/>
                    <a:pt x="22622" y="30426"/>
                  </a:cubicBezTo>
                  <a:cubicBezTo>
                    <a:pt x="22446" y="30514"/>
                    <a:pt x="22359" y="30601"/>
                    <a:pt x="22359" y="30689"/>
                  </a:cubicBezTo>
                  <a:cubicBezTo>
                    <a:pt x="22183" y="30426"/>
                    <a:pt x="21833" y="30075"/>
                    <a:pt x="21570" y="29724"/>
                  </a:cubicBezTo>
                  <a:cubicBezTo>
                    <a:pt x="21219" y="29286"/>
                    <a:pt x="21044" y="28935"/>
                    <a:pt x="20693" y="28497"/>
                  </a:cubicBezTo>
                  <a:cubicBezTo>
                    <a:pt x="20605" y="28234"/>
                    <a:pt x="20342" y="27971"/>
                    <a:pt x="20254" y="27795"/>
                  </a:cubicBezTo>
                  <a:close/>
                  <a:moveTo>
                    <a:pt x="14380" y="27094"/>
                  </a:moveTo>
                  <a:cubicBezTo>
                    <a:pt x="15169" y="27182"/>
                    <a:pt x="16046" y="27357"/>
                    <a:pt x="16923" y="27445"/>
                  </a:cubicBezTo>
                  <a:cubicBezTo>
                    <a:pt x="17010" y="27620"/>
                    <a:pt x="17186" y="27971"/>
                    <a:pt x="17361" y="28234"/>
                  </a:cubicBezTo>
                  <a:cubicBezTo>
                    <a:pt x="17624" y="28760"/>
                    <a:pt x="18062" y="29286"/>
                    <a:pt x="18413" y="29812"/>
                  </a:cubicBezTo>
                  <a:cubicBezTo>
                    <a:pt x="18852" y="30426"/>
                    <a:pt x="19290" y="31040"/>
                    <a:pt x="19728" y="31566"/>
                  </a:cubicBezTo>
                  <a:cubicBezTo>
                    <a:pt x="20079" y="32179"/>
                    <a:pt x="20517" y="32618"/>
                    <a:pt x="20868" y="33056"/>
                  </a:cubicBezTo>
                  <a:lnTo>
                    <a:pt x="19202" y="34635"/>
                  </a:lnTo>
                  <a:cubicBezTo>
                    <a:pt x="18676" y="35248"/>
                    <a:pt x="17975" y="35774"/>
                    <a:pt x="17361" y="36300"/>
                  </a:cubicBezTo>
                  <a:cubicBezTo>
                    <a:pt x="17186" y="36388"/>
                    <a:pt x="17010" y="36563"/>
                    <a:pt x="16747" y="36651"/>
                  </a:cubicBezTo>
                  <a:cubicBezTo>
                    <a:pt x="16659" y="36739"/>
                    <a:pt x="16572" y="36739"/>
                    <a:pt x="16484" y="36739"/>
                  </a:cubicBezTo>
                  <a:lnTo>
                    <a:pt x="15870" y="36739"/>
                  </a:lnTo>
                  <a:cubicBezTo>
                    <a:pt x="15607" y="36739"/>
                    <a:pt x="15257" y="36651"/>
                    <a:pt x="14906" y="36563"/>
                  </a:cubicBezTo>
                  <a:lnTo>
                    <a:pt x="14818" y="36388"/>
                  </a:lnTo>
                  <a:cubicBezTo>
                    <a:pt x="14818" y="36300"/>
                    <a:pt x="14731" y="36213"/>
                    <a:pt x="14555" y="36125"/>
                  </a:cubicBezTo>
                  <a:cubicBezTo>
                    <a:pt x="14555" y="35950"/>
                    <a:pt x="14467" y="35862"/>
                    <a:pt x="14380" y="35774"/>
                  </a:cubicBezTo>
                  <a:lnTo>
                    <a:pt x="14029" y="35073"/>
                  </a:lnTo>
                  <a:cubicBezTo>
                    <a:pt x="13854" y="34547"/>
                    <a:pt x="13678" y="34021"/>
                    <a:pt x="13591" y="33495"/>
                  </a:cubicBezTo>
                  <a:cubicBezTo>
                    <a:pt x="13503" y="32267"/>
                    <a:pt x="13503" y="31040"/>
                    <a:pt x="13678" y="29987"/>
                  </a:cubicBezTo>
                  <a:cubicBezTo>
                    <a:pt x="13941" y="28935"/>
                    <a:pt x="14117" y="28058"/>
                    <a:pt x="14380" y="27094"/>
                  </a:cubicBezTo>
                  <a:close/>
                  <a:moveTo>
                    <a:pt x="32530" y="28322"/>
                  </a:moveTo>
                  <a:cubicBezTo>
                    <a:pt x="32968" y="29286"/>
                    <a:pt x="33319" y="30338"/>
                    <a:pt x="33582" y="31390"/>
                  </a:cubicBezTo>
                  <a:cubicBezTo>
                    <a:pt x="33757" y="32355"/>
                    <a:pt x="34020" y="33319"/>
                    <a:pt x="34108" y="34459"/>
                  </a:cubicBezTo>
                  <a:cubicBezTo>
                    <a:pt x="34108" y="35248"/>
                    <a:pt x="34108" y="35862"/>
                    <a:pt x="34020" y="36476"/>
                  </a:cubicBezTo>
                  <a:cubicBezTo>
                    <a:pt x="34020" y="36827"/>
                    <a:pt x="33845" y="37177"/>
                    <a:pt x="33669" y="37177"/>
                  </a:cubicBezTo>
                  <a:cubicBezTo>
                    <a:pt x="33582" y="37440"/>
                    <a:pt x="33319" y="37616"/>
                    <a:pt x="33231" y="37879"/>
                  </a:cubicBezTo>
                  <a:cubicBezTo>
                    <a:pt x="32968" y="38142"/>
                    <a:pt x="32793" y="38405"/>
                    <a:pt x="32442" y="38580"/>
                  </a:cubicBezTo>
                  <a:cubicBezTo>
                    <a:pt x="32354" y="38580"/>
                    <a:pt x="32267" y="38755"/>
                    <a:pt x="32091" y="38755"/>
                  </a:cubicBezTo>
                  <a:cubicBezTo>
                    <a:pt x="32004" y="38843"/>
                    <a:pt x="31828" y="38843"/>
                    <a:pt x="31653" y="38843"/>
                  </a:cubicBezTo>
                  <a:lnTo>
                    <a:pt x="31039" y="38843"/>
                  </a:lnTo>
                  <a:cubicBezTo>
                    <a:pt x="30601" y="38843"/>
                    <a:pt x="30162" y="38580"/>
                    <a:pt x="29812" y="38492"/>
                  </a:cubicBezTo>
                  <a:cubicBezTo>
                    <a:pt x="29198" y="38142"/>
                    <a:pt x="28496" y="37703"/>
                    <a:pt x="27970" y="37265"/>
                  </a:cubicBezTo>
                  <a:cubicBezTo>
                    <a:pt x="27620" y="37002"/>
                    <a:pt x="27269" y="36739"/>
                    <a:pt x="27006" y="36388"/>
                  </a:cubicBezTo>
                  <a:cubicBezTo>
                    <a:pt x="26655" y="35950"/>
                    <a:pt x="26304" y="35687"/>
                    <a:pt x="25954" y="35336"/>
                  </a:cubicBezTo>
                  <a:cubicBezTo>
                    <a:pt x="25691" y="34985"/>
                    <a:pt x="25340" y="34547"/>
                    <a:pt x="24989" y="34196"/>
                  </a:cubicBezTo>
                  <a:cubicBezTo>
                    <a:pt x="24814" y="33758"/>
                    <a:pt x="24463" y="33495"/>
                    <a:pt x="24200" y="33144"/>
                  </a:cubicBezTo>
                  <a:lnTo>
                    <a:pt x="23937" y="32793"/>
                  </a:lnTo>
                  <a:cubicBezTo>
                    <a:pt x="24200" y="32267"/>
                    <a:pt x="24551" y="31829"/>
                    <a:pt x="24901" y="31303"/>
                  </a:cubicBezTo>
                  <a:lnTo>
                    <a:pt x="26567" y="28585"/>
                  </a:lnTo>
                  <a:cubicBezTo>
                    <a:pt x="26655" y="28497"/>
                    <a:pt x="26655" y="28409"/>
                    <a:pt x="26743" y="28322"/>
                  </a:cubicBezTo>
                  <a:close/>
                  <a:moveTo>
                    <a:pt x="30162" y="1"/>
                  </a:moveTo>
                  <a:cubicBezTo>
                    <a:pt x="29812" y="1"/>
                    <a:pt x="29461" y="1"/>
                    <a:pt x="29198" y="88"/>
                  </a:cubicBezTo>
                  <a:cubicBezTo>
                    <a:pt x="28847" y="264"/>
                    <a:pt x="28584" y="352"/>
                    <a:pt x="28321" y="439"/>
                  </a:cubicBezTo>
                  <a:cubicBezTo>
                    <a:pt x="27970" y="527"/>
                    <a:pt x="27532" y="790"/>
                    <a:pt x="27181" y="965"/>
                  </a:cubicBezTo>
                  <a:cubicBezTo>
                    <a:pt x="26830" y="1141"/>
                    <a:pt x="26567" y="1316"/>
                    <a:pt x="26217" y="1579"/>
                  </a:cubicBezTo>
                  <a:cubicBezTo>
                    <a:pt x="25515" y="2017"/>
                    <a:pt x="24814" y="2544"/>
                    <a:pt x="24200" y="3157"/>
                  </a:cubicBezTo>
                  <a:cubicBezTo>
                    <a:pt x="23586" y="3946"/>
                    <a:pt x="22885" y="4823"/>
                    <a:pt x="22359" y="5700"/>
                  </a:cubicBezTo>
                  <a:cubicBezTo>
                    <a:pt x="22183" y="5963"/>
                    <a:pt x="22008" y="6226"/>
                    <a:pt x="21833" y="6489"/>
                  </a:cubicBezTo>
                  <a:cubicBezTo>
                    <a:pt x="21745" y="6401"/>
                    <a:pt x="21482" y="6226"/>
                    <a:pt x="21394" y="6051"/>
                  </a:cubicBezTo>
                  <a:cubicBezTo>
                    <a:pt x="20430" y="5086"/>
                    <a:pt x="19290" y="4209"/>
                    <a:pt x="18062" y="3420"/>
                  </a:cubicBezTo>
                  <a:cubicBezTo>
                    <a:pt x="17449" y="2982"/>
                    <a:pt x="16923" y="2631"/>
                    <a:pt x="16221" y="2456"/>
                  </a:cubicBezTo>
                  <a:cubicBezTo>
                    <a:pt x="15695" y="2193"/>
                    <a:pt x="14994" y="2105"/>
                    <a:pt x="14467" y="2017"/>
                  </a:cubicBezTo>
                  <a:cubicBezTo>
                    <a:pt x="14117" y="1842"/>
                    <a:pt x="13854" y="1754"/>
                    <a:pt x="13503" y="1754"/>
                  </a:cubicBezTo>
                  <a:lnTo>
                    <a:pt x="13152" y="1754"/>
                  </a:lnTo>
                  <a:cubicBezTo>
                    <a:pt x="12802" y="1754"/>
                    <a:pt x="12626" y="1842"/>
                    <a:pt x="12363" y="1842"/>
                  </a:cubicBezTo>
                  <a:cubicBezTo>
                    <a:pt x="12188" y="1842"/>
                    <a:pt x="11925" y="1842"/>
                    <a:pt x="11749" y="2017"/>
                  </a:cubicBezTo>
                  <a:cubicBezTo>
                    <a:pt x="11486" y="2017"/>
                    <a:pt x="11311" y="2105"/>
                    <a:pt x="11048" y="2193"/>
                  </a:cubicBezTo>
                  <a:cubicBezTo>
                    <a:pt x="10785" y="2281"/>
                    <a:pt x="10522" y="2544"/>
                    <a:pt x="10347" y="2631"/>
                  </a:cubicBezTo>
                  <a:cubicBezTo>
                    <a:pt x="9996" y="2894"/>
                    <a:pt x="9645" y="3333"/>
                    <a:pt x="9470" y="3596"/>
                  </a:cubicBezTo>
                  <a:cubicBezTo>
                    <a:pt x="9207" y="3946"/>
                    <a:pt x="9119" y="4297"/>
                    <a:pt x="9031" y="4648"/>
                  </a:cubicBezTo>
                  <a:cubicBezTo>
                    <a:pt x="8856" y="5174"/>
                    <a:pt x="8768" y="5788"/>
                    <a:pt x="8768" y="6401"/>
                  </a:cubicBezTo>
                  <a:cubicBezTo>
                    <a:pt x="8768" y="7015"/>
                    <a:pt x="8856" y="7541"/>
                    <a:pt x="9031" y="8243"/>
                  </a:cubicBezTo>
                  <a:cubicBezTo>
                    <a:pt x="9031" y="8769"/>
                    <a:pt x="9119" y="9207"/>
                    <a:pt x="9207" y="9733"/>
                  </a:cubicBezTo>
                  <a:lnTo>
                    <a:pt x="9557" y="11399"/>
                  </a:lnTo>
                  <a:cubicBezTo>
                    <a:pt x="9557" y="11750"/>
                    <a:pt x="9645" y="12188"/>
                    <a:pt x="9733" y="12539"/>
                  </a:cubicBezTo>
                  <a:cubicBezTo>
                    <a:pt x="9470" y="12627"/>
                    <a:pt x="9031" y="12627"/>
                    <a:pt x="8593" y="12714"/>
                  </a:cubicBezTo>
                  <a:cubicBezTo>
                    <a:pt x="7278" y="13065"/>
                    <a:pt x="5787" y="13504"/>
                    <a:pt x="4647" y="14030"/>
                  </a:cubicBezTo>
                  <a:cubicBezTo>
                    <a:pt x="4034" y="14293"/>
                    <a:pt x="3507" y="14556"/>
                    <a:pt x="2981" y="14994"/>
                  </a:cubicBezTo>
                  <a:cubicBezTo>
                    <a:pt x="2543" y="15345"/>
                    <a:pt x="2105" y="15783"/>
                    <a:pt x="1666" y="16134"/>
                  </a:cubicBezTo>
                  <a:cubicBezTo>
                    <a:pt x="965" y="16660"/>
                    <a:pt x="526" y="17449"/>
                    <a:pt x="263" y="18238"/>
                  </a:cubicBezTo>
                  <a:cubicBezTo>
                    <a:pt x="0" y="18852"/>
                    <a:pt x="0" y="19554"/>
                    <a:pt x="88" y="20167"/>
                  </a:cubicBezTo>
                  <a:cubicBezTo>
                    <a:pt x="88" y="20430"/>
                    <a:pt x="88" y="20606"/>
                    <a:pt x="263" y="20869"/>
                  </a:cubicBezTo>
                  <a:cubicBezTo>
                    <a:pt x="351" y="21132"/>
                    <a:pt x="439" y="21482"/>
                    <a:pt x="526" y="21746"/>
                  </a:cubicBezTo>
                  <a:cubicBezTo>
                    <a:pt x="789" y="22009"/>
                    <a:pt x="965" y="22359"/>
                    <a:pt x="1315" y="22710"/>
                  </a:cubicBezTo>
                  <a:cubicBezTo>
                    <a:pt x="1666" y="23061"/>
                    <a:pt x="2017" y="23236"/>
                    <a:pt x="2455" y="23499"/>
                  </a:cubicBezTo>
                  <a:cubicBezTo>
                    <a:pt x="2718" y="23674"/>
                    <a:pt x="2981" y="23762"/>
                    <a:pt x="3332" y="24025"/>
                  </a:cubicBezTo>
                  <a:cubicBezTo>
                    <a:pt x="3770" y="24201"/>
                    <a:pt x="4034" y="24376"/>
                    <a:pt x="4472" y="24551"/>
                  </a:cubicBezTo>
                  <a:cubicBezTo>
                    <a:pt x="4823" y="24814"/>
                    <a:pt x="5086" y="24902"/>
                    <a:pt x="5349" y="24990"/>
                  </a:cubicBezTo>
                  <a:cubicBezTo>
                    <a:pt x="5699" y="25253"/>
                    <a:pt x="6050" y="25340"/>
                    <a:pt x="6401" y="25428"/>
                  </a:cubicBezTo>
                  <a:cubicBezTo>
                    <a:pt x="6927" y="25516"/>
                    <a:pt x="7453" y="25779"/>
                    <a:pt x="7979" y="26042"/>
                  </a:cubicBezTo>
                  <a:cubicBezTo>
                    <a:pt x="9207" y="26393"/>
                    <a:pt x="10434" y="26656"/>
                    <a:pt x="11749" y="26919"/>
                  </a:cubicBezTo>
                  <a:cubicBezTo>
                    <a:pt x="11749" y="27182"/>
                    <a:pt x="11662" y="27532"/>
                    <a:pt x="11486" y="27883"/>
                  </a:cubicBezTo>
                  <a:cubicBezTo>
                    <a:pt x="11311" y="28497"/>
                    <a:pt x="11223" y="29286"/>
                    <a:pt x="11048" y="30075"/>
                  </a:cubicBezTo>
                  <a:cubicBezTo>
                    <a:pt x="11048" y="30689"/>
                    <a:pt x="10960" y="31390"/>
                    <a:pt x="10960" y="32004"/>
                  </a:cubicBezTo>
                  <a:cubicBezTo>
                    <a:pt x="10960" y="32706"/>
                    <a:pt x="10960" y="33495"/>
                    <a:pt x="11048" y="34108"/>
                  </a:cubicBezTo>
                  <a:cubicBezTo>
                    <a:pt x="11048" y="34810"/>
                    <a:pt x="11311" y="35336"/>
                    <a:pt x="11486" y="35862"/>
                  </a:cubicBezTo>
                  <a:cubicBezTo>
                    <a:pt x="11749" y="36300"/>
                    <a:pt x="11837" y="36739"/>
                    <a:pt x="12100" y="37090"/>
                  </a:cubicBezTo>
                  <a:cubicBezTo>
                    <a:pt x="12275" y="37440"/>
                    <a:pt x="12626" y="37703"/>
                    <a:pt x="12802" y="38054"/>
                  </a:cubicBezTo>
                  <a:cubicBezTo>
                    <a:pt x="13591" y="38931"/>
                    <a:pt x="14818" y="39282"/>
                    <a:pt x="15870" y="39369"/>
                  </a:cubicBezTo>
                  <a:cubicBezTo>
                    <a:pt x="16017" y="39384"/>
                    <a:pt x="16163" y="39391"/>
                    <a:pt x="16308" y="39391"/>
                  </a:cubicBezTo>
                  <a:cubicBezTo>
                    <a:pt x="17037" y="39391"/>
                    <a:pt x="17755" y="39209"/>
                    <a:pt x="18413" y="38843"/>
                  </a:cubicBezTo>
                  <a:cubicBezTo>
                    <a:pt x="18939" y="38492"/>
                    <a:pt x="19553" y="37966"/>
                    <a:pt x="20079" y="37528"/>
                  </a:cubicBezTo>
                  <a:cubicBezTo>
                    <a:pt x="20956" y="36739"/>
                    <a:pt x="21745" y="35950"/>
                    <a:pt x="22446" y="35073"/>
                  </a:cubicBezTo>
                  <a:cubicBezTo>
                    <a:pt x="22709" y="35336"/>
                    <a:pt x="22885" y="35687"/>
                    <a:pt x="23148" y="35862"/>
                  </a:cubicBezTo>
                  <a:cubicBezTo>
                    <a:pt x="23499" y="36300"/>
                    <a:pt x="23937" y="36739"/>
                    <a:pt x="24375" y="37177"/>
                  </a:cubicBezTo>
                  <a:lnTo>
                    <a:pt x="25691" y="38492"/>
                  </a:lnTo>
                  <a:cubicBezTo>
                    <a:pt x="26217" y="39019"/>
                    <a:pt x="26743" y="39457"/>
                    <a:pt x="27269" y="39895"/>
                  </a:cubicBezTo>
                  <a:cubicBezTo>
                    <a:pt x="27707" y="40334"/>
                    <a:pt x="28321" y="40684"/>
                    <a:pt x="28847" y="40860"/>
                  </a:cubicBezTo>
                  <a:cubicBezTo>
                    <a:pt x="29461" y="41211"/>
                    <a:pt x="30250" y="41474"/>
                    <a:pt x="31039" y="41561"/>
                  </a:cubicBezTo>
                  <a:lnTo>
                    <a:pt x="31828" y="41561"/>
                  </a:lnTo>
                  <a:cubicBezTo>
                    <a:pt x="32091" y="41561"/>
                    <a:pt x="32442" y="41561"/>
                    <a:pt x="32793" y="41474"/>
                  </a:cubicBezTo>
                  <a:cubicBezTo>
                    <a:pt x="33231" y="41386"/>
                    <a:pt x="33669" y="41211"/>
                    <a:pt x="34020" y="41035"/>
                  </a:cubicBezTo>
                  <a:cubicBezTo>
                    <a:pt x="34283" y="40772"/>
                    <a:pt x="34634" y="40597"/>
                    <a:pt x="34985" y="40246"/>
                  </a:cubicBezTo>
                  <a:cubicBezTo>
                    <a:pt x="35423" y="39808"/>
                    <a:pt x="35774" y="39282"/>
                    <a:pt x="36037" y="38668"/>
                  </a:cubicBezTo>
                  <a:cubicBezTo>
                    <a:pt x="36300" y="38405"/>
                    <a:pt x="36388" y="37966"/>
                    <a:pt x="36475" y="37616"/>
                  </a:cubicBezTo>
                  <a:cubicBezTo>
                    <a:pt x="36651" y="37177"/>
                    <a:pt x="36738" y="36827"/>
                    <a:pt x="36738" y="36388"/>
                  </a:cubicBezTo>
                  <a:cubicBezTo>
                    <a:pt x="36826" y="35862"/>
                    <a:pt x="36826" y="35248"/>
                    <a:pt x="36826" y="34635"/>
                  </a:cubicBezTo>
                  <a:cubicBezTo>
                    <a:pt x="36826" y="33319"/>
                    <a:pt x="36475" y="32092"/>
                    <a:pt x="36300" y="30952"/>
                  </a:cubicBezTo>
                  <a:cubicBezTo>
                    <a:pt x="36037" y="29900"/>
                    <a:pt x="35774" y="28935"/>
                    <a:pt x="35423" y="27971"/>
                  </a:cubicBezTo>
                  <a:cubicBezTo>
                    <a:pt x="35774" y="27883"/>
                    <a:pt x="35949" y="27883"/>
                    <a:pt x="36212" y="27883"/>
                  </a:cubicBezTo>
                  <a:cubicBezTo>
                    <a:pt x="36738" y="27883"/>
                    <a:pt x="37352" y="27708"/>
                    <a:pt x="37966" y="27620"/>
                  </a:cubicBezTo>
                  <a:cubicBezTo>
                    <a:pt x="38492" y="27532"/>
                    <a:pt x="39106" y="27445"/>
                    <a:pt x="39719" y="27182"/>
                  </a:cubicBezTo>
                  <a:cubicBezTo>
                    <a:pt x="40333" y="27094"/>
                    <a:pt x="41035" y="26919"/>
                    <a:pt x="41561" y="26568"/>
                  </a:cubicBezTo>
                  <a:cubicBezTo>
                    <a:pt x="41999" y="26305"/>
                    <a:pt x="42437" y="26130"/>
                    <a:pt x="42788" y="25779"/>
                  </a:cubicBezTo>
                  <a:lnTo>
                    <a:pt x="43051" y="25428"/>
                  </a:lnTo>
                  <a:cubicBezTo>
                    <a:pt x="43314" y="25253"/>
                    <a:pt x="43402" y="24990"/>
                    <a:pt x="43665" y="24814"/>
                  </a:cubicBezTo>
                  <a:cubicBezTo>
                    <a:pt x="43928" y="24376"/>
                    <a:pt x="44191" y="23938"/>
                    <a:pt x="44279" y="23499"/>
                  </a:cubicBezTo>
                  <a:cubicBezTo>
                    <a:pt x="44366" y="23148"/>
                    <a:pt x="44542" y="22798"/>
                    <a:pt x="44542" y="22535"/>
                  </a:cubicBezTo>
                  <a:lnTo>
                    <a:pt x="44542" y="21307"/>
                  </a:lnTo>
                  <a:cubicBezTo>
                    <a:pt x="44542" y="20956"/>
                    <a:pt x="44366" y="20518"/>
                    <a:pt x="44279" y="19817"/>
                  </a:cubicBezTo>
                  <a:cubicBezTo>
                    <a:pt x="44191" y="19378"/>
                    <a:pt x="43928" y="18852"/>
                    <a:pt x="43753" y="18414"/>
                  </a:cubicBezTo>
                  <a:cubicBezTo>
                    <a:pt x="43490" y="17975"/>
                    <a:pt x="43314" y="17625"/>
                    <a:pt x="42964" y="17186"/>
                  </a:cubicBezTo>
                  <a:lnTo>
                    <a:pt x="42350" y="16572"/>
                  </a:lnTo>
                  <a:cubicBezTo>
                    <a:pt x="41561" y="16046"/>
                    <a:pt x="40772" y="15433"/>
                    <a:pt x="39895" y="15169"/>
                  </a:cubicBezTo>
                  <a:cubicBezTo>
                    <a:pt x="39544" y="15082"/>
                    <a:pt x="39369" y="14906"/>
                    <a:pt x="39018" y="14819"/>
                  </a:cubicBezTo>
                  <a:cubicBezTo>
                    <a:pt x="38843" y="14731"/>
                    <a:pt x="38492" y="14731"/>
                    <a:pt x="38141" y="14556"/>
                  </a:cubicBezTo>
                  <a:cubicBezTo>
                    <a:pt x="37966" y="14556"/>
                    <a:pt x="37790" y="14468"/>
                    <a:pt x="37615" y="14468"/>
                  </a:cubicBezTo>
                  <a:cubicBezTo>
                    <a:pt x="36826" y="14380"/>
                    <a:pt x="36037" y="14117"/>
                    <a:pt x="35160" y="14030"/>
                  </a:cubicBezTo>
                  <a:cubicBezTo>
                    <a:pt x="34722" y="14030"/>
                    <a:pt x="34459" y="13942"/>
                    <a:pt x="34020" y="13942"/>
                  </a:cubicBezTo>
                  <a:lnTo>
                    <a:pt x="33669" y="13942"/>
                  </a:lnTo>
                  <a:cubicBezTo>
                    <a:pt x="34283" y="12188"/>
                    <a:pt x="34897" y="10347"/>
                    <a:pt x="35160" y="8506"/>
                  </a:cubicBezTo>
                  <a:cubicBezTo>
                    <a:pt x="35423" y="7278"/>
                    <a:pt x="35774" y="5963"/>
                    <a:pt x="35598" y="4648"/>
                  </a:cubicBezTo>
                  <a:cubicBezTo>
                    <a:pt x="35598" y="3946"/>
                    <a:pt x="35511" y="3333"/>
                    <a:pt x="35160" y="2631"/>
                  </a:cubicBezTo>
                  <a:cubicBezTo>
                    <a:pt x="34985" y="2193"/>
                    <a:pt x="34634" y="1667"/>
                    <a:pt x="34196" y="1316"/>
                  </a:cubicBezTo>
                  <a:cubicBezTo>
                    <a:pt x="34020" y="1141"/>
                    <a:pt x="33669" y="1053"/>
                    <a:pt x="33406" y="790"/>
                  </a:cubicBezTo>
                  <a:cubicBezTo>
                    <a:pt x="33319" y="702"/>
                    <a:pt x="33231" y="615"/>
                    <a:pt x="33143" y="615"/>
                  </a:cubicBezTo>
                  <a:cubicBezTo>
                    <a:pt x="32793" y="439"/>
                    <a:pt x="32530" y="352"/>
                    <a:pt x="32267" y="264"/>
                  </a:cubicBezTo>
                  <a:cubicBezTo>
                    <a:pt x="31828" y="88"/>
                    <a:pt x="31127" y="1"/>
                    <a:pt x="30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291125" y="3868000"/>
              <a:ext cx="70175" cy="65775"/>
            </a:xfrm>
            <a:custGeom>
              <a:avLst/>
              <a:gdLst/>
              <a:ahLst/>
              <a:cxnLst/>
              <a:rect l="l" t="t" r="r" b="b"/>
              <a:pathLst>
                <a:path w="2807" h="2631" extrusionOk="0">
                  <a:moveTo>
                    <a:pt x="1491" y="0"/>
                  </a:moveTo>
                  <a:cubicBezTo>
                    <a:pt x="790" y="0"/>
                    <a:pt x="176" y="439"/>
                    <a:pt x="89" y="1315"/>
                  </a:cubicBezTo>
                  <a:cubicBezTo>
                    <a:pt x="1" y="1929"/>
                    <a:pt x="527" y="2631"/>
                    <a:pt x="1316" y="2631"/>
                  </a:cubicBezTo>
                  <a:cubicBezTo>
                    <a:pt x="2105" y="2631"/>
                    <a:pt x="2719" y="2192"/>
                    <a:pt x="2719" y="1403"/>
                  </a:cubicBezTo>
                  <a:cubicBezTo>
                    <a:pt x="2807" y="614"/>
                    <a:pt x="2281" y="0"/>
                    <a:pt x="1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8"/>
          <p:cNvSpPr/>
          <p:nvPr/>
        </p:nvSpPr>
        <p:spPr>
          <a:xfrm>
            <a:off x="462135" y="305460"/>
            <a:ext cx="992290" cy="896368"/>
          </a:xfrm>
          <a:custGeom>
            <a:avLst/>
            <a:gdLst/>
            <a:ahLst/>
            <a:cxnLst/>
            <a:rect l="l" t="t" r="r" b="b"/>
            <a:pathLst>
              <a:path w="43048" h="40094" extrusionOk="0">
                <a:moveTo>
                  <a:pt x="24343" y="1121"/>
                </a:moveTo>
                <a:cubicBezTo>
                  <a:pt x="28408" y="1121"/>
                  <a:pt x="32529" y="2293"/>
                  <a:pt x="35845" y="4642"/>
                </a:cubicBezTo>
                <a:cubicBezTo>
                  <a:pt x="41027" y="8281"/>
                  <a:pt x="41568" y="14345"/>
                  <a:pt x="39132" y="19707"/>
                </a:cubicBezTo>
                <a:lnTo>
                  <a:pt x="39132" y="19707"/>
                </a:lnTo>
                <a:cubicBezTo>
                  <a:pt x="39051" y="16103"/>
                  <a:pt x="38014" y="12516"/>
                  <a:pt x="35961" y="9540"/>
                </a:cubicBezTo>
                <a:cubicBezTo>
                  <a:pt x="33161" y="5576"/>
                  <a:pt x="28847" y="3835"/>
                  <a:pt x="24319" y="3835"/>
                </a:cubicBezTo>
                <a:cubicBezTo>
                  <a:pt x="22791" y="3835"/>
                  <a:pt x="21239" y="4034"/>
                  <a:pt x="19713" y="4412"/>
                </a:cubicBezTo>
                <a:cubicBezTo>
                  <a:pt x="16063" y="5331"/>
                  <a:pt x="12235" y="7202"/>
                  <a:pt x="8967" y="9757"/>
                </a:cubicBezTo>
                <a:lnTo>
                  <a:pt x="8967" y="9757"/>
                </a:lnTo>
                <a:cubicBezTo>
                  <a:pt x="11733" y="4005"/>
                  <a:pt x="17968" y="1121"/>
                  <a:pt x="24343" y="1121"/>
                </a:cubicBezTo>
                <a:close/>
                <a:moveTo>
                  <a:pt x="24294" y="4726"/>
                </a:moveTo>
                <a:cubicBezTo>
                  <a:pt x="26717" y="4726"/>
                  <a:pt x="29101" y="5286"/>
                  <a:pt x="31294" y="6601"/>
                </a:cubicBezTo>
                <a:cubicBezTo>
                  <a:pt x="36541" y="9749"/>
                  <a:pt x="38443" y="16337"/>
                  <a:pt x="37827" y="22145"/>
                </a:cubicBezTo>
                <a:lnTo>
                  <a:pt x="37827" y="22145"/>
                </a:lnTo>
                <a:cubicBezTo>
                  <a:pt x="33348" y="29361"/>
                  <a:pt x="24587" y="33797"/>
                  <a:pt x="16079" y="33797"/>
                </a:cubicBezTo>
                <a:cubicBezTo>
                  <a:pt x="15289" y="33797"/>
                  <a:pt x="14502" y="33758"/>
                  <a:pt x="13721" y="33681"/>
                </a:cubicBezTo>
                <a:cubicBezTo>
                  <a:pt x="10466" y="33359"/>
                  <a:pt x="6922" y="31882"/>
                  <a:pt x="4551" y="29458"/>
                </a:cubicBezTo>
                <a:lnTo>
                  <a:pt x="4551" y="29458"/>
                </a:lnTo>
                <a:cubicBezTo>
                  <a:pt x="3871" y="26317"/>
                  <a:pt x="4534" y="22820"/>
                  <a:pt x="6000" y="19853"/>
                </a:cubicBezTo>
                <a:cubicBezTo>
                  <a:pt x="9435" y="13107"/>
                  <a:pt x="17250" y="10568"/>
                  <a:pt x="24731" y="10568"/>
                </a:cubicBezTo>
                <a:cubicBezTo>
                  <a:pt x="27793" y="10568"/>
                  <a:pt x="30799" y="10993"/>
                  <a:pt x="33426" y="11729"/>
                </a:cubicBezTo>
                <a:cubicBezTo>
                  <a:pt x="33522" y="11752"/>
                  <a:pt x="33613" y="11762"/>
                  <a:pt x="33696" y="11762"/>
                </a:cubicBezTo>
                <a:cubicBezTo>
                  <a:pt x="34452" y="11762"/>
                  <a:pt x="34619" y="10900"/>
                  <a:pt x="33944" y="10692"/>
                </a:cubicBezTo>
                <a:cubicBezTo>
                  <a:pt x="31163" y="9919"/>
                  <a:pt x="28213" y="9510"/>
                  <a:pt x="25259" y="9510"/>
                </a:cubicBezTo>
                <a:cubicBezTo>
                  <a:pt x="20502" y="9510"/>
                  <a:pt x="15734" y="10571"/>
                  <a:pt x="11647" y="12881"/>
                </a:cubicBezTo>
                <a:cubicBezTo>
                  <a:pt x="6417" y="15869"/>
                  <a:pt x="2853" y="21998"/>
                  <a:pt x="3345" y="27986"/>
                </a:cubicBezTo>
                <a:lnTo>
                  <a:pt x="3345" y="27986"/>
                </a:lnTo>
                <a:cubicBezTo>
                  <a:pt x="2552" y="26815"/>
                  <a:pt x="2018" y="25481"/>
                  <a:pt x="1852" y="24001"/>
                </a:cubicBezTo>
                <a:cubicBezTo>
                  <a:pt x="1370" y="20053"/>
                  <a:pt x="3907" y="16265"/>
                  <a:pt x="6637" y="13378"/>
                </a:cubicBezTo>
                <a:lnTo>
                  <a:pt x="6637" y="13378"/>
                </a:lnTo>
                <a:cubicBezTo>
                  <a:pt x="6616" y="13501"/>
                  <a:pt x="6595" y="13623"/>
                  <a:pt x="6576" y="13746"/>
                </a:cubicBezTo>
                <a:cubicBezTo>
                  <a:pt x="6542" y="14160"/>
                  <a:pt x="6901" y="14430"/>
                  <a:pt x="7219" y="14430"/>
                </a:cubicBezTo>
                <a:cubicBezTo>
                  <a:pt x="7431" y="14430"/>
                  <a:pt x="7625" y="14310"/>
                  <a:pt x="7671" y="14034"/>
                </a:cubicBezTo>
                <a:cubicBezTo>
                  <a:pt x="7784" y="13282"/>
                  <a:pt x="7944" y="12564"/>
                  <a:pt x="8149" y="11878"/>
                </a:cubicBezTo>
                <a:lnTo>
                  <a:pt x="8149" y="11878"/>
                </a:lnTo>
                <a:cubicBezTo>
                  <a:pt x="8182" y="11848"/>
                  <a:pt x="8215" y="11817"/>
                  <a:pt x="8247" y="11787"/>
                </a:cubicBezTo>
                <a:cubicBezTo>
                  <a:pt x="12363" y="7997"/>
                  <a:pt x="18439" y="4726"/>
                  <a:pt x="24294" y="4726"/>
                </a:cubicBezTo>
                <a:close/>
                <a:moveTo>
                  <a:pt x="37358" y="24812"/>
                </a:moveTo>
                <a:lnTo>
                  <a:pt x="37358" y="24812"/>
                </a:lnTo>
                <a:cubicBezTo>
                  <a:pt x="35590" y="31893"/>
                  <a:pt x="29638" y="37429"/>
                  <a:pt x="22421" y="38751"/>
                </a:cubicBezTo>
                <a:cubicBezTo>
                  <a:pt x="21426" y="38922"/>
                  <a:pt x="20402" y="39008"/>
                  <a:pt x="19369" y="39008"/>
                </a:cubicBezTo>
                <a:cubicBezTo>
                  <a:pt x="15195" y="39008"/>
                  <a:pt x="10869" y="37616"/>
                  <a:pt x="7729" y="34891"/>
                </a:cubicBezTo>
                <a:cubicBezTo>
                  <a:pt x="6557" y="33873"/>
                  <a:pt x="5715" y="32674"/>
                  <a:pt x="5157" y="31370"/>
                </a:cubicBezTo>
                <a:lnTo>
                  <a:pt x="5157" y="31370"/>
                </a:lnTo>
                <a:cubicBezTo>
                  <a:pt x="8385" y="33747"/>
                  <a:pt x="12816" y="35006"/>
                  <a:pt x="16534" y="35006"/>
                </a:cubicBezTo>
                <a:cubicBezTo>
                  <a:pt x="16576" y="35006"/>
                  <a:pt x="16618" y="35006"/>
                  <a:pt x="16659" y="35006"/>
                </a:cubicBezTo>
                <a:cubicBezTo>
                  <a:pt x="24537" y="34904"/>
                  <a:pt x="32504" y="30992"/>
                  <a:pt x="37358" y="24812"/>
                </a:cubicBezTo>
                <a:close/>
                <a:moveTo>
                  <a:pt x="24551" y="1"/>
                </a:moveTo>
                <a:cubicBezTo>
                  <a:pt x="19448" y="1"/>
                  <a:pt x="14343" y="1673"/>
                  <a:pt x="10898" y="4930"/>
                </a:cubicBezTo>
                <a:cubicBezTo>
                  <a:pt x="9069" y="6672"/>
                  <a:pt x="7832" y="8908"/>
                  <a:pt x="7113" y="11339"/>
                </a:cubicBezTo>
                <a:lnTo>
                  <a:pt x="7113" y="11339"/>
                </a:lnTo>
                <a:cubicBezTo>
                  <a:pt x="4293" y="13968"/>
                  <a:pt x="2088" y="17147"/>
                  <a:pt x="1103" y="20659"/>
                </a:cubicBezTo>
                <a:cubicBezTo>
                  <a:pt x="0" y="24579"/>
                  <a:pt x="1284" y="27770"/>
                  <a:pt x="3703" y="30139"/>
                </a:cubicBezTo>
                <a:lnTo>
                  <a:pt x="3703" y="30139"/>
                </a:lnTo>
                <a:cubicBezTo>
                  <a:pt x="3874" y="30809"/>
                  <a:pt x="4101" y="31473"/>
                  <a:pt x="4387" y="32125"/>
                </a:cubicBezTo>
                <a:cubicBezTo>
                  <a:pt x="6861" y="37740"/>
                  <a:pt x="13580" y="40093"/>
                  <a:pt x="19610" y="40093"/>
                </a:cubicBezTo>
                <a:cubicBezTo>
                  <a:pt x="20881" y="40093"/>
                  <a:pt x="22121" y="39989"/>
                  <a:pt x="23285" y="39788"/>
                </a:cubicBezTo>
                <a:cubicBezTo>
                  <a:pt x="30141" y="38636"/>
                  <a:pt x="35673" y="33277"/>
                  <a:pt x="37977" y="26940"/>
                </a:cubicBezTo>
                <a:cubicBezTo>
                  <a:pt x="38496" y="25486"/>
                  <a:pt x="38844" y="23960"/>
                  <a:pt x="39014" y="22410"/>
                </a:cubicBezTo>
                <a:lnTo>
                  <a:pt x="39014" y="22410"/>
                </a:lnTo>
                <a:cubicBezTo>
                  <a:pt x="39053" y="22345"/>
                  <a:pt x="39091" y="22280"/>
                  <a:pt x="39130" y="22215"/>
                </a:cubicBezTo>
                <a:cubicBezTo>
                  <a:pt x="42010" y="17375"/>
                  <a:pt x="43047" y="11441"/>
                  <a:pt x="39533" y="6659"/>
                </a:cubicBezTo>
                <a:cubicBezTo>
                  <a:pt x="36187" y="2177"/>
                  <a:pt x="30370" y="1"/>
                  <a:pt x="24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78" name="Google Shape;1978;p48"/>
          <p:cNvSpPr/>
          <p:nvPr/>
        </p:nvSpPr>
        <p:spPr>
          <a:xfrm rot="-2875111" flipH="1">
            <a:off x="2701493" y="206144"/>
            <a:ext cx="978095" cy="982314"/>
          </a:xfrm>
          <a:custGeom>
            <a:avLst/>
            <a:gdLst/>
            <a:ahLst/>
            <a:cxnLst/>
            <a:rect l="l" t="t" r="r" b="b"/>
            <a:pathLst>
              <a:path w="39007" h="34971" extrusionOk="0">
                <a:moveTo>
                  <a:pt x="27002" y="4173"/>
                </a:moveTo>
                <a:cubicBezTo>
                  <a:pt x="28109" y="4173"/>
                  <a:pt x="29216" y="4347"/>
                  <a:pt x="30307" y="4725"/>
                </a:cubicBezTo>
                <a:cubicBezTo>
                  <a:pt x="32267" y="5414"/>
                  <a:pt x="33740" y="6784"/>
                  <a:pt x="34692" y="8467"/>
                </a:cubicBezTo>
                <a:lnTo>
                  <a:pt x="34692" y="8467"/>
                </a:lnTo>
                <a:cubicBezTo>
                  <a:pt x="32334" y="6513"/>
                  <a:pt x="29020" y="5680"/>
                  <a:pt x="25801" y="5680"/>
                </a:cubicBezTo>
                <a:cubicBezTo>
                  <a:pt x="24435" y="5680"/>
                  <a:pt x="23087" y="5830"/>
                  <a:pt x="21837" y="6108"/>
                </a:cubicBezTo>
                <a:cubicBezTo>
                  <a:pt x="20899" y="6306"/>
                  <a:pt x="19961" y="6559"/>
                  <a:pt x="19028" y="6865"/>
                </a:cubicBezTo>
                <a:lnTo>
                  <a:pt x="19028" y="6865"/>
                </a:lnTo>
                <a:cubicBezTo>
                  <a:pt x="21541" y="5226"/>
                  <a:pt x="24273" y="4173"/>
                  <a:pt x="27002" y="4173"/>
                </a:cubicBezTo>
                <a:close/>
                <a:moveTo>
                  <a:pt x="24007" y="1252"/>
                </a:moveTo>
                <a:cubicBezTo>
                  <a:pt x="26899" y="1252"/>
                  <a:pt x="29656" y="2274"/>
                  <a:pt x="31833" y="4131"/>
                </a:cubicBezTo>
                <a:lnTo>
                  <a:pt x="31833" y="4131"/>
                </a:lnTo>
                <a:cubicBezTo>
                  <a:pt x="30436" y="3458"/>
                  <a:pt x="28874" y="3147"/>
                  <a:pt x="27272" y="3147"/>
                </a:cubicBezTo>
                <a:cubicBezTo>
                  <a:pt x="25371" y="3147"/>
                  <a:pt x="23414" y="3585"/>
                  <a:pt x="21607" y="4379"/>
                </a:cubicBezTo>
                <a:cubicBezTo>
                  <a:pt x="19452" y="5327"/>
                  <a:pt x="17345" y="6687"/>
                  <a:pt x="15420" y="8318"/>
                </a:cubicBezTo>
                <a:lnTo>
                  <a:pt x="15420" y="8318"/>
                </a:lnTo>
                <a:cubicBezTo>
                  <a:pt x="11855" y="10028"/>
                  <a:pt x="8541" y="12455"/>
                  <a:pt x="5927" y="15338"/>
                </a:cubicBezTo>
                <a:lnTo>
                  <a:pt x="5927" y="15338"/>
                </a:lnTo>
                <a:cubicBezTo>
                  <a:pt x="8905" y="9391"/>
                  <a:pt x="14357" y="3254"/>
                  <a:pt x="21031" y="1614"/>
                </a:cubicBezTo>
                <a:cubicBezTo>
                  <a:pt x="22026" y="1370"/>
                  <a:pt x="23025" y="1252"/>
                  <a:pt x="24007" y="1252"/>
                </a:cubicBezTo>
                <a:close/>
                <a:moveTo>
                  <a:pt x="25624" y="29682"/>
                </a:moveTo>
                <a:lnTo>
                  <a:pt x="25624" y="29682"/>
                </a:lnTo>
                <a:cubicBezTo>
                  <a:pt x="23667" y="31098"/>
                  <a:pt x="21529" y="32241"/>
                  <a:pt x="19290" y="32945"/>
                </a:cubicBezTo>
                <a:lnTo>
                  <a:pt x="19290" y="32945"/>
                </a:lnTo>
                <a:cubicBezTo>
                  <a:pt x="21579" y="31983"/>
                  <a:pt x="23743" y="30802"/>
                  <a:pt x="25624" y="29682"/>
                </a:cubicBezTo>
                <a:close/>
                <a:moveTo>
                  <a:pt x="26131" y="6878"/>
                </a:moveTo>
                <a:cubicBezTo>
                  <a:pt x="28066" y="6878"/>
                  <a:pt x="29973" y="7251"/>
                  <a:pt x="31690" y="8182"/>
                </a:cubicBezTo>
                <a:cubicBezTo>
                  <a:pt x="33720" y="9282"/>
                  <a:pt x="35157" y="10892"/>
                  <a:pt x="35953" y="12777"/>
                </a:cubicBezTo>
                <a:lnTo>
                  <a:pt x="35953" y="12777"/>
                </a:lnTo>
                <a:cubicBezTo>
                  <a:pt x="36002" y="13554"/>
                  <a:pt x="35965" y="14334"/>
                  <a:pt x="35838" y="15096"/>
                </a:cubicBezTo>
                <a:cubicBezTo>
                  <a:pt x="35314" y="18480"/>
                  <a:pt x="33488" y="21588"/>
                  <a:pt x="31340" y="24225"/>
                </a:cubicBezTo>
                <a:lnTo>
                  <a:pt x="31340" y="24225"/>
                </a:lnTo>
                <a:cubicBezTo>
                  <a:pt x="29832" y="25627"/>
                  <a:pt x="28095" y="26837"/>
                  <a:pt x="26504" y="27944"/>
                </a:cubicBezTo>
                <a:cubicBezTo>
                  <a:pt x="23162" y="30134"/>
                  <a:pt x="19533" y="31977"/>
                  <a:pt x="15615" y="33015"/>
                </a:cubicBezTo>
                <a:cubicBezTo>
                  <a:pt x="15146" y="33157"/>
                  <a:pt x="14665" y="33291"/>
                  <a:pt x="14176" y="33410"/>
                </a:cubicBezTo>
                <a:lnTo>
                  <a:pt x="14176" y="33410"/>
                </a:lnTo>
                <a:cubicBezTo>
                  <a:pt x="11643" y="32354"/>
                  <a:pt x="10247" y="29956"/>
                  <a:pt x="10487" y="27080"/>
                </a:cubicBezTo>
                <a:cubicBezTo>
                  <a:pt x="10775" y="23393"/>
                  <a:pt x="13540" y="20166"/>
                  <a:pt x="16536" y="18438"/>
                </a:cubicBezTo>
                <a:cubicBezTo>
                  <a:pt x="17343" y="17977"/>
                  <a:pt x="18150" y="17631"/>
                  <a:pt x="19014" y="17401"/>
                </a:cubicBezTo>
                <a:cubicBezTo>
                  <a:pt x="19760" y="16921"/>
                  <a:pt x="19570" y="15999"/>
                  <a:pt x="18991" y="15999"/>
                </a:cubicBezTo>
                <a:cubicBezTo>
                  <a:pt x="18943" y="15999"/>
                  <a:pt x="18893" y="16005"/>
                  <a:pt x="18841" y="16018"/>
                </a:cubicBezTo>
                <a:cubicBezTo>
                  <a:pt x="13310" y="17919"/>
                  <a:pt x="8067" y="23738"/>
                  <a:pt x="9853" y="29961"/>
                </a:cubicBezTo>
                <a:cubicBezTo>
                  <a:pt x="10336" y="31631"/>
                  <a:pt x="11259" y="32806"/>
                  <a:pt x="12449" y="33590"/>
                </a:cubicBezTo>
                <a:lnTo>
                  <a:pt x="12449" y="33590"/>
                </a:lnTo>
                <a:cubicBezTo>
                  <a:pt x="11029" y="33397"/>
                  <a:pt x="9601" y="32987"/>
                  <a:pt x="8182" y="32323"/>
                </a:cubicBezTo>
                <a:cubicBezTo>
                  <a:pt x="2586" y="29647"/>
                  <a:pt x="2867" y="23435"/>
                  <a:pt x="4652" y="18340"/>
                </a:cubicBezTo>
                <a:lnTo>
                  <a:pt x="4652" y="18340"/>
                </a:lnTo>
                <a:cubicBezTo>
                  <a:pt x="6545" y="15650"/>
                  <a:pt x="9236" y="13354"/>
                  <a:pt x="12162" y="11538"/>
                </a:cubicBezTo>
                <a:lnTo>
                  <a:pt x="12162" y="11538"/>
                </a:lnTo>
                <a:cubicBezTo>
                  <a:pt x="10386" y="13582"/>
                  <a:pt x="8909" y="15843"/>
                  <a:pt x="7894" y="18150"/>
                </a:cubicBezTo>
                <a:cubicBezTo>
                  <a:pt x="7694" y="18589"/>
                  <a:pt x="8104" y="19001"/>
                  <a:pt x="8470" y="19001"/>
                </a:cubicBezTo>
                <a:cubicBezTo>
                  <a:pt x="8632" y="19001"/>
                  <a:pt x="8785" y="18920"/>
                  <a:pt x="8874" y="18726"/>
                </a:cubicBezTo>
                <a:cubicBezTo>
                  <a:pt x="10153" y="15841"/>
                  <a:pt x="12484" y="12515"/>
                  <a:pt x="15379" y="9771"/>
                </a:cubicBezTo>
                <a:lnTo>
                  <a:pt x="15379" y="9771"/>
                </a:lnTo>
                <a:cubicBezTo>
                  <a:pt x="17114" y="8933"/>
                  <a:pt x="18861" y="8264"/>
                  <a:pt x="20512" y="7779"/>
                </a:cubicBezTo>
                <a:cubicBezTo>
                  <a:pt x="22309" y="7237"/>
                  <a:pt x="24233" y="6878"/>
                  <a:pt x="26131" y="6878"/>
                </a:cubicBezTo>
                <a:close/>
                <a:moveTo>
                  <a:pt x="36580" y="17928"/>
                </a:moveTo>
                <a:cubicBezTo>
                  <a:pt x="36516" y="18383"/>
                  <a:pt x="36423" y="18842"/>
                  <a:pt x="36299" y="19302"/>
                </a:cubicBezTo>
                <a:cubicBezTo>
                  <a:pt x="34457" y="26135"/>
                  <a:pt x="27356" y="32724"/>
                  <a:pt x="20004" y="33856"/>
                </a:cubicBezTo>
                <a:lnTo>
                  <a:pt x="20004" y="33856"/>
                </a:lnTo>
                <a:cubicBezTo>
                  <a:pt x="25003" y="32188"/>
                  <a:pt x="30994" y="27633"/>
                  <a:pt x="34427" y="22150"/>
                </a:cubicBezTo>
                <a:lnTo>
                  <a:pt x="34427" y="22150"/>
                </a:lnTo>
                <a:cubicBezTo>
                  <a:pt x="35340" y="20865"/>
                  <a:pt x="36076" y="19465"/>
                  <a:pt x="36580" y="17928"/>
                </a:cubicBezTo>
                <a:close/>
                <a:moveTo>
                  <a:pt x="2471" y="22694"/>
                </a:moveTo>
                <a:cubicBezTo>
                  <a:pt x="2283" y="24850"/>
                  <a:pt x="2556" y="26999"/>
                  <a:pt x="3515" y="28981"/>
                </a:cubicBezTo>
                <a:cubicBezTo>
                  <a:pt x="4706" y="31490"/>
                  <a:pt x="6989" y="33096"/>
                  <a:pt x="9628" y="33951"/>
                </a:cubicBezTo>
                <a:lnTo>
                  <a:pt x="9628" y="33951"/>
                </a:lnTo>
                <a:cubicBezTo>
                  <a:pt x="8185" y="33901"/>
                  <a:pt x="6770" y="33595"/>
                  <a:pt x="5474" y="32899"/>
                </a:cubicBezTo>
                <a:cubicBezTo>
                  <a:pt x="2248" y="31171"/>
                  <a:pt x="1441" y="26850"/>
                  <a:pt x="2248" y="23508"/>
                </a:cubicBezTo>
                <a:cubicBezTo>
                  <a:pt x="2314" y="23234"/>
                  <a:pt x="2388" y="22963"/>
                  <a:pt x="2471" y="22694"/>
                </a:cubicBezTo>
                <a:close/>
                <a:moveTo>
                  <a:pt x="23705" y="0"/>
                </a:moveTo>
                <a:cubicBezTo>
                  <a:pt x="22956" y="0"/>
                  <a:pt x="22197" y="57"/>
                  <a:pt x="21434" y="173"/>
                </a:cubicBezTo>
                <a:cubicBezTo>
                  <a:pt x="15038" y="1268"/>
                  <a:pt x="9623" y="7087"/>
                  <a:pt x="6338" y="12388"/>
                </a:cubicBezTo>
                <a:cubicBezTo>
                  <a:pt x="5118" y="14289"/>
                  <a:pt x="3993" y="16505"/>
                  <a:pt x="3264" y="18827"/>
                </a:cubicBezTo>
                <a:lnTo>
                  <a:pt x="3264" y="18827"/>
                </a:lnTo>
                <a:cubicBezTo>
                  <a:pt x="3213" y="18908"/>
                  <a:pt x="3162" y="18990"/>
                  <a:pt x="3112" y="19071"/>
                </a:cubicBezTo>
                <a:cubicBezTo>
                  <a:pt x="116" y="23796"/>
                  <a:pt x="1" y="31805"/>
                  <a:pt x="6108" y="34167"/>
                </a:cubicBezTo>
                <a:cubicBezTo>
                  <a:pt x="7547" y="34729"/>
                  <a:pt x="9059" y="34971"/>
                  <a:pt x="10602" y="34971"/>
                </a:cubicBezTo>
                <a:cubicBezTo>
                  <a:pt x="11609" y="34971"/>
                  <a:pt x="12629" y="34868"/>
                  <a:pt x="13650" y="34684"/>
                </a:cubicBezTo>
                <a:lnTo>
                  <a:pt x="13650" y="34684"/>
                </a:lnTo>
                <a:cubicBezTo>
                  <a:pt x="13989" y="34703"/>
                  <a:pt x="14328" y="34713"/>
                  <a:pt x="14665" y="34713"/>
                </a:cubicBezTo>
                <a:cubicBezTo>
                  <a:pt x="14873" y="34713"/>
                  <a:pt x="15081" y="34709"/>
                  <a:pt x="15287" y="34702"/>
                </a:cubicBezTo>
                <a:lnTo>
                  <a:pt x="15287" y="34702"/>
                </a:lnTo>
                <a:cubicBezTo>
                  <a:pt x="16027" y="34846"/>
                  <a:pt x="16803" y="34912"/>
                  <a:pt x="17593" y="34912"/>
                </a:cubicBezTo>
                <a:cubicBezTo>
                  <a:pt x="20706" y="34912"/>
                  <a:pt x="24042" y="33893"/>
                  <a:pt x="26274" y="32669"/>
                </a:cubicBezTo>
                <a:cubicBezTo>
                  <a:pt x="32554" y="29212"/>
                  <a:pt x="39007" y="21779"/>
                  <a:pt x="37854" y="14174"/>
                </a:cubicBezTo>
                <a:cubicBezTo>
                  <a:pt x="37741" y="13421"/>
                  <a:pt x="37555" y="12724"/>
                  <a:pt x="37307" y="12082"/>
                </a:cubicBezTo>
                <a:lnTo>
                  <a:pt x="37307" y="12082"/>
                </a:lnTo>
                <a:cubicBezTo>
                  <a:pt x="36799" y="4906"/>
                  <a:pt x="30676" y="0"/>
                  <a:pt x="237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1979" name="Google Shape;1979;p48"/>
          <p:cNvGrpSpPr/>
          <p:nvPr/>
        </p:nvGrpSpPr>
        <p:grpSpPr>
          <a:xfrm rot="1535242">
            <a:off x="7917690" y="177423"/>
            <a:ext cx="802122" cy="572705"/>
            <a:chOff x="3301275" y="1275300"/>
            <a:chExt cx="552425" cy="394425"/>
          </a:xfrm>
        </p:grpSpPr>
        <p:sp>
          <p:nvSpPr>
            <p:cNvPr id="1980" name="Google Shape;1980;p48"/>
            <p:cNvSpPr/>
            <p:nvPr/>
          </p:nvSpPr>
          <p:spPr>
            <a:xfrm>
              <a:off x="3343125" y="1275300"/>
              <a:ext cx="386300" cy="277875"/>
            </a:xfrm>
            <a:custGeom>
              <a:avLst/>
              <a:gdLst/>
              <a:ahLst/>
              <a:cxnLst/>
              <a:rect l="l" t="t" r="r" b="b"/>
              <a:pathLst>
                <a:path w="15452" h="11115" extrusionOk="0">
                  <a:moveTo>
                    <a:pt x="8707" y="1"/>
                  </a:moveTo>
                  <a:cubicBezTo>
                    <a:pt x="7928" y="1"/>
                    <a:pt x="7133" y="139"/>
                    <a:pt x="6341" y="381"/>
                  </a:cubicBezTo>
                  <a:cubicBezTo>
                    <a:pt x="4353" y="988"/>
                    <a:pt x="2825" y="2662"/>
                    <a:pt x="1800" y="4398"/>
                  </a:cubicBezTo>
                  <a:cubicBezTo>
                    <a:pt x="628" y="6386"/>
                    <a:pt x="1" y="8813"/>
                    <a:pt x="1068" y="11010"/>
                  </a:cubicBezTo>
                  <a:cubicBezTo>
                    <a:pt x="1110" y="11052"/>
                    <a:pt x="1151" y="11115"/>
                    <a:pt x="1214" y="11115"/>
                  </a:cubicBezTo>
                  <a:cubicBezTo>
                    <a:pt x="1277" y="11115"/>
                    <a:pt x="1361" y="11094"/>
                    <a:pt x="1423" y="11094"/>
                  </a:cubicBezTo>
                  <a:cubicBezTo>
                    <a:pt x="1570" y="11010"/>
                    <a:pt x="1549" y="10822"/>
                    <a:pt x="1444" y="10822"/>
                  </a:cubicBezTo>
                  <a:cubicBezTo>
                    <a:pt x="1047" y="10738"/>
                    <a:pt x="1068" y="9002"/>
                    <a:pt x="1047" y="8541"/>
                  </a:cubicBezTo>
                  <a:cubicBezTo>
                    <a:pt x="1005" y="7349"/>
                    <a:pt x="1235" y="6386"/>
                    <a:pt x="1779" y="5340"/>
                  </a:cubicBezTo>
                  <a:cubicBezTo>
                    <a:pt x="2679" y="3666"/>
                    <a:pt x="4039" y="1930"/>
                    <a:pt x="5755" y="1093"/>
                  </a:cubicBezTo>
                  <a:cubicBezTo>
                    <a:pt x="6623" y="673"/>
                    <a:pt x="7587" y="440"/>
                    <a:pt x="8540" y="440"/>
                  </a:cubicBezTo>
                  <a:cubicBezTo>
                    <a:pt x="9676" y="440"/>
                    <a:pt x="10796" y="771"/>
                    <a:pt x="11718" y="1511"/>
                  </a:cubicBezTo>
                  <a:cubicBezTo>
                    <a:pt x="13183" y="2683"/>
                    <a:pt x="13810" y="4524"/>
                    <a:pt x="14647" y="6114"/>
                  </a:cubicBezTo>
                  <a:cubicBezTo>
                    <a:pt x="14714" y="6240"/>
                    <a:pt x="14824" y="6293"/>
                    <a:pt x="14939" y="6293"/>
                  </a:cubicBezTo>
                  <a:cubicBezTo>
                    <a:pt x="15186" y="6293"/>
                    <a:pt x="15452" y="6051"/>
                    <a:pt x="15338" y="5779"/>
                  </a:cubicBezTo>
                  <a:cubicBezTo>
                    <a:pt x="14522" y="4085"/>
                    <a:pt x="13601" y="2202"/>
                    <a:pt x="12053" y="1072"/>
                  </a:cubicBezTo>
                  <a:cubicBezTo>
                    <a:pt x="11021" y="317"/>
                    <a:pt x="9883" y="1"/>
                    <a:pt x="8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3457675" y="1395675"/>
              <a:ext cx="195625" cy="131000"/>
            </a:xfrm>
            <a:custGeom>
              <a:avLst/>
              <a:gdLst/>
              <a:ahLst/>
              <a:cxnLst/>
              <a:rect l="l" t="t" r="r" b="b"/>
              <a:pathLst>
                <a:path w="7825" h="5240" extrusionOk="0">
                  <a:moveTo>
                    <a:pt x="4130" y="1"/>
                  </a:moveTo>
                  <a:cubicBezTo>
                    <a:pt x="3670" y="1"/>
                    <a:pt x="3152" y="129"/>
                    <a:pt x="2554" y="420"/>
                  </a:cubicBezTo>
                  <a:cubicBezTo>
                    <a:pt x="1173" y="1090"/>
                    <a:pt x="1" y="3810"/>
                    <a:pt x="1026" y="5170"/>
                  </a:cubicBezTo>
                  <a:cubicBezTo>
                    <a:pt x="1045" y="5220"/>
                    <a:pt x="1076" y="5240"/>
                    <a:pt x="1110" y="5240"/>
                  </a:cubicBezTo>
                  <a:cubicBezTo>
                    <a:pt x="1189" y="5240"/>
                    <a:pt x="1280" y="5127"/>
                    <a:pt x="1235" y="5024"/>
                  </a:cubicBezTo>
                  <a:cubicBezTo>
                    <a:pt x="524" y="3873"/>
                    <a:pt x="1445" y="1990"/>
                    <a:pt x="2219" y="1132"/>
                  </a:cubicBezTo>
                  <a:cubicBezTo>
                    <a:pt x="2705" y="607"/>
                    <a:pt x="3296" y="361"/>
                    <a:pt x="3889" y="361"/>
                  </a:cubicBezTo>
                  <a:cubicBezTo>
                    <a:pt x="4599" y="361"/>
                    <a:pt x="5313" y="713"/>
                    <a:pt x="5860" y="1362"/>
                  </a:cubicBezTo>
                  <a:cubicBezTo>
                    <a:pt x="6341" y="1927"/>
                    <a:pt x="6697" y="2659"/>
                    <a:pt x="7136" y="3266"/>
                  </a:cubicBezTo>
                  <a:cubicBezTo>
                    <a:pt x="7201" y="3361"/>
                    <a:pt x="7289" y="3400"/>
                    <a:pt x="7377" y="3400"/>
                  </a:cubicBezTo>
                  <a:cubicBezTo>
                    <a:pt x="7601" y="3400"/>
                    <a:pt x="7824" y="3145"/>
                    <a:pt x="7659" y="2889"/>
                  </a:cubicBezTo>
                  <a:cubicBezTo>
                    <a:pt x="6551" y="1396"/>
                    <a:pt x="5652" y="1"/>
                    <a:pt x="4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3628225" y="1462125"/>
              <a:ext cx="55350" cy="43650"/>
            </a:xfrm>
            <a:custGeom>
              <a:avLst/>
              <a:gdLst/>
              <a:ahLst/>
              <a:cxnLst/>
              <a:rect l="l" t="t" r="r" b="b"/>
              <a:pathLst>
                <a:path w="2214" h="1746" extrusionOk="0">
                  <a:moveTo>
                    <a:pt x="1205" y="0"/>
                  </a:moveTo>
                  <a:cubicBezTo>
                    <a:pt x="973" y="0"/>
                    <a:pt x="743" y="51"/>
                    <a:pt x="544" y="169"/>
                  </a:cubicBezTo>
                  <a:cubicBezTo>
                    <a:pt x="21" y="441"/>
                    <a:pt x="0" y="1131"/>
                    <a:pt x="21" y="1654"/>
                  </a:cubicBezTo>
                  <a:cubicBezTo>
                    <a:pt x="21" y="1715"/>
                    <a:pt x="79" y="1746"/>
                    <a:pt x="139" y="1746"/>
                  </a:cubicBezTo>
                  <a:cubicBezTo>
                    <a:pt x="204" y="1746"/>
                    <a:pt x="272" y="1709"/>
                    <a:pt x="272" y="1633"/>
                  </a:cubicBezTo>
                  <a:cubicBezTo>
                    <a:pt x="293" y="1215"/>
                    <a:pt x="377" y="734"/>
                    <a:pt x="753" y="503"/>
                  </a:cubicBezTo>
                  <a:cubicBezTo>
                    <a:pt x="853" y="443"/>
                    <a:pt x="961" y="420"/>
                    <a:pt x="1072" y="420"/>
                  </a:cubicBezTo>
                  <a:cubicBezTo>
                    <a:pt x="1383" y="420"/>
                    <a:pt x="1720" y="598"/>
                    <a:pt x="1967" y="629"/>
                  </a:cubicBezTo>
                  <a:cubicBezTo>
                    <a:pt x="1974" y="630"/>
                    <a:pt x="1980" y="630"/>
                    <a:pt x="1986" y="630"/>
                  </a:cubicBezTo>
                  <a:cubicBezTo>
                    <a:pt x="2179" y="630"/>
                    <a:pt x="2213" y="333"/>
                    <a:pt x="2071" y="231"/>
                  </a:cubicBezTo>
                  <a:cubicBezTo>
                    <a:pt x="1822" y="89"/>
                    <a:pt x="1511" y="0"/>
                    <a:pt x="1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3664300" y="1430425"/>
              <a:ext cx="74300" cy="43775"/>
            </a:xfrm>
            <a:custGeom>
              <a:avLst/>
              <a:gdLst/>
              <a:ahLst/>
              <a:cxnLst/>
              <a:rect l="l" t="t" r="r" b="b"/>
              <a:pathLst>
                <a:path w="2972" h="1751" extrusionOk="0">
                  <a:moveTo>
                    <a:pt x="2041" y="1"/>
                  </a:moveTo>
                  <a:cubicBezTo>
                    <a:pt x="1670" y="1"/>
                    <a:pt x="1274" y="109"/>
                    <a:pt x="984" y="223"/>
                  </a:cubicBezTo>
                  <a:cubicBezTo>
                    <a:pt x="315" y="495"/>
                    <a:pt x="1" y="955"/>
                    <a:pt x="43" y="1688"/>
                  </a:cubicBezTo>
                  <a:cubicBezTo>
                    <a:pt x="43" y="1730"/>
                    <a:pt x="79" y="1751"/>
                    <a:pt x="118" y="1751"/>
                  </a:cubicBezTo>
                  <a:cubicBezTo>
                    <a:pt x="158" y="1751"/>
                    <a:pt x="200" y="1730"/>
                    <a:pt x="210" y="1688"/>
                  </a:cubicBezTo>
                  <a:cubicBezTo>
                    <a:pt x="315" y="934"/>
                    <a:pt x="754" y="621"/>
                    <a:pt x="1486" y="516"/>
                  </a:cubicBezTo>
                  <a:cubicBezTo>
                    <a:pt x="1586" y="508"/>
                    <a:pt x="1683" y="503"/>
                    <a:pt x="1779" y="503"/>
                  </a:cubicBezTo>
                  <a:cubicBezTo>
                    <a:pt x="1945" y="503"/>
                    <a:pt x="2109" y="518"/>
                    <a:pt x="2281" y="558"/>
                  </a:cubicBezTo>
                  <a:cubicBezTo>
                    <a:pt x="2491" y="621"/>
                    <a:pt x="2533" y="809"/>
                    <a:pt x="2742" y="851"/>
                  </a:cubicBezTo>
                  <a:cubicBezTo>
                    <a:pt x="2805" y="851"/>
                    <a:pt x="2867" y="830"/>
                    <a:pt x="2909" y="767"/>
                  </a:cubicBezTo>
                  <a:cubicBezTo>
                    <a:pt x="2909" y="746"/>
                    <a:pt x="2930" y="746"/>
                    <a:pt x="2930" y="725"/>
                  </a:cubicBezTo>
                  <a:cubicBezTo>
                    <a:pt x="2972" y="642"/>
                    <a:pt x="2972" y="537"/>
                    <a:pt x="2951" y="453"/>
                  </a:cubicBezTo>
                  <a:cubicBezTo>
                    <a:pt x="2771" y="115"/>
                    <a:pt x="2420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3714275" y="1405325"/>
              <a:ext cx="67800" cy="29575"/>
            </a:xfrm>
            <a:custGeom>
              <a:avLst/>
              <a:gdLst/>
              <a:ahLst/>
              <a:cxnLst/>
              <a:rect l="l" t="t" r="r" b="b"/>
              <a:pathLst>
                <a:path w="2712" h="1183" extrusionOk="0">
                  <a:moveTo>
                    <a:pt x="1614" y="1"/>
                  </a:moveTo>
                  <a:cubicBezTo>
                    <a:pt x="998" y="1"/>
                    <a:pt x="344" y="444"/>
                    <a:pt x="31" y="1018"/>
                  </a:cubicBezTo>
                  <a:cubicBezTo>
                    <a:pt x="1" y="1095"/>
                    <a:pt x="71" y="1183"/>
                    <a:pt x="144" y="1183"/>
                  </a:cubicBezTo>
                  <a:cubicBezTo>
                    <a:pt x="171" y="1183"/>
                    <a:pt x="197" y="1171"/>
                    <a:pt x="220" y="1143"/>
                  </a:cubicBezTo>
                  <a:cubicBezTo>
                    <a:pt x="527" y="809"/>
                    <a:pt x="1006" y="551"/>
                    <a:pt x="1459" y="551"/>
                  </a:cubicBezTo>
                  <a:cubicBezTo>
                    <a:pt x="1715" y="551"/>
                    <a:pt x="1962" y="633"/>
                    <a:pt x="2166" y="830"/>
                  </a:cubicBezTo>
                  <a:cubicBezTo>
                    <a:pt x="2222" y="880"/>
                    <a:pt x="2290" y="902"/>
                    <a:pt x="2358" y="902"/>
                  </a:cubicBezTo>
                  <a:cubicBezTo>
                    <a:pt x="2540" y="902"/>
                    <a:pt x="2712" y="741"/>
                    <a:pt x="2605" y="558"/>
                  </a:cubicBezTo>
                  <a:cubicBezTo>
                    <a:pt x="2345" y="163"/>
                    <a:pt x="1986" y="1"/>
                    <a:pt x="1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3592125" y="1489850"/>
              <a:ext cx="100500" cy="72850"/>
            </a:xfrm>
            <a:custGeom>
              <a:avLst/>
              <a:gdLst/>
              <a:ahLst/>
              <a:cxnLst/>
              <a:rect l="l" t="t" r="r" b="b"/>
              <a:pathLst>
                <a:path w="4020" h="2914" extrusionOk="0">
                  <a:moveTo>
                    <a:pt x="1593" y="1"/>
                  </a:moveTo>
                  <a:cubicBezTo>
                    <a:pt x="1573" y="1"/>
                    <a:pt x="1550" y="7"/>
                    <a:pt x="1528" y="22"/>
                  </a:cubicBezTo>
                  <a:cubicBezTo>
                    <a:pt x="607" y="629"/>
                    <a:pt x="0" y="2052"/>
                    <a:pt x="1193" y="2721"/>
                  </a:cubicBezTo>
                  <a:cubicBezTo>
                    <a:pt x="1423" y="2854"/>
                    <a:pt x="1704" y="2914"/>
                    <a:pt x="2002" y="2914"/>
                  </a:cubicBezTo>
                  <a:cubicBezTo>
                    <a:pt x="2735" y="2914"/>
                    <a:pt x="3562" y="2552"/>
                    <a:pt x="3934" y="2031"/>
                  </a:cubicBezTo>
                  <a:cubicBezTo>
                    <a:pt x="4019" y="1911"/>
                    <a:pt x="3910" y="1778"/>
                    <a:pt x="3787" y="1778"/>
                  </a:cubicBezTo>
                  <a:cubicBezTo>
                    <a:pt x="3760" y="1778"/>
                    <a:pt x="3731" y="1785"/>
                    <a:pt x="3704" y="1801"/>
                  </a:cubicBezTo>
                  <a:cubicBezTo>
                    <a:pt x="3178" y="2112"/>
                    <a:pt x="2488" y="2370"/>
                    <a:pt x="1872" y="2370"/>
                  </a:cubicBezTo>
                  <a:cubicBezTo>
                    <a:pt x="1826" y="2370"/>
                    <a:pt x="1781" y="2368"/>
                    <a:pt x="1737" y="2366"/>
                  </a:cubicBezTo>
                  <a:cubicBezTo>
                    <a:pt x="1298" y="2345"/>
                    <a:pt x="1005" y="2114"/>
                    <a:pt x="900" y="1696"/>
                  </a:cubicBezTo>
                  <a:cubicBezTo>
                    <a:pt x="733" y="1068"/>
                    <a:pt x="1193" y="545"/>
                    <a:pt x="1632" y="169"/>
                  </a:cubicBezTo>
                  <a:cubicBezTo>
                    <a:pt x="1753" y="134"/>
                    <a:pt x="1689" y="1"/>
                    <a:pt x="1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684100" y="1481675"/>
              <a:ext cx="113625" cy="83900"/>
            </a:xfrm>
            <a:custGeom>
              <a:avLst/>
              <a:gdLst/>
              <a:ahLst/>
              <a:cxnLst/>
              <a:rect l="l" t="t" r="r" b="b"/>
              <a:pathLst>
                <a:path w="4545" h="3356" extrusionOk="0">
                  <a:moveTo>
                    <a:pt x="3585" y="0"/>
                  </a:moveTo>
                  <a:cubicBezTo>
                    <a:pt x="3449" y="0"/>
                    <a:pt x="3302" y="109"/>
                    <a:pt x="3331" y="265"/>
                  </a:cubicBezTo>
                  <a:cubicBezTo>
                    <a:pt x="3498" y="1102"/>
                    <a:pt x="3184" y="1751"/>
                    <a:pt x="2577" y="2316"/>
                  </a:cubicBezTo>
                  <a:cubicBezTo>
                    <a:pt x="2222" y="2651"/>
                    <a:pt x="1803" y="2776"/>
                    <a:pt x="1301" y="2797"/>
                  </a:cubicBezTo>
                  <a:cubicBezTo>
                    <a:pt x="1275" y="2799"/>
                    <a:pt x="1250" y="2800"/>
                    <a:pt x="1226" y="2800"/>
                  </a:cubicBezTo>
                  <a:cubicBezTo>
                    <a:pt x="683" y="2800"/>
                    <a:pt x="555" y="2363"/>
                    <a:pt x="234" y="2002"/>
                  </a:cubicBezTo>
                  <a:cubicBezTo>
                    <a:pt x="210" y="1978"/>
                    <a:pt x="179" y="1968"/>
                    <a:pt x="149" y="1968"/>
                  </a:cubicBezTo>
                  <a:cubicBezTo>
                    <a:pt x="73" y="1968"/>
                    <a:pt x="1" y="2032"/>
                    <a:pt x="46" y="2107"/>
                  </a:cubicBezTo>
                  <a:cubicBezTo>
                    <a:pt x="381" y="2693"/>
                    <a:pt x="171" y="2986"/>
                    <a:pt x="925" y="3258"/>
                  </a:cubicBezTo>
                  <a:cubicBezTo>
                    <a:pt x="1126" y="3322"/>
                    <a:pt x="1337" y="3355"/>
                    <a:pt x="1546" y="3355"/>
                  </a:cubicBezTo>
                  <a:cubicBezTo>
                    <a:pt x="1880" y="3355"/>
                    <a:pt x="2211" y="3270"/>
                    <a:pt x="2494" y="3090"/>
                  </a:cubicBezTo>
                  <a:cubicBezTo>
                    <a:pt x="3498" y="2525"/>
                    <a:pt x="4544" y="1207"/>
                    <a:pt x="3749" y="77"/>
                  </a:cubicBezTo>
                  <a:cubicBezTo>
                    <a:pt x="3709" y="24"/>
                    <a:pt x="3648" y="0"/>
                    <a:pt x="3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778525" y="1404550"/>
              <a:ext cx="75175" cy="99625"/>
            </a:xfrm>
            <a:custGeom>
              <a:avLst/>
              <a:gdLst/>
              <a:ahLst/>
              <a:cxnLst/>
              <a:rect l="l" t="t" r="r" b="b"/>
              <a:pathLst>
                <a:path w="3007" h="3985" extrusionOk="0">
                  <a:moveTo>
                    <a:pt x="1085" y="0"/>
                  </a:moveTo>
                  <a:cubicBezTo>
                    <a:pt x="744" y="0"/>
                    <a:pt x="404" y="115"/>
                    <a:pt x="140" y="358"/>
                  </a:cubicBezTo>
                  <a:cubicBezTo>
                    <a:pt x="1" y="480"/>
                    <a:pt x="107" y="630"/>
                    <a:pt x="218" y="630"/>
                  </a:cubicBezTo>
                  <a:cubicBezTo>
                    <a:pt x="241" y="630"/>
                    <a:pt x="265" y="624"/>
                    <a:pt x="286" y="609"/>
                  </a:cubicBezTo>
                  <a:cubicBezTo>
                    <a:pt x="440" y="499"/>
                    <a:pt x="610" y="451"/>
                    <a:pt x="782" y="451"/>
                  </a:cubicBezTo>
                  <a:cubicBezTo>
                    <a:pt x="1195" y="451"/>
                    <a:pt x="1619" y="724"/>
                    <a:pt x="1855" y="1049"/>
                  </a:cubicBezTo>
                  <a:cubicBezTo>
                    <a:pt x="2232" y="1551"/>
                    <a:pt x="2148" y="2137"/>
                    <a:pt x="1918" y="2660"/>
                  </a:cubicBezTo>
                  <a:cubicBezTo>
                    <a:pt x="1991" y="2751"/>
                    <a:pt x="1969" y="2810"/>
                    <a:pt x="1893" y="2810"/>
                  </a:cubicBezTo>
                  <a:cubicBezTo>
                    <a:pt x="1881" y="2810"/>
                    <a:pt x="1869" y="2809"/>
                    <a:pt x="1855" y="2806"/>
                  </a:cubicBezTo>
                  <a:cubicBezTo>
                    <a:pt x="1813" y="2827"/>
                    <a:pt x="1793" y="2827"/>
                    <a:pt x="1751" y="2848"/>
                  </a:cubicBezTo>
                  <a:cubicBezTo>
                    <a:pt x="1646" y="2911"/>
                    <a:pt x="1541" y="2974"/>
                    <a:pt x="1437" y="3037"/>
                  </a:cubicBezTo>
                  <a:cubicBezTo>
                    <a:pt x="1305" y="3119"/>
                    <a:pt x="992" y="3344"/>
                    <a:pt x="783" y="3344"/>
                  </a:cubicBezTo>
                  <a:cubicBezTo>
                    <a:pt x="726" y="3344"/>
                    <a:pt x="677" y="3328"/>
                    <a:pt x="642" y="3288"/>
                  </a:cubicBezTo>
                  <a:cubicBezTo>
                    <a:pt x="586" y="3239"/>
                    <a:pt x="512" y="3216"/>
                    <a:pt x="438" y="3216"/>
                  </a:cubicBezTo>
                  <a:cubicBezTo>
                    <a:pt x="291" y="3216"/>
                    <a:pt x="147" y="3309"/>
                    <a:pt x="161" y="3476"/>
                  </a:cubicBezTo>
                  <a:cubicBezTo>
                    <a:pt x="195" y="3859"/>
                    <a:pt x="423" y="3985"/>
                    <a:pt x="698" y="3985"/>
                  </a:cubicBezTo>
                  <a:cubicBezTo>
                    <a:pt x="919" y="3985"/>
                    <a:pt x="1169" y="3904"/>
                    <a:pt x="1374" y="3811"/>
                  </a:cubicBezTo>
                  <a:cubicBezTo>
                    <a:pt x="1625" y="3685"/>
                    <a:pt x="1834" y="3539"/>
                    <a:pt x="2106" y="3434"/>
                  </a:cubicBezTo>
                  <a:cubicBezTo>
                    <a:pt x="2441" y="3267"/>
                    <a:pt x="2567" y="2911"/>
                    <a:pt x="2692" y="2555"/>
                  </a:cubicBezTo>
                  <a:cubicBezTo>
                    <a:pt x="3006" y="1718"/>
                    <a:pt x="2734" y="840"/>
                    <a:pt x="2023" y="317"/>
                  </a:cubicBezTo>
                  <a:cubicBezTo>
                    <a:pt x="1754" y="110"/>
                    <a:pt x="1419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464525" y="1514450"/>
              <a:ext cx="61200" cy="37975"/>
            </a:xfrm>
            <a:custGeom>
              <a:avLst/>
              <a:gdLst/>
              <a:ahLst/>
              <a:cxnLst/>
              <a:rect l="l" t="t" r="r" b="b"/>
              <a:pathLst>
                <a:path w="2448" h="1519" extrusionOk="0">
                  <a:moveTo>
                    <a:pt x="2238" y="1"/>
                  </a:moveTo>
                  <a:cubicBezTo>
                    <a:pt x="1757" y="1"/>
                    <a:pt x="1296" y="1"/>
                    <a:pt x="857" y="231"/>
                  </a:cubicBezTo>
                  <a:cubicBezTo>
                    <a:pt x="501" y="419"/>
                    <a:pt x="292" y="921"/>
                    <a:pt x="83" y="1256"/>
                  </a:cubicBezTo>
                  <a:cubicBezTo>
                    <a:pt x="1" y="1387"/>
                    <a:pt x="99" y="1519"/>
                    <a:pt x="226" y="1519"/>
                  </a:cubicBezTo>
                  <a:cubicBezTo>
                    <a:pt x="261" y="1519"/>
                    <a:pt x="298" y="1509"/>
                    <a:pt x="334" y="1486"/>
                  </a:cubicBezTo>
                  <a:cubicBezTo>
                    <a:pt x="585" y="1277"/>
                    <a:pt x="689" y="1026"/>
                    <a:pt x="878" y="733"/>
                  </a:cubicBezTo>
                  <a:cubicBezTo>
                    <a:pt x="1129" y="294"/>
                    <a:pt x="1819" y="294"/>
                    <a:pt x="2259" y="294"/>
                  </a:cubicBezTo>
                  <a:cubicBezTo>
                    <a:pt x="2447" y="273"/>
                    <a:pt x="2426" y="1"/>
                    <a:pt x="2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3397325" y="1533775"/>
              <a:ext cx="80775" cy="34900"/>
            </a:xfrm>
            <a:custGeom>
              <a:avLst/>
              <a:gdLst/>
              <a:ahLst/>
              <a:cxnLst/>
              <a:rect l="l" t="t" r="r" b="b"/>
              <a:pathLst>
                <a:path w="3231" h="1396" extrusionOk="0">
                  <a:moveTo>
                    <a:pt x="2236" y="0"/>
                  </a:moveTo>
                  <a:cubicBezTo>
                    <a:pt x="2145" y="0"/>
                    <a:pt x="2043" y="23"/>
                    <a:pt x="1955" y="23"/>
                  </a:cubicBezTo>
                  <a:cubicBezTo>
                    <a:pt x="1704" y="23"/>
                    <a:pt x="1432" y="44"/>
                    <a:pt x="1180" y="85"/>
                  </a:cubicBezTo>
                  <a:cubicBezTo>
                    <a:pt x="595" y="232"/>
                    <a:pt x="218" y="567"/>
                    <a:pt x="51" y="1132"/>
                  </a:cubicBezTo>
                  <a:cubicBezTo>
                    <a:pt x="1" y="1293"/>
                    <a:pt x="120" y="1395"/>
                    <a:pt x="243" y="1395"/>
                  </a:cubicBezTo>
                  <a:cubicBezTo>
                    <a:pt x="328" y="1395"/>
                    <a:pt x="414" y="1347"/>
                    <a:pt x="448" y="1236"/>
                  </a:cubicBezTo>
                  <a:cubicBezTo>
                    <a:pt x="636" y="671"/>
                    <a:pt x="1118" y="483"/>
                    <a:pt x="1683" y="399"/>
                  </a:cubicBezTo>
                  <a:cubicBezTo>
                    <a:pt x="1789" y="383"/>
                    <a:pt x="1885" y="370"/>
                    <a:pt x="1976" y="370"/>
                  </a:cubicBezTo>
                  <a:cubicBezTo>
                    <a:pt x="2118" y="370"/>
                    <a:pt x="2246" y="402"/>
                    <a:pt x="2373" y="504"/>
                  </a:cubicBezTo>
                  <a:cubicBezTo>
                    <a:pt x="2582" y="671"/>
                    <a:pt x="2854" y="692"/>
                    <a:pt x="3085" y="692"/>
                  </a:cubicBezTo>
                  <a:cubicBezTo>
                    <a:pt x="3231" y="671"/>
                    <a:pt x="3231" y="504"/>
                    <a:pt x="3126" y="483"/>
                  </a:cubicBezTo>
                  <a:cubicBezTo>
                    <a:pt x="2561" y="378"/>
                    <a:pt x="2687" y="274"/>
                    <a:pt x="2394" y="44"/>
                  </a:cubicBezTo>
                  <a:cubicBezTo>
                    <a:pt x="2352" y="10"/>
                    <a:pt x="2297" y="0"/>
                    <a:pt x="2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3301275" y="1548900"/>
              <a:ext cx="111975" cy="76725"/>
            </a:xfrm>
            <a:custGeom>
              <a:avLst/>
              <a:gdLst/>
              <a:ahLst/>
              <a:cxnLst/>
              <a:rect l="l" t="t" r="r" b="b"/>
              <a:pathLst>
                <a:path w="4479" h="3069" extrusionOk="0">
                  <a:moveTo>
                    <a:pt x="3313" y="1"/>
                  </a:moveTo>
                  <a:cubicBezTo>
                    <a:pt x="2741" y="1"/>
                    <a:pt x="2114" y="210"/>
                    <a:pt x="1779" y="464"/>
                  </a:cubicBezTo>
                  <a:cubicBezTo>
                    <a:pt x="1047" y="987"/>
                    <a:pt x="1" y="2201"/>
                    <a:pt x="942" y="3017"/>
                  </a:cubicBezTo>
                  <a:cubicBezTo>
                    <a:pt x="983" y="3053"/>
                    <a:pt x="1030" y="3069"/>
                    <a:pt x="1077" y="3069"/>
                  </a:cubicBezTo>
                  <a:cubicBezTo>
                    <a:pt x="1245" y="3069"/>
                    <a:pt x="1413" y="2866"/>
                    <a:pt x="1298" y="2703"/>
                  </a:cubicBezTo>
                  <a:cubicBezTo>
                    <a:pt x="880" y="1991"/>
                    <a:pt x="1675" y="1259"/>
                    <a:pt x="2198" y="882"/>
                  </a:cubicBezTo>
                  <a:cubicBezTo>
                    <a:pt x="2449" y="673"/>
                    <a:pt x="2700" y="631"/>
                    <a:pt x="3014" y="610"/>
                  </a:cubicBezTo>
                  <a:cubicBezTo>
                    <a:pt x="3187" y="598"/>
                    <a:pt x="3498" y="527"/>
                    <a:pt x="3767" y="527"/>
                  </a:cubicBezTo>
                  <a:cubicBezTo>
                    <a:pt x="3954" y="527"/>
                    <a:pt x="4121" y="562"/>
                    <a:pt x="4206" y="673"/>
                  </a:cubicBezTo>
                  <a:cubicBezTo>
                    <a:pt x="4233" y="705"/>
                    <a:pt x="4264" y="718"/>
                    <a:pt x="4295" y="718"/>
                  </a:cubicBezTo>
                  <a:cubicBezTo>
                    <a:pt x="4388" y="718"/>
                    <a:pt x="4478" y="600"/>
                    <a:pt x="4416" y="506"/>
                  </a:cubicBezTo>
                  <a:cubicBezTo>
                    <a:pt x="4209" y="140"/>
                    <a:pt x="3779" y="1"/>
                    <a:pt x="3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3307550" y="1616550"/>
              <a:ext cx="88825" cy="53175"/>
            </a:xfrm>
            <a:custGeom>
              <a:avLst/>
              <a:gdLst/>
              <a:ahLst/>
              <a:cxnLst/>
              <a:rect l="l" t="t" r="r" b="b"/>
              <a:pathLst>
                <a:path w="3553" h="2127" extrusionOk="0">
                  <a:moveTo>
                    <a:pt x="616" y="1"/>
                  </a:moveTo>
                  <a:cubicBezTo>
                    <a:pt x="599" y="1"/>
                    <a:pt x="582" y="6"/>
                    <a:pt x="566" y="18"/>
                  </a:cubicBezTo>
                  <a:cubicBezTo>
                    <a:pt x="252" y="311"/>
                    <a:pt x="1" y="583"/>
                    <a:pt x="43" y="1001"/>
                  </a:cubicBezTo>
                  <a:cubicBezTo>
                    <a:pt x="64" y="1378"/>
                    <a:pt x="503" y="1796"/>
                    <a:pt x="859" y="1964"/>
                  </a:cubicBezTo>
                  <a:cubicBezTo>
                    <a:pt x="1101" y="2076"/>
                    <a:pt x="1351" y="2127"/>
                    <a:pt x="1600" y="2127"/>
                  </a:cubicBezTo>
                  <a:cubicBezTo>
                    <a:pt x="2274" y="2127"/>
                    <a:pt x="2938" y="1756"/>
                    <a:pt x="3411" y="1252"/>
                  </a:cubicBezTo>
                  <a:cubicBezTo>
                    <a:pt x="3553" y="1128"/>
                    <a:pt x="3440" y="915"/>
                    <a:pt x="3276" y="915"/>
                  </a:cubicBezTo>
                  <a:cubicBezTo>
                    <a:pt x="3246" y="915"/>
                    <a:pt x="3214" y="922"/>
                    <a:pt x="3181" y="938"/>
                  </a:cubicBezTo>
                  <a:cubicBezTo>
                    <a:pt x="2700" y="1168"/>
                    <a:pt x="2240" y="1440"/>
                    <a:pt x="1717" y="1566"/>
                  </a:cubicBezTo>
                  <a:cubicBezTo>
                    <a:pt x="1630" y="1588"/>
                    <a:pt x="1544" y="1598"/>
                    <a:pt x="1460" y="1598"/>
                  </a:cubicBezTo>
                  <a:cubicBezTo>
                    <a:pt x="741" y="1598"/>
                    <a:pt x="206" y="839"/>
                    <a:pt x="712" y="164"/>
                  </a:cubicBezTo>
                  <a:cubicBezTo>
                    <a:pt x="763" y="96"/>
                    <a:pt x="690" y="1"/>
                    <a:pt x="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3390350" y="1598900"/>
              <a:ext cx="117050" cy="70350"/>
            </a:xfrm>
            <a:custGeom>
              <a:avLst/>
              <a:gdLst/>
              <a:ahLst/>
              <a:cxnLst/>
              <a:rect l="l" t="t" r="r" b="b"/>
              <a:pathLst>
                <a:path w="4682" h="2814" extrusionOk="0">
                  <a:moveTo>
                    <a:pt x="3792" y="0"/>
                  </a:moveTo>
                  <a:cubicBezTo>
                    <a:pt x="3693" y="0"/>
                    <a:pt x="3598" y="73"/>
                    <a:pt x="3573" y="201"/>
                  </a:cubicBezTo>
                  <a:cubicBezTo>
                    <a:pt x="3552" y="493"/>
                    <a:pt x="3677" y="682"/>
                    <a:pt x="3656" y="975"/>
                  </a:cubicBezTo>
                  <a:cubicBezTo>
                    <a:pt x="3615" y="1393"/>
                    <a:pt x="3154" y="1770"/>
                    <a:pt x="2819" y="1979"/>
                  </a:cubicBezTo>
                  <a:cubicBezTo>
                    <a:pt x="2447" y="2218"/>
                    <a:pt x="2068" y="2330"/>
                    <a:pt x="1692" y="2330"/>
                  </a:cubicBezTo>
                  <a:cubicBezTo>
                    <a:pt x="1180" y="2330"/>
                    <a:pt x="675" y="2123"/>
                    <a:pt x="204" y="1749"/>
                  </a:cubicBezTo>
                  <a:cubicBezTo>
                    <a:pt x="183" y="1722"/>
                    <a:pt x="157" y="1710"/>
                    <a:pt x="132" y="1710"/>
                  </a:cubicBezTo>
                  <a:cubicBezTo>
                    <a:pt x="62" y="1710"/>
                    <a:pt x="1" y="1808"/>
                    <a:pt x="79" y="1916"/>
                  </a:cubicBezTo>
                  <a:cubicBezTo>
                    <a:pt x="597" y="2464"/>
                    <a:pt x="1265" y="2813"/>
                    <a:pt x="1973" y="2813"/>
                  </a:cubicBezTo>
                  <a:cubicBezTo>
                    <a:pt x="2292" y="2813"/>
                    <a:pt x="2620" y="2742"/>
                    <a:pt x="2945" y="2586"/>
                  </a:cubicBezTo>
                  <a:cubicBezTo>
                    <a:pt x="3928" y="2126"/>
                    <a:pt x="4682" y="1100"/>
                    <a:pt x="3970" y="96"/>
                  </a:cubicBezTo>
                  <a:cubicBezTo>
                    <a:pt x="3921" y="30"/>
                    <a:pt x="3856" y="0"/>
                    <a:pt x="3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480350" y="1569450"/>
              <a:ext cx="92450" cy="60975"/>
            </a:xfrm>
            <a:custGeom>
              <a:avLst/>
              <a:gdLst/>
              <a:ahLst/>
              <a:cxnLst/>
              <a:rect l="l" t="t" r="r" b="b"/>
              <a:pathLst>
                <a:path w="3698" h="2439" extrusionOk="0">
                  <a:moveTo>
                    <a:pt x="2860" y="0"/>
                  </a:moveTo>
                  <a:cubicBezTo>
                    <a:pt x="2752" y="0"/>
                    <a:pt x="2648" y="109"/>
                    <a:pt x="2693" y="228"/>
                  </a:cubicBezTo>
                  <a:cubicBezTo>
                    <a:pt x="2965" y="835"/>
                    <a:pt x="2839" y="1943"/>
                    <a:pt x="1960" y="1964"/>
                  </a:cubicBezTo>
                  <a:cubicBezTo>
                    <a:pt x="1834" y="1969"/>
                    <a:pt x="1698" y="1975"/>
                    <a:pt x="1559" y="1975"/>
                  </a:cubicBezTo>
                  <a:cubicBezTo>
                    <a:pt x="1126" y="1975"/>
                    <a:pt x="661" y="1925"/>
                    <a:pt x="328" y="1671"/>
                  </a:cubicBezTo>
                  <a:cubicBezTo>
                    <a:pt x="297" y="1656"/>
                    <a:pt x="265" y="1649"/>
                    <a:pt x="235" y="1649"/>
                  </a:cubicBezTo>
                  <a:cubicBezTo>
                    <a:pt x="102" y="1649"/>
                    <a:pt x="0" y="1779"/>
                    <a:pt x="119" y="1881"/>
                  </a:cubicBezTo>
                  <a:cubicBezTo>
                    <a:pt x="453" y="2215"/>
                    <a:pt x="1131" y="2438"/>
                    <a:pt x="1724" y="2438"/>
                  </a:cubicBezTo>
                  <a:cubicBezTo>
                    <a:pt x="1985" y="2438"/>
                    <a:pt x="2229" y="2395"/>
                    <a:pt x="2421" y="2299"/>
                  </a:cubicBezTo>
                  <a:cubicBezTo>
                    <a:pt x="3216" y="1881"/>
                    <a:pt x="3697" y="793"/>
                    <a:pt x="2986" y="60"/>
                  </a:cubicBezTo>
                  <a:cubicBezTo>
                    <a:pt x="2950" y="18"/>
                    <a:pt x="2905" y="0"/>
                    <a:pt x="2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512100" y="1520200"/>
              <a:ext cx="36225" cy="48825"/>
            </a:xfrm>
            <a:custGeom>
              <a:avLst/>
              <a:gdLst/>
              <a:ahLst/>
              <a:cxnLst/>
              <a:rect l="l" t="t" r="r" b="b"/>
              <a:pathLst>
                <a:path w="1449" h="1953" extrusionOk="0">
                  <a:moveTo>
                    <a:pt x="347" y="0"/>
                  </a:moveTo>
                  <a:cubicBezTo>
                    <a:pt x="271" y="0"/>
                    <a:pt x="190" y="14"/>
                    <a:pt x="105" y="43"/>
                  </a:cubicBezTo>
                  <a:cubicBezTo>
                    <a:pt x="0" y="64"/>
                    <a:pt x="21" y="210"/>
                    <a:pt x="146" y="210"/>
                  </a:cubicBezTo>
                  <a:cubicBezTo>
                    <a:pt x="157" y="209"/>
                    <a:pt x="166" y="209"/>
                    <a:pt x="176" y="209"/>
                  </a:cubicBezTo>
                  <a:cubicBezTo>
                    <a:pt x="550" y="209"/>
                    <a:pt x="669" y="595"/>
                    <a:pt x="649" y="921"/>
                  </a:cubicBezTo>
                  <a:cubicBezTo>
                    <a:pt x="628" y="1214"/>
                    <a:pt x="523" y="1424"/>
                    <a:pt x="356" y="1654"/>
                  </a:cubicBezTo>
                  <a:cubicBezTo>
                    <a:pt x="260" y="1768"/>
                    <a:pt x="391" y="1952"/>
                    <a:pt x="526" y="1952"/>
                  </a:cubicBezTo>
                  <a:cubicBezTo>
                    <a:pt x="539" y="1952"/>
                    <a:pt x="552" y="1950"/>
                    <a:pt x="565" y="1947"/>
                  </a:cubicBezTo>
                  <a:cubicBezTo>
                    <a:pt x="1449" y="1697"/>
                    <a:pt x="1203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3523975" y="1548875"/>
              <a:ext cx="40975" cy="40050"/>
            </a:xfrm>
            <a:custGeom>
              <a:avLst/>
              <a:gdLst/>
              <a:ahLst/>
              <a:cxnLst/>
              <a:rect l="l" t="t" r="r" b="b"/>
              <a:pathLst>
                <a:path w="1639" h="1602" extrusionOk="0">
                  <a:moveTo>
                    <a:pt x="314" y="1"/>
                  </a:moveTo>
                  <a:cubicBezTo>
                    <a:pt x="96" y="1"/>
                    <a:pt x="0" y="263"/>
                    <a:pt x="215" y="360"/>
                  </a:cubicBezTo>
                  <a:cubicBezTo>
                    <a:pt x="467" y="465"/>
                    <a:pt x="697" y="570"/>
                    <a:pt x="843" y="737"/>
                  </a:cubicBezTo>
                  <a:cubicBezTo>
                    <a:pt x="1011" y="946"/>
                    <a:pt x="990" y="1239"/>
                    <a:pt x="1073" y="1448"/>
                  </a:cubicBezTo>
                  <a:cubicBezTo>
                    <a:pt x="1120" y="1541"/>
                    <a:pt x="1211" y="1602"/>
                    <a:pt x="1298" y="1602"/>
                  </a:cubicBezTo>
                  <a:cubicBezTo>
                    <a:pt x="1367" y="1602"/>
                    <a:pt x="1434" y="1563"/>
                    <a:pt x="1471" y="1469"/>
                  </a:cubicBezTo>
                  <a:cubicBezTo>
                    <a:pt x="1638" y="1114"/>
                    <a:pt x="1513" y="695"/>
                    <a:pt x="1241" y="423"/>
                  </a:cubicBezTo>
                  <a:cubicBezTo>
                    <a:pt x="1011" y="193"/>
                    <a:pt x="676" y="88"/>
                    <a:pt x="362" y="5"/>
                  </a:cubicBezTo>
                  <a:cubicBezTo>
                    <a:pt x="345" y="2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3427875" y="1359325"/>
              <a:ext cx="276100" cy="186025"/>
            </a:xfrm>
            <a:custGeom>
              <a:avLst/>
              <a:gdLst/>
              <a:ahLst/>
              <a:cxnLst/>
              <a:rect l="l" t="t" r="r" b="b"/>
              <a:pathLst>
                <a:path w="11044" h="7441" extrusionOk="0">
                  <a:moveTo>
                    <a:pt x="4739" y="0"/>
                  </a:moveTo>
                  <a:cubicBezTo>
                    <a:pt x="3999" y="0"/>
                    <a:pt x="3265" y="190"/>
                    <a:pt x="2553" y="682"/>
                  </a:cubicBezTo>
                  <a:cubicBezTo>
                    <a:pt x="1444" y="1456"/>
                    <a:pt x="314" y="3151"/>
                    <a:pt x="293" y="4511"/>
                  </a:cubicBezTo>
                  <a:cubicBezTo>
                    <a:pt x="293" y="5327"/>
                    <a:pt x="0" y="7147"/>
                    <a:pt x="1046" y="7440"/>
                  </a:cubicBezTo>
                  <a:cubicBezTo>
                    <a:pt x="1130" y="7440"/>
                    <a:pt x="1172" y="7335"/>
                    <a:pt x="1109" y="7315"/>
                  </a:cubicBezTo>
                  <a:cubicBezTo>
                    <a:pt x="356" y="6812"/>
                    <a:pt x="586" y="5222"/>
                    <a:pt x="607" y="4448"/>
                  </a:cubicBezTo>
                  <a:cubicBezTo>
                    <a:pt x="670" y="2879"/>
                    <a:pt x="2072" y="1351"/>
                    <a:pt x="3306" y="535"/>
                  </a:cubicBezTo>
                  <a:cubicBezTo>
                    <a:pt x="3762" y="233"/>
                    <a:pt x="4297" y="107"/>
                    <a:pt x="4862" y="107"/>
                  </a:cubicBezTo>
                  <a:cubicBezTo>
                    <a:pt x="6451" y="107"/>
                    <a:pt x="8282" y="1105"/>
                    <a:pt x="9269" y="2000"/>
                  </a:cubicBezTo>
                  <a:cubicBezTo>
                    <a:pt x="9981" y="2628"/>
                    <a:pt x="9897" y="3799"/>
                    <a:pt x="10692" y="4302"/>
                  </a:cubicBezTo>
                  <a:cubicBezTo>
                    <a:pt x="10721" y="4320"/>
                    <a:pt x="10752" y="4328"/>
                    <a:pt x="10782" y="4328"/>
                  </a:cubicBezTo>
                  <a:cubicBezTo>
                    <a:pt x="10922" y="4328"/>
                    <a:pt x="11043" y="4147"/>
                    <a:pt x="10922" y="4009"/>
                  </a:cubicBezTo>
                  <a:cubicBezTo>
                    <a:pt x="10357" y="3465"/>
                    <a:pt x="10190" y="2670"/>
                    <a:pt x="9709" y="2084"/>
                  </a:cubicBezTo>
                  <a:cubicBezTo>
                    <a:pt x="9249" y="1477"/>
                    <a:pt x="8495" y="1079"/>
                    <a:pt x="7805" y="786"/>
                  </a:cubicBezTo>
                  <a:cubicBezTo>
                    <a:pt x="6798" y="362"/>
                    <a:pt x="5762" y="0"/>
                    <a:pt x="4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3394400" y="1317700"/>
              <a:ext cx="143875" cy="237525"/>
            </a:xfrm>
            <a:custGeom>
              <a:avLst/>
              <a:gdLst/>
              <a:ahLst/>
              <a:cxnLst/>
              <a:rect l="l" t="t" r="r" b="b"/>
              <a:pathLst>
                <a:path w="5755" h="9501" extrusionOk="0">
                  <a:moveTo>
                    <a:pt x="5274" y="1"/>
                  </a:moveTo>
                  <a:cubicBezTo>
                    <a:pt x="3443" y="1"/>
                    <a:pt x="2135" y="1690"/>
                    <a:pt x="1214" y="3121"/>
                  </a:cubicBezTo>
                  <a:cubicBezTo>
                    <a:pt x="733" y="3874"/>
                    <a:pt x="314" y="4627"/>
                    <a:pt x="126" y="5527"/>
                  </a:cubicBezTo>
                  <a:cubicBezTo>
                    <a:pt x="21" y="6050"/>
                    <a:pt x="42" y="6573"/>
                    <a:pt x="21" y="7096"/>
                  </a:cubicBezTo>
                  <a:cubicBezTo>
                    <a:pt x="0" y="7871"/>
                    <a:pt x="377" y="8666"/>
                    <a:pt x="314" y="9419"/>
                  </a:cubicBezTo>
                  <a:cubicBezTo>
                    <a:pt x="314" y="9474"/>
                    <a:pt x="349" y="9500"/>
                    <a:pt x="385" y="9500"/>
                  </a:cubicBezTo>
                  <a:cubicBezTo>
                    <a:pt x="417" y="9500"/>
                    <a:pt x="451" y="9479"/>
                    <a:pt x="461" y="9440"/>
                  </a:cubicBezTo>
                  <a:cubicBezTo>
                    <a:pt x="691" y="8519"/>
                    <a:pt x="335" y="7661"/>
                    <a:pt x="356" y="6720"/>
                  </a:cubicBezTo>
                  <a:cubicBezTo>
                    <a:pt x="419" y="5674"/>
                    <a:pt x="649" y="4774"/>
                    <a:pt x="1172" y="3874"/>
                  </a:cubicBezTo>
                  <a:cubicBezTo>
                    <a:pt x="2197" y="2117"/>
                    <a:pt x="3453" y="338"/>
                    <a:pt x="5650" y="192"/>
                  </a:cubicBezTo>
                  <a:cubicBezTo>
                    <a:pt x="5754" y="192"/>
                    <a:pt x="5754" y="24"/>
                    <a:pt x="5650" y="24"/>
                  </a:cubicBezTo>
                  <a:cubicBezTo>
                    <a:pt x="5522" y="8"/>
                    <a:pt x="5397" y="1"/>
                    <a:pt x="5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3544525" y="1324050"/>
              <a:ext cx="177600" cy="120925"/>
            </a:xfrm>
            <a:custGeom>
              <a:avLst/>
              <a:gdLst/>
              <a:ahLst/>
              <a:cxnLst/>
              <a:rect l="l" t="t" r="r" b="b"/>
              <a:pathLst>
                <a:path w="7104" h="4837" extrusionOk="0">
                  <a:moveTo>
                    <a:pt x="63" y="0"/>
                  </a:moveTo>
                  <a:cubicBezTo>
                    <a:pt x="0" y="42"/>
                    <a:pt x="0" y="84"/>
                    <a:pt x="63" y="84"/>
                  </a:cubicBezTo>
                  <a:cubicBezTo>
                    <a:pt x="1465" y="147"/>
                    <a:pt x="2804" y="816"/>
                    <a:pt x="3976" y="1549"/>
                  </a:cubicBezTo>
                  <a:cubicBezTo>
                    <a:pt x="5315" y="2386"/>
                    <a:pt x="5838" y="3725"/>
                    <a:pt x="6863" y="4792"/>
                  </a:cubicBezTo>
                  <a:cubicBezTo>
                    <a:pt x="6889" y="4823"/>
                    <a:pt x="6917" y="4836"/>
                    <a:pt x="6945" y="4836"/>
                  </a:cubicBezTo>
                  <a:cubicBezTo>
                    <a:pt x="7029" y="4836"/>
                    <a:pt x="7104" y="4714"/>
                    <a:pt x="7072" y="4604"/>
                  </a:cubicBezTo>
                  <a:cubicBezTo>
                    <a:pt x="5712" y="1925"/>
                    <a:pt x="3139" y="42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9" name="Google Shape;1999;p48"/>
          <p:cNvGrpSpPr/>
          <p:nvPr/>
        </p:nvGrpSpPr>
        <p:grpSpPr>
          <a:xfrm>
            <a:off x="8801875" y="288014"/>
            <a:ext cx="342125" cy="362875"/>
            <a:chOff x="2638525" y="4006350"/>
            <a:chExt cx="342125" cy="362875"/>
          </a:xfrm>
        </p:grpSpPr>
        <p:sp>
          <p:nvSpPr>
            <p:cNvPr id="2000" name="Google Shape;2000;p48"/>
            <p:cNvSpPr/>
            <p:nvPr/>
          </p:nvSpPr>
          <p:spPr>
            <a:xfrm>
              <a:off x="2751525" y="4006350"/>
              <a:ext cx="107900" cy="153550"/>
            </a:xfrm>
            <a:custGeom>
              <a:avLst/>
              <a:gdLst/>
              <a:ahLst/>
              <a:cxnLst/>
              <a:rect l="l" t="t" r="r" b="b"/>
              <a:pathLst>
                <a:path w="4316" h="6142" extrusionOk="0">
                  <a:moveTo>
                    <a:pt x="804" y="1"/>
                  </a:moveTo>
                  <a:cubicBezTo>
                    <a:pt x="666" y="1"/>
                    <a:pt x="542" y="60"/>
                    <a:pt x="439" y="193"/>
                  </a:cubicBezTo>
                  <a:cubicBezTo>
                    <a:pt x="0" y="758"/>
                    <a:pt x="188" y="1867"/>
                    <a:pt x="230" y="2516"/>
                  </a:cubicBezTo>
                  <a:cubicBezTo>
                    <a:pt x="314" y="3625"/>
                    <a:pt x="314" y="4796"/>
                    <a:pt x="398" y="5905"/>
                  </a:cubicBezTo>
                  <a:cubicBezTo>
                    <a:pt x="398" y="6063"/>
                    <a:pt x="519" y="6142"/>
                    <a:pt x="634" y="6142"/>
                  </a:cubicBezTo>
                  <a:cubicBezTo>
                    <a:pt x="733" y="6142"/>
                    <a:pt x="827" y="6084"/>
                    <a:pt x="837" y="5968"/>
                  </a:cubicBezTo>
                  <a:cubicBezTo>
                    <a:pt x="942" y="4482"/>
                    <a:pt x="816" y="3039"/>
                    <a:pt x="753" y="1553"/>
                  </a:cubicBezTo>
                  <a:cubicBezTo>
                    <a:pt x="753" y="1410"/>
                    <a:pt x="692" y="688"/>
                    <a:pt x="935" y="688"/>
                  </a:cubicBezTo>
                  <a:cubicBezTo>
                    <a:pt x="976" y="688"/>
                    <a:pt x="1027" y="709"/>
                    <a:pt x="1088" y="758"/>
                  </a:cubicBezTo>
                  <a:cubicBezTo>
                    <a:pt x="1402" y="1030"/>
                    <a:pt x="1716" y="1574"/>
                    <a:pt x="1988" y="1888"/>
                  </a:cubicBezTo>
                  <a:cubicBezTo>
                    <a:pt x="2741" y="2808"/>
                    <a:pt x="2971" y="4085"/>
                    <a:pt x="3892" y="4859"/>
                  </a:cubicBezTo>
                  <a:cubicBezTo>
                    <a:pt x="3940" y="4902"/>
                    <a:pt x="3992" y="4920"/>
                    <a:pt x="4042" y="4920"/>
                  </a:cubicBezTo>
                  <a:cubicBezTo>
                    <a:pt x="4188" y="4920"/>
                    <a:pt x="4315" y="4764"/>
                    <a:pt x="4268" y="4608"/>
                  </a:cubicBezTo>
                  <a:cubicBezTo>
                    <a:pt x="4045" y="3956"/>
                    <a:pt x="1929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638525" y="4152650"/>
              <a:ext cx="149700" cy="96650"/>
            </a:xfrm>
            <a:custGeom>
              <a:avLst/>
              <a:gdLst/>
              <a:ahLst/>
              <a:cxnLst/>
              <a:rect l="l" t="t" r="r" b="b"/>
              <a:pathLst>
                <a:path w="5988" h="3866" extrusionOk="0">
                  <a:moveTo>
                    <a:pt x="4733" y="0"/>
                  </a:moveTo>
                  <a:cubicBezTo>
                    <a:pt x="4699" y="0"/>
                    <a:pt x="4663" y="10"/>
                    <a:pt x="4625" y="32"/>
                  </a:cubicBezTo>
                  <a:cubicBezTo>
                    <a:pt x="3579" y="660"/>
                    <a:pt x="1" y="1183"/>
                    <a:pt x="147" y="2962"/>
                  </a:cubicBezTo>
                  <a:cubicBezTo>
                    <a:pt x="231" y="3757"/>
                    <a:pt x="1695" y="3757"/>
                    <a:pt x="2198" y="3757"/>
                  </a:cubicBezTo>
                  <a:cubicBezTo>
                    <a:pt x="2817" y="3757"/>
                    <a:pt x="3388" y="3714"/>
                    <a:pt x="3966" y="3714"/>
                  </a:cubicBezTo>
                  <a:cubicBezTo>
                    <a:pt x="4462" y="3714"/>
                    <a:pt x="4963" y="3745"/>
                    <a:pt x="5503" y="3861"/>
                  </a:cubicBezTo>
                  <a:cubicBezTo>
                    <a:pt x="5524" y="3864"/>
                    <a:pt x="5543" y="3866"/>
                    <a:pt x="5561" y="3866"/>
                  </a:cubicBezTo>
                  <a:cubicBezTo>
                    <a:pt x="5910" y="3866"/>
                    <a:pt x="5988" y="3331"/>
                    <a:pt x="5650" y="3192"/>
                  </a:cubicBezTo>
                  <a:cubicBezTo>
                    <a:pt x="5110" y="3017"/>
                    <a:pt x="4570" y="2943"/>
                    <a:pt x="4024" y="2943"/>
                  </a:cubicBezTo>
                  <a:cubicBezTo>
                    <a:pt x="3786" y="2943"/>
                    <a:pt x="3547" y="2957"/>
                    <a:pt x="3307" y="2982"/>
                  </a:cubicBezTo>
                  <a:cubicBezTo>
                    <a:pt x="3214" y="2998"/>
                    <a:pt x="2779" y="3031"/>
                    <a:pt x="2303" y="3031"/>
                  </a:cubicBezTo>
                  <a:cubicBezTo>
                    <a:pt x="1493" y="3031"/>
                    <a:pt x="562" y="2936"/>
                    <a:pt x="984" y="2501"/>
                  </a:cubicBezTo>
                  <a:cubicBezTo>
                    <a:pt x="1465" y="1999"/>
                    <a:pt x="2218" y="1727"/>
                    <a:pt x="2846" y="1476"/>
                  </a:cubicBezTo>
                  <a:cubicBezTo>
                    <a:pt x="3495" y="1183"/>
                    <a:pt x="4353" y="974"/>
                    <a:pt x="4876" y="451"/>
                  </a:cubicBezTo>
                  <a:cubicBezTo>
                    <a:pt x="5036" y="309"/>
                    <a:pt x="4924" y="0"/>
                    <a:pt x="4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761450" y="4236700"/>
              <a:ext cx="91050" cy="132525"/>
            </a:xfrm>
            <a:custGeom>
              <a:avLst/>
              <a:gdLst/>
              <a:ahLst/>
              <a:cxnLst/>
              <a:rect l="l" t="t" r="r" b="b"/>
              <a:pathLst>
                <a:path w="3642" h="5301" extrusionOk="0">
                  <a:moveTo>
                    <a:pt x="179" y="1"/>
                  </a:moveTo>
                  <a:cubicBezTo>
                    <a:pt x="117" y="1"/>
                    <a:pt x="63" y="39"/>
                    <a:pt x="63" y="123"/>
                  </a:cubicBezTo>
                  <a:cubicBezTo>
                    <a:pt x="1" y="1148"/>
                    <a:pt x="126" y="2152"/>
                    <a:pt x="335" y="3178"/>
                  </a:cubicBezTo>
                  <a:cubicBezTo>
                    <a:pt x="461" y="3847"/>
                    <a:pt x="649" y="4705"/>
                    <a:pt x="1193" y="5144"/>
                  </a:cubicBezTo>
                  <a:cubicBezTo>
                    <a:pt x="1331" y="5255"/>
                    <a:pt x="1469" y="5301"/>
                    <a:pt x="1601" y="5301"/>
                  </a:cubicBezTo>
                  <a:cubicBezTo>
                    <a:pt x="1970" y="5301"/>
                    <a:pt x="2295" y="4939"/>
                    <a:pt x="2449" y="4600"/>
                  </a:cubicBezTo>
                  <a:cubicBezTo>
                    <a:pt x="2637" y="4224"/>
                    <a:pt x="2721" y="3784"/>
                    <a:pt x="2742" y="3366"/>
                  </a:cubicBezTo>
                  <a:cubicBezTo>
                    <a:pt x="2825" y="2508"/>
                    <a:pt x="3369" y="1713"/>
                    <a:pt x="3579" y="876"/>
                  </a:cubicBezTo>
                  <a:cubicBezTo>
                    <a:pt x="3642" y="611"/>
                    <a:pt x="3431" y="438"/>
                    <a:pt x="3222" y="438"/>
                  </a:cubicBezTo>
                  <a:cubicBezTo>
                    <a:pt x="3084" y="438"/>
                    <a:pt x="2946" y="513"/>
                    <a:pt x="2888" y="688"/>
                  </a:cubicBezTo>
                  <a:cubicBezTo>
                    <a:pt x="2658" y="1420"/>
                    <a:pt x="2114" y="2403"/>
                    <a:pt x="2114" y="3178"/>
                  </a:cubicBezTo>
                  <a:cubicBezTo>
                    <a:pt x="2114" y="3572"/>
                    <a:pt x="1933" y="4676"/>
                    <a:pt x="1582" y="4676"/>
                  </a:cubicBezTo>
                  <a:cubicBezTo>
                    <a:pt x="1486" y="4676"/>
                    <a:pt x="1377" y="4593"/>
                    <a:pt x="1256" y="4391"/>
                  </a:cubicBezTo>
                  <a:cubicBezTo>
                    <a:pt x="566" y="3282"/>
                    <a:pt x="440" y="1399"/>
                    <a:pt x="356" y="165"/>
                  </a:cubicBezTo>
                  <a:cubicBezTo>
                    <a:pt x="345" y="60"/>
                    <a:pt x="256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2835725" y="4095025"/>
              <a:ext cx="144925" cy="102475"/>
            </a:xfrm>
            <a:custGeom>
              <a:avLst/>
              <a:gdLst/>
              <a:ahLst/>
              <a:cxnLst/>
              <a:rect l="l" t="t" r="r" b="b"/>
              <a:pathLst>
                <a:path w="5797" h="4099" extrusionOk="0">
                  <a:moveTo>
                    <a:pt x="4327" y="1"/>
                  </a:moveTo>
                  <a:cubicBezTo>
                    <a:pt x="4079" y="1"/>
                    <a:pt x="3837" y="27"/>
                    <a:pt x="3641" y="57"/>
                  </a:cubicBezTo>
                  <a:cubicBezTo>
                    <a:pt x="3118" y="140"/>
                    <a:pt x="2637" y="433"/>
                    <a:pt x="2114" y="433"/>
                  </a:cubicBezTo>
                  <a:cubicBezTo>
                    <a:pt x="1465" y="454"/>
                    <a:pt x="838" y="475"/>
                    <a:pt x="210" y="538"/>
                  </a:cubicBezTo>
                  <a:cubicBezTo>
                    <a:pt x="1" y="580"/>
                    <a:pt x="64" y="935"/>
                    <a:pt x="273" y="935"/>
                  </a:cubicBezTo>
                  <a:cubicBezTo>
                    <a:pt x="1026" y="977"/>
                    <a:pt x="1758" y="998"/>
                    <a:pt x="2512" y="1019"/>
                  </a:cubicBezTo>
                  <a:cubicBezTo>
                    <a:pt x="2700" y="1019"/>
                    <a:pt x="3118" y="873"/>
                    <a:pt x="3223" y="852"/>
                  </a:cubicBezTo>
                  <a:cubicBezTo>
                    <a:pt x="3549" y="761"/>
                    <a:pt x="3858" y="710"/>
                    <a:pt x="4171" y="710"/>
                  </a:cubicBezTo>
                  <a:cubicBezTo>
                    <a:pt x="4361" y="710"/>
                    <a:pt x="4553" y="728"/>
                    <a:pt x="4750" y="768"/>
                  </a:cubicBezTo>
                  <a:cubicBezTo>
                    <a:pt x="5483" y="935"/>
                    <a:pt x="3955" y="2233"/>
                    <a:pt x="3788" y="2337"/>
                  </a:cubicBezTo>
                  <a:cubicBezTo>
                    <a:pt x="3369" y="2693"/>
                    <a:pt x="2972" y="3300"/>
                    <a:pt x="2407" y="3404"/>
                  </a:cubicBezTo>
                  <a:cubicBezTo>
                    <a:pt x="2007" y="3484"/>
                    <a:pt x="2085" y="4099"/>
                    <a:pt x="2476" y="4099"/>
                  </a:cubicBezTo>
                  <a:cubicBezTo>
                    <a:pt x="2494" y="4099"/>
                    <a:pt x="2513" y="4098"/>
                    <a:pt x="2533" y="4095"/>
                  </a:cubicBezTo>
                  <a:cubicBezTo>
                    <a:pt x="3244" y="3969"/>
                    <a:pt x="3767" y="3342"/>
                    <a:pt x="4290" y="2860"/>
                  </a:cubicBezTo>
                  <a:cubicBezTo>
                    <a:pt x="4897" y="2316"/>
                    <a:pt x="5797" y="1793"/>
                    <a:pt x="5692" y="873"/>
                  </a:cubicBezTo>
                  <a:cubicBezTo>
                    <a:pt x="5617" y="168"/>
                    <a:pt x="4952" y="1"/>
                    <a:pt x="4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2834675" y="4180075"/>
              <a:ext cx="136050" cy="127975"/>
            </a:xfrm>
            <a:custGeom>
              <a:avLst/>
              <a:gdLst/>
              <a:ahLst/>
              <a:cxnLst/>
              <a:rect l="l" t="t" r="r" b="b"/>
              <a:pathLst>
                <a:path w="5442" h="5119" extrusionOk="0">
                  <a:moveTo>
                    <a:pt x="2526" y="1"/>
                  </a:moveTo>
                  <a:cubicBezTo>
                    <a:pt x="2316" y="1"/>
                    <a:pt x="2101" y="247"/>
                    <a:pt x="2219" y="484"/>
                  </a:cubicBezTo>
                  <a:cubicBezTo>
                    <a:pt x="2533" y="1237"/>
                    <a:pt x="2909" y="2011"/>
                    <a:pt x="3495" y="2639"/>
                  </a:cubicBezTo>
                  <a:cubicBezTo>
                    <a:pt x="3638" y="2822"/>
                    <a:pt x="4634" y="4316"/>
                    <a:pt x="4106" y="4316"/>
                  </a:cubicBezTo>
                  <a:cubicBezTo>
                    <a:pt x="4092" y="4316"/>
                    <a:pt x="4076" y="4315"/>
                    <a:pt x="4060" y="4313"/>
                  </a:cubicBezTo>
                  <a:cubicBezTo>
                    <a:pt x="3516" y="4250"/>
                    <a:pt x="3119" y="3831"/>
                    <a:pt x="2637" y="3664"/>
                  </a:cubicBezTo>
                  <a:cubicBezTo>
                    <a:pt x="1842" y="3455"/>
                    <a:pt x="1173" y="2911"/>
                    <a:pt x="357" y="2785"/>
                  </a:cubicBezTo>
                  <a:cubicBezTo>
                    <a:pt x="147" y="2785"/>
                    <a:pt x="1" y="3099"/>
                    <a:pt x="210" y="3204"/>
                  </a:cubicBezTo>
                  <a:cubicBezTo>
                    <a:pt x="1173" y="3664"/>
                    <a:pt x="2135" y="4229"/>
                    <a:pt x="3077" y="4752"/>
                  </a:cubicBezTo>
                  <a:cubicBezTo>
                    <a:pt x="3420" y="4943"/>
                    <a:pt x="3810" y="5118"/>
                    <a:pt x="4185" y="5118"/>
                  </a:cubicBezTo>
                  <a:cubicBezTo>
                    <a:pt x="4427" y="5118"/>
                    <a:pt x="4663" y="5045"/>
                    <a:pt x="4876" y="4857"/>
                  </a:cubicBezTo>
                  <a:cubicBezTo>
                    <a:pt x="5441" y="4375"/>
                    <a:pt x="4960" y="3538"/>
                    <a:pt x="4667" y="3036"/>
                  </a:cubicBezTo>
                  <a:cubicBezTo>
                    <a:pt x="4458" y="2702"/>
                    <a:pt x="4248" y="2388"/>
                    <a:pt x="3997" y="2095"/>
                  </a:cubicBezTo>
                  <a:cubicBezTo>
                    <a:pt x="3474" y="1551"/>
                    <a:pt x="3160" y="797"/>
                    <a:pt x="2763" y="149"/>
                  </a:cubicBezTo>
                  <a:cubicBezTo>
                    <a:pt x="2701" y="44"/>
                    <a:pt x="2614" y="1"/>
                    <a:pt x="2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5" name="Google Shape;2005;p48"/>
          <p:cNvSpPr/>
          <p:nvPr/>
        </p:nvSpPr>
        <p:spPr>
          <a:xfrm>
            <a:off x="8150839" y="713902"/>
            <a:ext cx="1368050" cy="181350"/>
          </a:xfrm>
          <a:custGeom>
            <a:avLst/>
            <a:gdLst/>
            <a:ahLst/>
            <a:cxnLst/>
            <a:rect l="l" t="t" r="r" b="b"/>
            <a:pathLst>
              <a:path w="54722" h="7254" extrusionOk="0">
                <a:moveTo>
                  <a:pt x="28692" y="1"/>
                </a:moveTo>
                <a:cubicBezTo>
                  <a:pt x="26759" y="1"/>
                  <a:pt x="25502" y="1313"/>
                  <a:pt x="24402" y="2860"/>
                </a:cubicBezTo>
                <a:cubicBezTo>
                  <a:pt x="23610" y="3965"/>
                  <a:pt x="22774" y="5085"/>
                  <a:pt x="21325" y="5160"/>
                </a:cubicBezTo>
                <a:cubicBezTo>
                  <a:pt x="21261" y="5163"/>
                  <a:pt x="21198" y="5165"/>
                  <a:pt x="21136" y="5165"/>
                </a:cubicBezTo>
                <a:cubicBezTo>
                  <a:pt x="19659" y="5165"/>
                  <a:pt x="18843" y="4156"/>
                  <a:pt x="18054" y="3024"/>
                </a:cubicBezTo>
                <a:cubicBezTo>
                  <a:pt x="17546" y="2292"/>
                  <a:pt x="16994" y="1530"/>
                  <a:pt x="16128" y="1202"/>
                </a:cubicBezTo>
                <a:cubicBezTo>
                  <a:pt x="15830" y="1091"/>
                  <a:pt x="15528" y="1040"/>
                  <a:pt x="15228" y="1040"/>
                </a:cubicBezTo>
                <a:cubicBezTo>
                  <a:pt x="14521" y="1040"/>
                  <a:pt x="13828" y="1320"/>
                  <a:pt x="13230" y="1739"/>
                </a:cubicBezTo>
                <a:cubicBezTo>
                  <a:pt x="11990" y="2606"/>
                  <a:pt x="11139" y="4189"/>
                  <a:pt x="9645" y="4712"/>
                </a:cubicBezTo>
                <a:cubicBezTo>
                  <a:pt x="9444" y="4783"/>
                  <a:pt x="9254" y="4814"/>
                  <a:pt x="9074" y="4814"/>
                </a:cubicBezTo>
                <a:cubicBezTo>
                  <a:pt x="7808" y="4814"/>
                  <a:pt x="6995" y="3265"/>
                  <a:pt x="5792" y="2860"/>
                </a:cubicBezTo>
                <a:cubicBezTo>
                  <a:pt x="5363" y="2712"/>
                  <a:pt x="4945" y="2644"/>
                  <a:pt x="4544" y="2644"/>
                </a:cubicBezTo>
                <a:cubicBezTo>
                  <a:pt x="2393" y="2644"/>
                  <a:pt x="708" y="4597"/>
                  <a:pt x="116" y="6623"/>
                </a:cubicBezTo>
                <a:cubicBezTo>
                  <a:pt x="0" y="7008"/>
                  <a:pt x="302" y="7254"/>
                  <a:pt x="604" y="7254"/>
                </a:cubicBezTo>
                <a:cubicBezTo>
                  <a:pt x="807" y="7254"/>
                  <a:pt x="1009" y="7144"/>
                  <a:pt x="1087" y="6892"/>
                </a:cubicBezTo>
                <a:cubicBezTo>
                  <a:pt x="1476" y="5578"/>
                  <a:pt x="2282" y="4279"/>
                  <a:pt x="3641" y="3830"/>
                </a:cubicBezTo>
                <a:cubicBezTo>
                  <a:pt x="3961" y="3727"/>
                  <a:pt x="4251" y="3681"/>
                  <a:pt x="4518" y="3681"/>
                </a:cubicBezTo>
                <a:cubicBezTo>
                  <a:pt x="5635" y="3681"/>
                  <a:pt x="6363" y="4482"/>
                  <a:pt x="7315" y="5205"/>
                </a:cubicBezTo>
                <a:cubicBezTo>
                  <a:pt x="7877" y="5632"/>
                  <a:pt x="8429" y="5808"/>
                  <a:pt x="8966" y="5808"/>
                </a:cubicBezTo>
                <a:cubicBezTo>
                  <a:pt x="10343" y="5808"/>
                  <a:pt x="11611" y="4649"/>
                  <a:pt x="12633" y="3606"/>
                </a:cubicBezTo>
                <a:cubicBezTo>
                  <a:pt x="13313" y="2904"/>
                  <a:pt x="14243" y="2041"/>
                  <a:pt x="15216" y="2041"/>
                </a:cubicBezTo>
                <a:cubicBezTo>
                  <a:pt x="15567" y="2041"/>
                  <a:pt x="15924" y="2153"/>
                  <a:pt x="16277" y="2426"/>
                </a:cubicBezTo>
                <a:cubicBezTo>
                  <a:pt x="17039" y="3024"/>
                  <a:pt x="17442" y="3995"/>
                  <a:pt x="18054" y="4727"/>
                </a:cubicBezTo>
                <a:cubicBezTo>
                  <a:pt x="18850" y="5645"/>
                  <a:pt x="20017" y="6161"/>
                  <a:pt x="21191" y="6161"/>
                </a:cubicBezTo>
                <a:cubicBezTo>
                  <a:pt x="21869" y="6161"/>
                  <a:pt x="22550" y="5989"/>
                  <a:pt x="23162" y="5623"/>
                </a:cubicBezTo>
                <a:cubicBezTo>
                  <a:pt x="25059" y="4503"/>
                  <a:pt x="25582" y="1754"/>
                  <a:pt x="27777" y="1112"/>
                </a:cubicBezTo>
                <a:cubicBezTo>
                  <a:pt x="28079" y="1030"/>
                  <a:pt x="28392" y="989"/>
                  <a:pt x="28706" y="989"/>
                </a:cubicBezTo>
                <a:cubicBezTo>
                  <a:pt x="29418" y="989"/>
                  <a:pt x="30134" y="1196"/>
                  <a:pt x="30735" y="1590"/>
                </a:cubicBezTo>
                <a:cubicBezTo>
                  <a:pt x="31706" y="2217"/>
                  <a:pt x="31885" y="3263"/>
                  <a:pt x="32497" y="4159"/>
                </a:cubicBezTo>
                <a:cubicBezTo>
                  <a:pt x="33114" y="5076"/>
                  <a:pt x="34405" y="5529"/>
                  <a:pt x="35647" y="5529"/>
                </a:cubicBezTo>
                <a:cubicBezTo>
                  <a:pt x="36449" y="5529"/>
                  <a:pt x="37231" y="5340"/>
                  <a:pt x="37799" y="4966"/>
                </a:cubicBezTo>
                <a:cubicBezTo>
                  <a:pt x="38427" y="4577"/>
                  <a:pt x="38875" y="3935"/>
                  <a:pt x="39263" y="3323"/>
                </a:cubicBezTo>
                <a:cubicBezTo>
                  <a:pt x="39711" y="2636"/>
                  <a:pt x="40144" y="1620"/>
                  <a:pt x="40921" y="1247"/>
                </a:cubicBezTo>
                <a:cubicBezTo>
                  <a:pt x="41121" y="1156"/>
                  <a:pt x="41312" y="1115"/>
                  <a:pt x="41494" y="1115"/>
                </a:cubicBezTo>
                <a:cubicBezTo>
                  <a:pt x="42657" y="1115"/>
                  <a:pt x="43463" y="2772"/>
                  <a:pt x="44057" y="3547"/>
                </a:cubicBezTo>
                <a:cubicBezTo>
                  <a:pt x="44730" y="4428"/>
                  <a:pt x="45641" y="5040"/>
                  <a:pt x="46791" y="5115"/>
                </a:cubicBezTo>
                <a:cubicBezTo>
                  <a:pt x="46861" y="5119"/>
                  <a:pt x="46930" y="5121"/>
                  <a:pt x="46999" y="5121"/>
                </a:cubicBezTo>
                <a:cubicBezTo>
                  <a:pt x="48114" y="5121"/>
                  <a:pt x="49036" y="4560"/>
                  <a:pt x="49853" y="3801"/>
                </a:cubicBezTo>
                <a:cubicBezTo>
                  <a:pt x="50375" y="3323"/>
                  <a:pt x="50823" y="2755"/>
                  <a:pt x="51436" y="2382"/>
                </a:cubicBezTo>
                <a:cubicBezTo>
                  <a:pt x="51772" y="2175"/>
                  <a:pt x="52212" y="2029"/>
                  <a:pt x="52616" y="2029"/>
                </a:cubicBezTo>
                <a:cubicBezTo>
                  <a:pt x="53145" y="2029"/>
                  <a:pt x="53613" y="2278"/>
                  <a:pt x="53706" y="2964"/>
                </a:cubicBezTo>
                <a:cubicBezTo>
                  <a:pt x="53736" y="3236"/>
                  <a:pt x="53912" y="3351"/>
                  <a:pt x="54107" y="3351"/>
                </a:cubicBezTo>
                <a:cubicBezTo>
                  <a:pt x="54394" y="3351"/>
                  <a:pt x="54721" y="3099"/>
                  <a:pt x="54677" y="2725"/>
                </a:cubicBezTo>
                <a:cubicBezTo>
                  <a:pt x="54557" y="1844"/>
                  <a:pt x="53855" y="1232"/>
                  <a:pt x="53004" y="1067"/>
                </a:cubicBezTo>
                <a:cubicBezTo>
                  <a:pt x="52854" y="1037"/>
                  <a:pt x="52706" y="1023"/>
                  <a:pt x="52560" y="1023"/>
                </a:cubicBezTo>
                <a:cubicBezTo>
                  <a:pt x="51613" y="1023"/>
                  <a:pt x="50749" y="1609"/>
                  <a:pt x="50077" y="2217"/>
                </a:cubicBezTo>
                <a:cubicBezTo>
                  <a:pt x="49135" y="3056"/>
                  <a:pt x="48271" y="4140"/>
                  <a:pt x="46993" y="4140"/>
                </a:cubicBezTo>
                <a:cubicBezTo>
                  <a:pt x="46792" y="4140"/>
                  <a:pt x="46581" y="4113"/>
                  <a:pt x="46358" y="4054"/>
                </a:cubicBezTo>
                <a:cubicBezTo>
                  <a:pt x="44849" y="3636"/>
                  <a:pt x="44401" y="1919"/>
                  <a:pt x="43326" y="978"/>
                </a:cubicBezTo>
                <a:cubicBezTo>
                  <a:pt x="42739" y="441"/>
                  <a:pt x="42120" y="197"/>
                  <a:pt x="41519" y="197"/>
                </a:cubicBezTo>
                <a:cubicBezTo>
                  <a:pt x="40666" y="197"/>
                  <a:pt x="39849" y="689"/>
                  <a:pt x="39218" y="1530"/>
                </a:cubicBezTo>
                <a:cubicBezTo>
                  <a:pt x="38681" y="2262"/>
                  <a:pt x="38322" y="3143"/>
                  <a:pt x="37680" y="3786"/>
                </a:cubicBezTo>
                <a:cubicBezTo>
                  <a:pt x="37205" y="4260"/>
                  <a:pt x="36355" y="4518"/>
                  <a:pt x="35514" y="4518"/>
                </a:cubicBezTo>
                <a:cubicBezTo>
                  <a:pt x="34660" y="4518"/>
                  <a:pt x="33815" y="4253"/>
                  <a:pt x="33378" y="3681"/>
                </a:cubicBezTo>
                <a:cubicBezTo>
                  <a:pt x="32751" y="2845"/>
                  <a:pt x="32572" y="1829"/>
                  <a:pt x="31735" y="1097"/>
                </a:cubicBezTo>
                <a:cubicBezTo>
                  <a:pt x="31004" y="470"/>
                  <a:pt x="30078" y="111"/>
                  <a:pt x="29122" y="22"/>
                </a:cubicBezTo>
                <a:cubicBezTo>
                  <a:pt x="28975" y="8"/>
                  <a:pt x="28832" y="1"/>
                  <a:pt x="286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8"/>
          <p:cNvSpPr/>
          <p:nvPr/>
        </p:nvSpPr>
        <p:spPr>
          <a:xfrm>
            <a:off x="6147017" y="295169"/>
            <a:ext cx="794153" cy="753726"/>
          </a:xfrm>
          <a:custGeom>
            <a:avLst/>
            <a:gdLst/>
            <a:ahLst/>
            <a:cxnLst/>
            <a:rect l="l" t="t" r="r" b="b"/>
            <a:pathLst>
              <a:path w="49920" h="33444" extrusionOk="0">
                <a:moveTo>
                  <a:pt x="38504" y="2709"/>
                </a:moveTo>
                <a:lnTo>
                  <a:pt x="38504" y="2709"/>
                </a:lnTo>
                <a:cubicBezTo>
                  <a:pt x="43323" y="4176"/>
                  <a:pt x="47913" y="7185"/>
                  <a:pt x="48283" y="12363"/>
                </a:cubicBezTo>
                <a:cubicBezTo>
                  <a:pt x="48360" y="13431"/>
                  <a:pt x="48217" y="14488"/>
                  <a:pt x="47915" y="15511"/>
                </a:cubicBezTo>
                <a:lnTo>
                  <a:pt x="47915" y="15511"/>
                </a:lnTo>
                <a:cubicBezTo>
                  <a:pt x="47904" y="15418"/>
                  <a:pt x="47893" y="15326"/>
                  <a:pt x="47881" y="15233"/>
                </a:cubicBezTo>
                <a:lnTo>
                  <a:pt x="47881" y="15233"/>
                </a:lnTo>
                <a:cubicBezTo>
                  <a:pt x="47850" y="11186"/>
                  <a:pt x="45711" y="7777"/>
                  <a:pt x="42579" y="5218"/>
                </a:cubicBezTo>
                <a:cubicBezTo>
                  <a:pt x="41285" y="4174"/>
                  <a:pt x="39920" y="3345"/>
                  <a:pt x="38504" y="2709"/>
                </a:cubicBezTo>
                <a:close/>
                <a:moveTo>
                  <a:pt x="45312" y="22720"/>
                </a:moveTo>
                <a:cubicBezTo>
                  <a:pt x="42983" y="26711"/>
                  <a:pt x="38190" y="29134"/>
                  <a:pt x="33637" y="30417"/>
                </a:cubicBezTo>
                <a:lnTo>
                  <a:pt x="33637" y="30417"/>
                </a:lnTo>
                <a:cubicBezTo>
                  <a:pt x="36390" y="29327"/>
                  <a:pt x="39050" y="28017"/>
                  <a:pt x="41484" y="26306"/>
                </a:cubicBezTo>
                <a:cubicBezTo>
                  <a:pt x="42934" y="25306"/>
                  <a:pt x="44254" y="24100"/>
                  <a:pt x="45312" y="22720"/>
                </a:cubicBezTo>
                <a:close/>
                <a:moveTo>
                  <a:pt x="23918" y="1345"/>
                </a:moveTo>
                <a:cubicBezTo>
                  <a:pt x="21697" y="1973"/>
                  <a:pt x="19603" y="2924"/>
                  <a:pt x="17748" y="4206"/>
                </a:cubicBezTo>
                <a:lnTo>
                  <a:pt x="17748" y="4206"/>
                </a:lnTo>
                <a:cubicBezTo>
                  <a:pt x="12112" y="7042"/>
                  <a:pt x="7040" y="11876"/>
                  <a:pt x="6281" y="18355"/>
                </a:cubicBezTo>
                <a:cubicBezTo>
                  <a:pt x="5688" y="23450"/>
                  <a:pt x="8236" y="28139"/>
                  <a:pt x="12199" y="30825"/>
                </a:cubicBezTo>
                <a:lnTo>
                  <a:pt x="12199" y="30825"/>
                </a:lnTo>
                <a:cubicBezTo>
                  <a:pt x="10702" y="30246"/>
                  <a:pt x="9272" y="29520"/>
                  <a:pt x="7951" y="28668"/>
                </a:cubicBezTo>
                <a:cubicBezTo>
                  <a:pt x="4552" y="26421"/>
                  <a:pt x="2075" y="22964"/>
                  <a:pt x="2075" y="18873"/>
                </a:cubicBezTo>
                <a:cubicBezTo>
                  <a:pt x="2075" y="14264"/>
                  <a:pt x="5474" y="10058"/>
                  <a:pt x="8816" y="7292"/>
                </a:cubicBezTo>
                <a:cubicBezTo>
                  <a:pt x="12958" y="3828"/>
                  <a:pt x="18405" y="1840"/>
                  <a:pt x="23918" y="1345"/>
                </a:cubicBezTo>
                <a:close/>
                <a:moveTo>
                  <a:pt x="29872" y="2229"/>
                </a:moveTo>
                <a:cubicBezTo>
                  <a:pt x="33007" y="2229"/>
                  <a:pt x="36104" y="2908"/>
                  <a:pt x="38954" y="4399"/>
                </a:cubicBezTo>
                <a:lnTo>
                  <a:pt x="38954" y="4399"/>
                </a:lnTo>
                <a:cubicBezTo>
                  <a:pt x="42895" y="6868"/>
                  <a:pt x="46002" y="10732"/>
                  <a:pt x="46658" y="15253"/>
                </a:cubicBezTo>
                <a:lnTo>
                  <a:pt x="46658" y="15253"/>
                </a:lnTo>
                <a:cubicBezTo>
                  <a:pt x="46691" y="16694"/>
                  <a:pt x="46431" y="18162"/>
                  <a:pt x="45853" y="19598"/>
                </a:cubicBezTo>
                <a:lnTo>
                  <a:pt x="45853" y="19598"/>
                </a:lnTo>
                <a:cubicBezTo>
                  <a:pt x="45031" y="20763"/>
                  <a:pt x="44086" y="21823"/>
                  <a:pt x="43155" y="22734"/>
                </a:cubicBezTo>
                <a:cubicBezTo>
                  <a:pt x="40274" y="25614"/>
                  <a:pt x="36644" y="27804"/>
                  <a:pt x="32899" y="29475"/>
                </a:cubicBezTo>
                <a:cubicBezTo>
                  <a:pt x="31034" y="30312"/>
                  <a:pt x="28938" y="31051"/>
                  <a:pt x="26761" y="31562"/>
                </a:cubicBezTo>
                <a:lnTo>
                  <a:pt x="26761" y="31562"/>
                </a:lnTo>
                <a:cubicBezTo>
                  <a:pt x="26307" y="31584"/>
                  <a:pt x="25849" y="31595"/>
                  <a:pt x="25388" y="31595"/>
                </a:cubicBezTo>
                <a:cubicBezTo>
                  <a:pt x="18710" y="31595"/>
                  <a:pt x="11599" y="29226"/>
                  <a:pt x="10026" y="22100"/>
                </a:cubicBezTo>
                <a:cubicBezTo>
                  <a:pt x="9463" y="19398"/>
                  <a:pt x="9877" y="16655"/>
                  <a:pt x="10978" y="14207"/>
                </a:cubicBezTo>
                <a:lnTo>
                  <a:pt x="10978" y="14207"/>
                </a:lnTo>
                <a:cubicBezTo>
                  <a:pt x="11088" y="14323"/>
                  <a:pt x="11259" y="14389"/>
                  <a:pt x="11422" y="14389"/>
                </a:cubicBezTo>
                <a:cubicBezTo>
                  <a:pt x="11629" y="14389"/>
                  <a:pt x="11824" y="14282"/>
                  <a:pt x="11869" y="14034"/>
                </a:cubicBezTo>
                <a:cubicBezTo>
                  <a:pt x="12222" y="12802"/>
                  <a:pt x="12687" y="11670"/>
                  <a:pt x="13247" y="10633"/>
                </a:cubicBezTo>
                <a:lnTo>
                  <a:pt x="13247" y="10633"/>
                </a:lnTo>
                <a:cubicBezTo>
                  <a:pt x="15757" y="7690"/>
                  <a:pt x="19373" y="5721"/>
                  <a:pt x="23233" y="5721"/>
                </a:cubicBezTo>
                <a:cubicBezTo>
                  <a:pt x="23801" y="5721"/>
                  <a:pt x="24373" y="5764"/>
                  <a:pt x="24948" y="5852"/>
                </a:cubicBezTo>
                <a:cubicBezTo>
                  <a:pt x="25812" y="5852"/>
                  <a:pt x="26101" y="4757"/>
                  <a:pt x="25352" y="4700"/>
                </a:cubicBezTo>
                <a:cubicBezTo>
                  <a:pt x="24681" y="4598"/>
                  <a:pt x="24021" y="4549"/>
                  <a:pt x="23375" y="4549"/>
                </a:cubicBezTo>
                <a:cubicBezTo>
                  <a:pt x="20730" y="4549"/>
                  <a:pt x="18308" y="5367"/>
                  <a:pt x="16239" y="6723"/>
                </a:cubicBezTo>
                <a:lnTo>
                  <a:pt x="16239" y="6723"/>
                </a:lnTo>
                <a:cubicBezTo>
                  <a:pt x="16686" y="6298"/>
                  <a:pt x="17155" y="5901"/>
                  <a:pt x="17645" y="5532"/>
                </a:cubicBezTo>
                <a:lnTo>
                  <a:pt x="17645" y="5532"/>
                </a:lnTo>
                <a:cubicBezTo>
                  <a:pt x="21454" y="3435"/>
                  <a:pt x="25696" y="2229"/>
                  <a:pt x="29872" y="2229"/>
                </a:cubicBezTo>
                <a:close/>
                <a:moveTo>
                  <a:pt x="13484" y="8363"/>
                </a:moveTo>
                <a:cubicBezTo>
                  <a:pt x="12903" y="9169"/>
                  <a:pt x="12386" y="10039"/>
                  <a:pt x="11941" y="10971"/>
                </a:cubicBezTo>
                <a:lnTo>
                  <a:pt x="11941" y="10971"/>
                </a:lnTo>
                <a:cubicBezTo>
                  <a:pt x="7427" y="17528"/>
                  <a:pt x="7586" y="27257"/>
                  <a:pt x="16594" y="30973"/>
                </a:cubicBezTo>
                <a:cubicBezTo>
                  <a:pt x="18064" y="31582"/>
                  <a:pt x="19746" y="32018"/>
                  <a:pt x="21550" y="32279"/>
                </a:cubicBezTo>
                <a:lnTo>
                  <a:pt x="21550" y="32279"/>
                </a:lnTo>
                <a:cubicBezTo>
                  <a:pt x="21326" y="32286"/>
                  <a:pt x="21102" y="32289"/>
                  <a:pt x="20879" y="32289"/>
                </a:cubicBezTo>
                <a:cubicBezTo>
                  <a:pt x="16407" y="32289"/>
                  <a:pt x="12169" y="30857"/>
                  <a:pt x="9449" y="26882"/>
                </a:cubicBezTo>
                <a:cubicBezTo>
                  <a:pt x="4818" y="20032"/>
                  <a:pt x="8023" y="12979"/>
                  <a:pt x="13484" y="8363"/>
                </a:cubicBezTo>
                <a:close/>
                <a:moveTo>
                  <a:pt x="27088" y="0"/>
                </a:moveTo>
                <a:cubicBezTo>
                  <a:pt x="22183" y="0"/>
                  <a:pt x="17215" y="1275"/>
                  <a:pt x="12906" y="3375"/>
                </a:cubicBezTo>
                <a:cubicBezTo>
                  <a:pt x="6511" y="6543"/>
                  <a:pt x="0" y="13400"/>
                  <a:pt x="1326" y="21005"/>
                </a:cubicBezTo>
                <a:cubicBezTo>
                  <a:pt x="2536" y="28438"/>
                  <a:pt x="11120" y="32240"/>
                  <a:pt x="17631" y="33220"/>
                </a:cubicBezTo>
                <a:cubicBezTo>
                  <a:pt x="18695" y="33372"/>
                  <a:pt x="19748" y="33444"/>
                  <a:pt x="20790" y="33444"/>
                </a:cubicBezTo>
                <a:cubicBezTo>
                  <a:pt x="23048" y="33444"/>
                  <a:pt x="25260" y="33107"/>
                  <a:pt x="27446" y="32519"/>
                </a:cubicBezTo>
                <a:lnTo>
                  <a:pt x="27446" y="32519"/>
                </a:lnTo>
                <a:cubicBezTo>
                  <a:pt x="36915" y="32006"/>
                  <a:pt x="47088" y="27330"/>
                  <a:pt x="47938" y="18165"/>
                </a:cubicBezTo>
                <a:lnTo>
                  <a:pt x="47938" y="18165"/>
                </a:lnTo>
                <a:cubicBezTo>
                  <a:pt x="49345" y="15463"/>
                  <a:pt x="49920" y="12478"/>
                  <a:pt x="48859" y="9482"/>
                </a:cubicBezTo>
                <a:cubicBezTo>
                  <a:pt x="46727" y="3720"/>
                  <a:pt x="39698" y="1358"/>
                  <a:pt x="34224" y="667"/>
                </a:cubicBezTo>
                <a:cubicBezTo>
                  <a:pt x="33508" y="570"/>
                  <a:pt x="32789" y="503"/>
                  <a:pt x="32069" y="466"/>
                </a:cubicBezTo>
                <a:lnTo>
                  <a:pt x="32069" y="466"/>
                </a:lnTo>
                <a:cubicBezTo>
                  <a:pt x="30435" y="149"/>
                  <a:pt x="28765" y="0"/>
                  <a:pt x="270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07" name="Google Shape;2007;p48"/>
          <p:cNvSpPr txBox="1">
            <a:spLocks noGrp="1"/>
          </p:cNvSpPr>
          <p:nvPr>
            <p:ph type="ctrTitle" idx="2"/>
          </p:nvPr>
        </p:nvSpPr>
        <p:spPr>
          <a:xfrm flipH="1">
            <a:off x="-268940" y="1646867"/>
            <a:ext cx="2454440" cy="97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</a:t>
            </a:r>
          </a:p>
        </p:txBody>
      </p:sp>
      <p:sp>
        <p:nvSpPr>
          <p:cNvPr id="2008" name="Google Shape;2008;p48"/>
          <p:cNvSpPr txBox="1">
            <a:spLocks noGrp="1"/>
          </p:cNvSpPr>
          <p:nvPr>
            <p:ph type="subTitle" idx="1"/>
          </p:nvPr>
        </p:nvSpPr>
        <p:spPr>
          <a:xfrm flipH="1">
            <a:off x="-7120" y="2508522"/>
            <a:ext cx="1930800" cy="2019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e-learning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 </a:t>
            </a:r>
            <a:r>
              <a:rPr lang="en-US" dirty="0" err="1"/>
              <a:t>mahasiswa</a:t>
            </a:r>
            <a:r>
              <a:rPr lang="en-US" dirty="0"/>
              <a:t> STIKOM Bali.</a:t>
            </a:r>
          </a:p>
        </p:txBody>
      </p:sp>
      <p:sp>
        <p:nvSpPr>
          <p:cNvPr id="2009" name="Google Shape;2009;p48"/>
          <p:cNvSpPr txBox="1">
            <a:spLocks noGrp="1"/>
          </p:cNvSpPr>
          <p:nvPr>
            <p:ph type="ctrTitle" idx="3"/>
          </p:nvPr>
        </p:nvSpPr>
        <p:spPr>
          <a:xfrm flipH="1">
            <a:off x="1963319" y="1852162"/>
            <a:ext cx="245444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oleh sang </a:t>
            </a:r>
            <a:r>
              <a:rPr lang="en-ID" dirty="0" err="1"/>
              <a:t>penulis</a:t>
            </a:r>
            <a:r>
              <a:rPr lang="en-ID" dirty="0"/>
              <a:t>?</a:t>
            </a:r>
          </a:p>
        </p:txBody>
      </p:sp>
      <p:sp>
        <p:nvSpPr>
          <p:cNvPr id="2010" name="Google Shape;2010;p48"/>
          <p:cNvSpPr txBox="1">
            <a:spLocks noGrp="1"/>
          </p:cNvSpPr>
          <p:nvPr>
            <p:ph type="subTitle" idx="4"/>
          </p:nvPr>
        </p:nvSpPr>
        <p:spPr>
          <a:xfrm flipH="1">
            <a:off x="1669609" y="2368490"/>
            <a:ext cx="2934283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Salah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satu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masalah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belum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diselesaikan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oleh sang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penulis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adalah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ke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arah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mana media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pembelajaran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e-learning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mempengaruhi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motivasi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mahasiswa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,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apakah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motivasi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mahasiswa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membaik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atau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memburuk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bila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proses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pembelajaran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menggunakan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e-learning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sebagai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 media </a:t>
            </a:r>
            <a:r>
              <a:rPr lang="en-ID" dirty="0" err="1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pendidikannya</a:t>
            </a:r>
            <a:r>
              <a:rPr lang="en-ID" dirty="0">
                <a:latin typeface="Questrial" panose="020B0604020202020204" charset="0"/>
                <a:ea typeface="Barlow Semi Condensed Light"/>
                <a:cs typeface="Barlow Semi Condensed Light"/>
                <a:sym typeface="Barlow Semi Condensed Light"/>
              </a:rPr>
              <a:t>? 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ID" dirty="0">
              <a:latin typeface="Questrial" panose="020B0604020202020204" charset="0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011" name="Google Shape;2011;p48"/>
          <p:cNvSpPr txBox="1">
            <a:spLocks noGrp="1"/>
          </p:cNvSpPr>
          <p:nvPr>
            <p:ph type="ctrTitle" idx="5"/>
          </p:nvPr>
        </p:nvSpPr>
        <p:spPr>
          <a:xfrm flipH="1">
            <a:off x="4708540" y="1536670"/>
            <a:ext cx="36711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ide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?</a:t>
            </a:r>
          </a:p>
        </p:txBody>
      </p:sp>
      <p:sp>
        <p:nvSpPr>
          <p:cNvPr id="2012" name="Google Shape;2012;p48"/>
          <p:cNvSpPr txBox="1">
            <a:spLocks noGrp="1"/>
          </p:cNvSpPr>
          <p:nvPr>
            <p:ph type="subTitle" idx="6"/>
          </p:nvPr>
        </p:nvSpPr>
        <p:spPr>
          <a:xfrm flipH="1">
            <a:off x="4406585" y="2010901"/>
            <a:ext cx="4271712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ide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perluasan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si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mana media </a:t>
            </a:r>
            <a:r>
              <a:rPr lang="en-ID" dirty="0" err="1"/>
              <a:t>pembelajaran</a:t>
            </a:r>
            <a:r>
              <a:rPr lang="en-ID" dirty="0"/>
              <a:t> e-learning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. </a:t>
            </a:r>
            <a:r>
              <a:rPr lang="en-ID" dirty="0" err="1"/>
              <a:t>Perluasan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pikirkan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angket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bermotivasi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malah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media </a:t>
            </a:r>
            <a:r>
              <a:rPr lang="en-ID" dirty="0" err="1"/>
              <a:t>pendidikan</a:t>
            </a:r>
            <a:r>
              <a:rPr lang="en-ID" dirty="0"/>
              <a:t> e-learning.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mana yang </a:t>
            </a:r>
            <a:r>
              <a:rPr lang="en-ID" dirty="0" err="1"/>
              <a:t>dipilih</a:t>
            </a:r>
            <a:r>
              <a:rPr lang="en-ID" dirty="0"/>
              <a:t> oleh </a:t>
            </a: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5" name="Google Shape;2195;p53"/>
          <p:cNvGrpSpPr/>
          <p:nvPr/>
        </p:nvGrpSpPr>
        <p:grpSpPr>
          <a:xfrm rot="5400000">
            <a:off x="2583468" y="661911"/>
            <a:ext cx="4048196" cy="4759826"/>
            <a:chOff x="3146550" y="2061550"/>
            <a:chExt cx="1322000" cy="1581600"/>
          </a:xfrm>
        </p:grpSpPr>
        <p:sp>
          <p:nvSpPr>
            <p:cNvPr id="2196" name="Google Shape;2196;p53"/>
            <p:cNvSpPr/>
            <p:nvPr/>
          </p:nvSpPr>
          <p:spPr>
            <a:xfrm>
              <a:off x="3149633" y="2244673"/>
              <a:ext cx="1315825" cy="1388475"/>
            </a:xfrm>
            <a:custGeom>
              <a:avLst/>
              <a:gdLst/>
              <a:ahLst/>
              <a:cxnLst/>
              <a:rect l="l" t="t" r="r" b="b"/>
              <a:pathLst>
                <a:path w="52633" h="55539" extrusionOk="0">
                  <a:moveTo>
                    <a:pt x="72" y="51887"/>
                  </a:moveTo>
                  <a:cubicBezTo>
                    <a:pt x="22" y="51922"/>
                    <a:pt x="1" y="51948"/>
                    <a:pt x="17" y="51948"/>
                  </a:cubicBezTo>
                  <a:cubicBezTo>
                    <a:pt x="21" y="51948"/>
                    <a:pt x="25" y="51947"/>
                    <a:pt x="32" y="51945"/>
                  </a:cubicBezTo>
                  <a:cubicBezTo>
                    <a:pt x="45" y="51940"/>
                    <a:pt x="58" y="51921"/>
                    <a:pt x="72" y="51887"/>
                  </a:cubicBezTo>
                  <a:close/>
                  <a:moveTo>
                    <a:pt x="2836" y="0"/>
                  </a:moveTo>
                  <a:cubicBezTo>
                    <a:pt x="2194" y="335"/>
                    <a:pt x="2738" y="12666"/>
                    <a:pt x="2891" y="13963"/>
                  </a:cubicBezTo>
                  <a:cubicBezTo>
                    <a:pt x="3045" y="15274"/>
                    <a:pt x="1999" y="32012"/>
                    <a:pt x="1915" y="32891"/>
                  </a:cubicBezTo>
                  <a:cubicBezTo>
                    <a:pt x="1807" y="33731"/>
                    <a:pt x="541" y="50757"/>
                    <a:pt x="72" y="51887"/>
                  </a:cubicBezTo>
                  <a:lnTo>
                    <a:pt x="72" y="51887"/>
                  </a:lnTo>
                  <a:cubicBezTo>
                    <a:pt x="176" y="51814"/>
                    <a:pt x="407" y="51701"/>
                    <a:pt x="692" y="51701"/>
                  </a:cubicBezTo>
                  <a:cubicBezTo>
                    <a:pt x="1085" y="51701"/>
                    <a:pt x="1583" y="51915"/>
                    <a:pt x="1999" y="52740"/>
                  </a:cubicBezTo>
                  <a:lnTo>
                    <a:pt x="1622" y="54135"/>
                  </a:lnTo>
                  <a:cubicBezTo>
                    <a:pt x="1622" y="54135"/>
                    <a:pt x="1939" y="54489"/>
                    <a:pt x="2780" y="54489"/>
                  </a:cubicBezTo>
                  <a:cubicBezTo>
                    <a:pt x="2838" y="54489"/>
                    <a:pt x="2898" y="54487"/>
                    <a:pt x="2961" y="54484"/>
                  </a:cubicBezTo>
                  <a:cubicBezTo>
                    <a:pt x="2983" y="54483"/>
                    <a:pt x="3010" y="54482"/>
                    <a:pt x="3043" y="54482"/>
                  </a:cubicBezTo>
                  <a:cubicBezTo>
                    <a:pt x="4535" y="54482"/>
                    <a:pt x="17796" y="55379"/>
                    <a:pt x="22489" y="55516"/>
                  </a:cubicBezTo>
                  <a:cubicBezTo>
                    <a:pt x="22983" y="55531"/>
                    <a:pt x="23543" y="55538"/>
                    <a:pt x="24159" y="55538"/>
                  </a:cubicBezTo>
                  <a:cubicBezTo>
                    <a:pt x="31389" y="55538"/>
                    <a:pt x="46183" y="54549"/>
                    <a:pt x="48587" y="54177"/>
                  </a:cubicBezTo>
                  <a:cubicBezTo>
                    <a:pt x="49940" y="53967"/>
                    <a:pt x="49201" y="52642"/>
                    <a:pt x="49061" y="50132"/>
                  </a:cubicBezTo>
                  <a:cubicBezTo>
                    <a:pt x="48964" y="48304"/>
                    <a:pt x="52032" y="46170"/>
                    <a:pt x="52311" y="45459"/>
                  </a:cubicBezTo>
                  <a:cubicBezTo>
                    <a:pt x="52632" y="44608"/>
                    <a:pt x="51698" y="25791"/>
                    <a:pt x="51628" y="24899"/>
                  </a:cubicBezTo>
                  <a:cubicBezTo>
                    <a:pt x="51558" y="24006"/>
                    <a:pt x="51419" y="572"/>
                    <a:pt x="51419" y="572"/>
                  </a:cubicBezTo>
                  <a:lnTo>
                    <a:pt x="50386" y="363"/>
                  </a:lnTo>
                  <a:cubicBezTo>
                    <a:pt x="50386" y="363"/>
                    <a:pt x="39144" y="670"/>
                    <a:pt x="38265" y="977"/>
                  </a:cubicBezTo>
                  <a:cubicBezTo>
                    <a:pt x="37555" y="1229"/>
                    <a:pt x="28206" y="1424"/>
                    <a:pt x="24084" y="1424"/>
                  </a:cubicBezTo>
                  <a:cubicBezTo>
                    <a:pt x="23188" y="1424"/>
                    <a:pt x="22539" y="1415"/>
                    <a:pt x="22280" y="1395"/>
                  </a:cubicBezTo>
                  <a:cubicBezTo>
                    <a:pt x="20829" y="1284"/>
                    <a:pt x="13074" y="363"/>
                    <a:pt x="12209" y="293"/>
                  </a:cubicBezTo>
                  <a:cubicBezTo>
                    <a:pt x="11330" y="223"/>
                    <a:pt x="2836" y="0"/>
                    <a:pt x="28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3146550" y="2234675"/>
              <a:ext cx="1322000" cy="1408475"/>
            </a:xfrm>
            <a:custGeom>
              <a:avLst/>
              <a:gdLst/>
              <a:ahLst/>
              <a:cxnLst/>
              <a:rect l="l" t="t" r="r" b="b"/>
              <a:pathLst>
                <a:path w="52880" h="56339" extrusionOk="0">
                  <a:moveTo>
                    <a:pt x="3097" y="2839"/>
                  </a:moveTo>
                  <a:cubicBezTo>
                    <a:pt x="3613" y="9479"/>
                    <a:pt x="3976" y="16132"/>
                    <a:pt x="4046" y="22814"/>
                  </a:cubicBezTo>
                  <a:cubicBezTo>
                    <a:pt x="4116" y="29858"/>
                    <a:pt x="3767" y="36846"/>
                    <a:pt x="3209" y="43876"/>
                  </a:cubicBezTo>
                  <a:cubicBezTo>
                    <a:pt x="2972" y="46722"/>
                    <a:pt x="2818" y="49567"/>
                    <a:pt x="2135" y="52329"/>
                  </a:cubicBezTo>
                  <a:cubicBezTo>
                    <a:pt x="2107" y="52287"/>
                    <a:pt x="2051" y="52273"/>
                    <a:pt x="1981" y="52273"/>
                  </a:cubicBezTo>
                  <a:cubicBezTo>
                    <a:pt x="1493" y="52217"/>
                    <a:pt x="991" y="52162"/>
                    <a:pt x="503" y="52106"/>
                  </a:cubicBezTo>
                  <a:cubicBezTo>
                    <a:pt x="726" y="45410"/>
                    <a:pt x="1661" y="38771"/>
                    <a:pt x="2428" y="32104"/>
                  </a:cubicBezTo>
                  <a:cubicBezTo>
                    <a:pt x="3195" y="25366"/>
                    <a:pt x="3572" y="18671"/>
                    <a:pt x="3237" y="11864"/>
                  </a:cubicBezTo>
                  <a:cubicBezTo>
                    <a:pt x="3083" y="8851"/>
                    <a:pt x="2944" y="5852"/>
                    <a:pt x="3097" y="2839"/>
                  </a:cubicBezTo>
                  <a:close/>
                  <a:moveTo>
                    <a:pt x="51736" y="46303"/>
                  </a:moveTo>
                  <a:lnTo>
                    <a:pt x="51736" y="46303"/>
                  </a:lnTo>
                  <a:cubicBezTo>
                    <a:pt x="51401" y="46666"/>
                    <a:pt x="51053" y="47042"/>
                    <a:pt x="50704" y="47391"/>
                  </a:cubicBezTo>
                  <a:cubicBezTo>
                    <a:pt x="50230" y="47893"/>
                    <a:pt x="49742" y="48382"/>
                    <a:pt x="49253" y="48884"/>
                  </a:cubicBezTo>
                  <a:cubicBezTo>
                    <a:pt x="49225" y="48898"/>
                    <a:pt x="49184" y="48939"/>
                    <a:pt x="49170" y="48967"/>
                  </a:cubicBezTo>
                  <a:cubicBezTo>
                    <a:pt x="48347" y="49804"/>
                    <a:pt x="47510" y="50627"/>
                    <a:pt x="46645" y="51408"/>
                  </a:cubicBezTo>
                  <a:cubicBezTo>
                    <a:pt x="46226" y="51799"/>
                    <a:pt x="45780" y="52106"/>
                    <a:pt x="45334" y="52385"/>
                  </a:cubicBezTo>
                  <a:cubicBezTo>
                    <a:pt x="46366" y="50823"/>
                    <a:pt x="46896" y="49065"/>
                    <a:pt x="46784" y="47126"/>
                  </a:cubicBezTo>
                  <a:lnTo>
                    <a:pt x="46784" y="47126"/>
                  </a:lnTo>
                  <a:cubicBezTo>
                    <a:pt x="47423" y="47252"/>
                    <a:pt x="48117" y="47388"/>
                    <a:pt x="48787" y="47388"/>
                  </a:cubicBezTo>
                  <a:cubicBezTo>
                    <a:pt x="49230" y="47388"/>
                    <a:pt x="49663" y="47329"/>
                    <a:pt x="50062" y="47168"/>
                  </a:cubicBezTo>
                  <a:cubicBezTo>
                    <a:pt x="50634" y="46945"/>
                    <a:pt x="51192" y="46638"/>
                    <a:pt x="51736" y="46303"/>
                  </a:cubicBezTo>
                  <a:close/>
                  <a:moveTo>
                    <a:pt x="5113" y="529"/>
                  </a:moveTo>
                  <a:cubicBezTo>
                    <a:pt x="7758" y="529"/>
                    <a:pt x="10393" y="642"/>
                    <a:pt x="13029" y="859"/>
                  </a:cubicBezTo>
                  <a:cubicBezTo>
                    <a:pt x="16139" y="1124"/>
                    <a:pt x="19236" y="1626"/>
                    <a:pt x="22346" y="1975"/>
                  </a:cubicBezTo>
                  <a:cubicBezTo>
                    <a:pt x="23802" y="2149"/>
                    <a:pt x="25254" y="2213"/>
                    <a:pt x="26705" y="2213"/>
                  </a:cubicBezTo>
                  <a:cubicBezTo>
                    <a:pt x="28385" y="2213"/>
                    <a:pt x="30064" y="2128"/>
                    <a:pt x="31748" y="2030"/>
                  </a:cubicBezTo>
                  <a:cubicBezTo>
                    <a:pt x="34886" y="1863"/>
                    <a:pt x="38025" y="1682"/>
                    <a:pt x="41163" y="1486"/>
                  </a:cubicBezTo>
                  <a:cubicBezTo>
                    <a:pt x="44608" y="1305"/>
                    <a:pt x="48068" y="1110"/>
                    <a:pt x="51527" y="900"/>
                  </a:cubicBezTo>
                  <a:lnTo>
                    <a:pt x="51527" y="900"/>
                  </a:lnTo>
                  <a:cubicBezTo>
                    <a:pt x="51471" y="8042"/>
                    <a:pt x="51206" y="15226"/>
                    <a:pt x="51471" y="22381"/>
                  </a:cubicBezTo>
                  <a:cubicBezTo>
                    <a:pt x="51611" y="25896"/>
                    <a:pt x="51918" y="29384"/>
                    <a:pt x="51904" y="32913"/>
                  </a:cubicBezTo>
                  <a:cubicBezTo>
                    <a:pt x="51890" y="36330"/>
                    <a:pt x="51959" y="39761"/>
                    <a:pt x="52113" y="43179"/>
                  </a:cubicBezTo>
                  <a:cubicBezTo>
                    <a:pt x="52127" y="43611"/>
                    <a:pt x="52169" y="44071"/>
                    <a:pt x="52183" y="44504"/>
                  </a:cubicBezTo>
                  <a:cubicBezTo>
                    <a:pt x="52196" y="44727"/>
                    <a:pt x="52183" y="44964"/>
                    <a:pt x="52224" y="45187"/>
                  </a:cubicBezTo>
                  <a:cubicBezTo>
                    <a:pt x="52224" y="45201"/>
                    <a:pt x="52238" y="45271"/>
                    <a:pt x="52252" y="45355"/>
                  </a:cubicBezTo>
                  <a:cubicBezTo>
                    <a:pt x="51611" y="45787"/>
                    <a:pt x="50941" y="46178"/>
                    <a:pt x="50272" y="46512"/>
                  </a:cubicBezTo>
                  <a:cubicBezTo>
                    <a:pt x="49772" y="46750"/>
                    <a:pt x="49250" y="46833"/>
                    <a:pt x="48722" y="46833"/>
                  </a:cubicBezTo>
                  <a:cubicBezTo>
                    <a:pt x="48010" y="46833"/>
                    <a:pt x="47286" y="46682"/>
                    <a:pt x="46589" y="46554"/>
                  </a:cubicBezTo>
                  <a:cubicBezTo>
                    <a:pt x="46567" y="46548"/>
                    <a:pt x="46544" y="46545"/>
                    <a:pt x="46522" y="46545"/>
                  </a:cubicBezTo>
                  <a:cubicBezTo>
                    <a:pt x="46384" y="46545"/>
                    <a:pt x="46242" y="46648"/>
                    <a:pt x="46254" y="46791"/>
                  </a:cubicBezTo>
                  <a:cubicBezTo>
                    <a:pt x="46478" y="49093"/>
                    <a:pt x="45766" y="51115"/>
                    <a:pt x="44316" y="52901"/>
                  </a:cubicBezTo>
                  <a:cubicBezTo>
                    <a:pt x="43102" y="53417"/>
                    <a:pt x="41763" y="53640"/>
                    <a:pt x="40312" y="53668"/>
                  </a:cubicBezTo>
                  <a:cubicBezTo>
                    <a:pt x="39413" y="53672"/>
                    <a:pt x="38514" y="53673"/>
                    <a:pt x="37616" y="53673"/>
                  </a:cubicBezTo>
                  <a:cubicBezTo>
                    <a:pt x="34921" y="53673"/>
                    <a:pt x="32233" y="53658"/>
                    <a:pt x="29544" y="53626"/>
                  </a:cubicBezTo>
                  <a:cubicBezTo>
                    <a:pt x="22796" y="53566"/>
                    <a:pt x="16048" y="53464"/>
                    <a:pt x="9281" y="53464"/>
                  </a:cubicBezTo>
                  <a:cubicBezTo>
                    <a:pt x="8202" y="53464"/>
                    <a:pt x="7121" y="53467"/>
                    <a:pt x="6041" y="53473"/>
                  </a:cubicBezTo>
                  <a:cubicBezTo>
                    <a:pt x="6096" y="52999"/>
                    <a:pt x="6027" y="52496"/>
                    <a:pt x="6013" y="52036"/>
                  </a:cubicBezTo>
                  <a:cubicBezTo>
                    <a:pt x="5957" y="50976"/>
                    <a:pt x="5943" y="49930"/>
                    <a:pt x="5957" y="48870"/>
                  </a:cubicBezTo>
                  <a:cubicBezTo>
                    <a:pt x="5957" y="48842"/>
                    <a:pt x="5971" y="48814"/>
                    <a:pt x="5971" y="48772"/>
                  </a:cubicBezTo>
                  <a:lnTo>
                    <a:pt x="5971" y="48465"/>
                  </a:lnTo>
                  <a:lnTo>
                    <a:pt x="5971" y="48423"/>
                  </a:lnTo>
                  <a:lnTo>
                    <a:pt x="5971" y="48409"/>
                  </a:lnTo>
                  <a:cubicBezTo>
                    <a:pt x="5957" y="42593"/>
                    <a:pt x="5762" y="36776"/>
                    <a:pt x="5594" y="30960"/>
                  </a:cubicBezTo>
                  <a:cubicBezTo>
                    <a:pt x="5385" y="24502"/>
                    <a:pt x="5455" y="18043"/>
                    <a:pt x="5134" y="11585"/>
                  </a:cubicBezTo>
                  <a:cubicBezTo>
                    <a:pt x="4966" y="7875"/>
                    <a:pt x="4576" y="4178"/>
                    <a:pt x="3851" y="538"/>
                  </a:cubicBezTo>
                  <a:cubicBezTo>
                    <a:pt x="4272" y="532"/>
                    <a:pt x="4692" y="529"/>
                    <a:pt x="5113" y="529"/>
                  </a:cubicBezTo>
                  <a:close/>
                  <a:moveTo>
                    <a:pt x="3530" y="1821"/>
                  </a:moveTo>
                  <a:lnTo>
                    <a:pt x="3530" y="1821"/>
                  </a:lnTo>
                  <a:cubicBezTo>
                    <a:pt x="4674" y="8098"/>
                    <a:pt x="4715" y="14500"/>
                    <a:pt x="4813" y="20875"/>
                  </a:cubicBezTo>
                  <a:cubicBezTo>
                    <a:pt x="4897" y="26719"/>
                    <a:pt x="5120" y="32564"/>
                    <a:pt x="5273" y="38408"/>
                  </a:cubicBezTo>
                  <a:cubicBezTo>
                    <a:pt x="5371" y="41770"/>
                    <a:pt x="5441" y="45132"/>
                    <a:pt x="5441" y="48507"/>
                  </a:cubicBezTo>
                  <a:cubicBezTo>
                    <a:pt x="5385" y="49609"/>
                    <a:pt x="5399" y="50725"/>
                    <a:pt x="5455" y="51827"/>
                  </a:cubicBezTo>
                  <a:cubicBezTo>
                    <a:pt x="5483" y="52399"/>
                    <a:pt x="5622" y="53124"/>
                    <a:pt x="5455" y="53682"/>
                  </a:cubicBezTo>
                  <a:cubicBezTo>
                    <a:pt x="5399" y="53835"/>
                    <a:pt x="5538" y="54017"/>
                    <a:pt x="5692" y="54017"/>
                  </a:cubicBezTo>
                  <a:cubicBezTo>
                    <a:pt x="6800" y="54010"/>
                    <a:pt x="7907" y="54008"/>
                    <a:pt x="9015" y="54008"/>
                  </a:cubicBezTo>
                  <a:cubicBezTo>
                    <a:pt x="15188" y="54008"/>
                    <a:pt x="21360" y="54095"/>
                    <a:pt x="27521" y="54142"/>
                  </a:cubicBezTo>
                  <a:cubicBezTo>
                    <a:pt x="30552" y="54177"/>
                    <a:pt x="33582" y="54202"/>
                    <a:pt x="36612" y="54202"/>
                  </a:cubicBezTo>
                  <a:cubicBezTo>
                    <a:pt x="37264" y="54202"/>
                    <a:pt x="37916" y="54201"/>
                    <a:pt x="38569" y="54198"/>
                  </a:cubicBezTo>
                  <a:cubicBezTo>
                    <a:pt x="38695" y="54198"/>
                    <a:pt x="38821" y="54198"/>
                    <a:pt x="38947" y="54198"/>
                  </a:cubicBezTo>
                  <a:cubicBezTo>
                    <a:pt x="41431" y="54198"/>
                    <a:pt x="43921" y="54160"/>
                    <a:pt x="46031" y="52594"/>
                  </a:cubicBezTo>
                  <a:cubicBezTo>
                    <a:pt x="47091" y="51813"/>
                    <a:pt x="48054" y="50850"/>
                    <a:pt x="48988" y="49888"/>
                  </a:cubicBezTo>
                  <a:lnTo>
                    <a:pt x="48988" y="49888"/>
                  </a:lnTo>
                  <a:cubicBezTo>
                    <a:pt x="48933" y="50446"/>
                    <a:pt x="48974" y="50976"/>
                    <a:pt x="49030" y="51604"/>
                  </a:cubicBezTo>
                  <a:cubicBezTo>
                    <a:pt x="49058" y="52176"/>
                    <a:pt x="49058" y="52720"/>
                    <a:pt x="49170" y="53291"/>
                  </a:cubicBezTo>
                  <a:cubicBezTo>
                    <a:pt x="49253" y="53570"/>
                    <a:pt x="49393" y="53989"/>
                    <a:pt x="49156" y="54240"/>
                  </a:cubicBezTo>
                  <a:cubicBezTo>
                    <a:pt x="48974" y="54407"/>
                    <a:pt x="48389" y="54366"/>
                    <a:pt x="48151" y="54379"/>
                  </a:cubicBezTo>
                  <a:cubicBezTo>
                    <a:pt x="44692" y="54603"/>
                    <a:pt x="41275" y="54937"/>
                    <a:pt x="37815" y="55342"/>
                  </a:cubicBezTo>
                  <a:cubicBezTo>
                    <a:pt x="34967" y="55673"/>
                    <a:pt x="32156" y="55805"/>
                    <a:pt x="29322" y="55805"/>
                  </a:cubicBezTo>
                  <a:cubicBezTo>
                    <a:pt x="28339" y="55805"/>
                    <a:pt x="27354" y="55789"/>
                    <a:pt x="26364" y="55760"/>
                  </a:cubicBezTo>
                  <a:cubicBezTo>
                    <a:pt x="22570" y="55635"/>
                    <a:pt x="18790" y="55593"/>
                    <a:pt x="15009" y="55495"/>
                  </a:cubicBezTo>
                  <a:cubicBezTo>
                    <a:pt x="10671" y="55356"/>
                    <a:pt x="6347" y="55105"/>
                    <a:pt x="2037" y="54477"/>
                  </a:cubicBezTo>
                  <a:cubicBezTo>
                    <a:pt x="3056" y="51659"/>
                    <a:pt x="3321" y="48716"/>
                    <a:pt x="3572" y="45745"/>
                  </a:cubicBezTo>
                  <a:cubicBezTo>
                    <a:pt x="3851" y="42160"/>
                    <a:pt x="4171" y="38576"/>
                    <a:pt x="4339" y="34977"/>
                  </a:cubicBezTo>
                  <a:cubicBezTo>
                    <a:pt x="4688" y="27877"/>
                    <a:pt x="4618" y="20777"/>
                    <a:pt x="4283" y="13677"/>
                  </a:cubicBezTo>
                  <a:cubicBezTo>
                    <a:pt x="4116" y="9716"/>
                    <a:pt x="3837" y="5769"/>
                    <a:pt x="3530" y="1821"/>
                  </a:cubicBezTo>
                  <a:close/>
                  <a:moveTo>
                    <a:pt x="4756" y="1"/>
                  </a:moveTo>
                  <a:cubicBezTo>
                    <a:pt x="4343" y="1"/>
                    <a:pt x="3929" y="3"/>
                    <a:pt x="3516" y="8"/>
                  </a:cubicBezTo>
                  <a:cubicBezTo>
                    <a:pt x="3488" y="8"/>
                    <a:pt x="3446" y="36"/>
                    <a:pt x="3418" y="36"/>
                  </a:cubicBezTo>
                  <a:cubicBezTo>
                    <a:pt x="3293" y="36"/>
                    <a:pt x="3153" y="36"/>
                    <a:pt x="3028" y="64"/>
                  </a:cubicBezTo>
                  <a:cubicBezTo>
                    <a:pt x="2930" y="78"/>
                    <a:pt x="2846" y="189"/>
                    <a:pt x="2846" y="287"/>
                  </a:cubicBezTo>
                  <a:cubicBezTo>
                    <a:pt x="2818" y="329"/>
                    <a:pt x="2804" y="356"/>
                    <a:pt x="2804" y="412"/>
                  </a:cubicBezTo>
                  <a:cubicBezTo>
                    <a:pt x="2023" y="7122"/>
                    <a:pt x="3097" y="13915"/>
                    <a:pt x="2860" y="20652"/>
                  </a:cubicBezTo>
                  <a:cubicBezTo>
                    <a:pt x="2609" y="27417"/>
                    <a:pt x="1633" y="34140"/>
                    <a:pt x="893" y="40863"/>
                  </a:cubicBezTo>
                  <a:cubicBezTo>
                    <a:pt x="475" y="44685"/>
                    <a:pt x="126" y="48507"/>
                    <a:pt x="1" y="52343"/>
                  </a:cubicBezTo>
                  <a:cubicBezTo>
                    <a:pt x="1" y="52496"/>
                    <a:pt x="126" y="52580"/>
                    <a:pt x="266" y="52594"/>
                  </a:cubicBezTo>
                  <a:cubicBezTo>
                    <a:pt x="852" y="52650"/>
                    <a:pt x="1424" y="52720"/>
                    <a:pt x="2023" y="52775"/>
                  </a:cubicBezTo>
                  <a:lnTo>
                    <a:pt x="2051" y="52775"/>
                  </a:lnTo>
                  <a:cubicBezTo>
                    <a:pt x="1898" y="53389"/>
                    <a:pt x="1703" y="53989"/>
                    <a:pt x="1479" y="54589"/>
                  </a:cubicBezTo>
                  <a:cubicBezTo>
                    <a:pt x="1424" y="54714"/>
                    <a:pt x="1535" y="54882"/>
                    <a:pt x="1661" y="54896"/>
                  </a:cubicBezTo>
                  <a:cubicBezTo>
                    <a:pt x="9625" y="56081"/>
                    <a:pt x="17702" y="55984"/>
                    <a:pt x="25750" y="56207"/>
                  </a:cubicBezTo>
                  <a:cubicBezTo>
                    <a:pt x="27396" y="56251"/>
                    <a:pt x="29042" y="56339"/>
                    <a:pt x="30682" y="56339"/>
                  </a:cubicBezTo>
                  <a:cubicBezTo>
                    <a:pt x="31112" y="56339"/>
                    <a:pt x="31542" y="56333"/>
                    <a:pt x="31971" y="56318"/>
                  </a:cubicBezTo>
                  <a:cubicBezTo>
                    <a:pt x="33952" y="56249"/>
                    <a:pt x="35905" y="56039"/>
                    <a:pt x="37857" y="55802"/>
                  </a:cubicBezTo>
                  <a:cubicBezTo>
                    <a:pt x="39880" y="55579"/>
                    <a:pt x="41875" y="55314"/>
                    <a:pt x="43897" y="55133"/>
                  </a:cubicBezTo>
                  <a:cubicBezTo>
                    <a:pt x="45459" y="54993"/>
                    <a:pt x="47035" y="54993"/>
                    <a:pt x="48598" y="54826"/>
                  </a:cubicBezTo>
                  <a:cubicBezTo>
                    <a:pt x="48974" y="54798"/>
                    <a:pt x="49504" y="54784"/>
                    <a:pt x="49728" y="54435"/>
                  </a:cubicBezTo>
                  <a:cubicBezTo>
                    <a:pt x="50007" y="54031"/>
                    <a:pt x="49755" y="53347"/>
                    <a:pt x="49686" y="52915"/>
                  </a:cubicBezTo>
                  <a:cubicBezTo>
                    <a:pt x="49504" y="51729"/>
                    <a:pt x="49407" y="50404"/>
                    <a:pt x="49672" y="49218"/>
                  </a:cubicBezTo>
                  <a:cubicBezTo>
                    <a:pt x="49783" y="49093"/>
                    <a:pt x="49895" y="48995"/>
                    <a:pt x="50007" y="48870"/>
                  </a:cubicBezTo>
                  <a:cubicBezTo>
                    <a:pt x="50620" y="48242"/>
                    <a:pt x="51220" y="47614"/>
                    <a:pt x="51834" y="46973"/>
                  </a:cubicBezTo>
                  <a:cubicBezTo>
                    <a:pt x="52099" y="46694"/>
                    <a:pt x="52545" y="46359"/>
                    <a:pt x="52727" y="46024"/>
                  </a:cubicBezTo>
                  <a:cubicBezTo>
                    <a:pt x="52880" y="45676"/>
                    <a:pt x="52727" y="45090"/>
                    <a:pt x="52713" y="44671"/>
                  </a:cubicBezTo>
                  <a:cubicBezTo>
                    <a:pt x="52657" y="43723"/>
                    <a:pt x="52601" y="42802"/>
                    <a:pt x="52573" y="41854"/>
                  </a:cubicBezTo>
                  <a:cubicBezTo>
                    <a:pt x="52503" y="40082"/>
                    <a:pt x="52448" y="38297"/>
                    <a:pt x="52434" y="36525"/>
                  </a:cubicBezTo>
                  <a:cubicBezTo>
                    <a:pt x="52378" y="32913"/>
                    <a:pt x="52392" y="29328"/>
                    <a:pt x="52169" y="25715"/>
                  </a:cubicBezTo>
                  <a:cubicBezTo>
                    <a:pt x="51611" y="17374"/>
                    <a:pt x="51959" y="8977"/>
                    <a:pt x="52029" y="621"/>
                  </a:cubicBezTo>
                  <a:cubicBezTo>
                    <a:pt x="52029" y="482"/>
                    <a:pt x="51904" y="356"/>
                    <a:pt x="51764" y="356"/>
                  </a:cubicBezTo>
                  <a:cubicBezTo>
                    <a:pt x="45487" y="705"/>
                    <a:pt x="39210" y="1082"/>
                    <a:pt x="32933" y="1431"/>
                  </a:cubicBezTo>
                  <a:cubicBezTo>
                    <a:pt x="30813" y="1544"/>
                    <a:pt x="28686" y="1701"/>
                    <a:pt x="26561" y="1701"/>
                  </a:cubicBezTo>
                  <a:cubicBezTo>
                    <a:pt x="25541" y="1701"/>
                    <a:pt x="24522" y="1665"/>
                    <a:pt x="23504" y="1570"/>
                  </a:cubicBezTo>
                  <a:cubicBezTo>
                    <a:pt x="20394" y="1291"/>
                    <a:pt x="17311" y="733"/>
                    <a:pt x="14214" y="426"/>
                  </a:cubicBezTo>
                  <a:cubicBezTo>
                    <a:pt x="11068" y="142"/>
                    <a:pt x="7921" y="1"/>
                    <a:pt x="4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3672075" y="2325850"/>
              <a:ext cx="423700" cy="71450"/>
            </a:xfrm>
            <a:custGeom>
              <a:avLst/>
              <a:gdLst/>
              <a:ahLst/>
              <a:cxnLst/>
              <a:rect l="l" t="t" r="r" b="b"/>
              <a:pathLst>
                <a:path w="16948" h="2858" extrusionOk="0">
                  <a:moveTo>
                    <a:pt x="15734" y="0"/>
                  </a:moveTo>
                  <a:cubicBezTo>
                    <a:pt x="15224" y="0"/>
                    <a:pt x="14563" y="196"/>
                    <a:pt x="14033" y="378"/>
                  </a:cubicBezTo>
                  <a:cubicBezTo>
                    <a:pt x="13517" y="378"/>
                    <a:pt x="12986" y="392"/>
                    <a:pt x="12470" y="406"/>
                  </a:cubicBezTo>
                  <a:cubicBezTo>
                    <a:pt x="11229" y="448"/>
                    <a:pt x="9988" y="490"/>
                    <a:pt x="8746" y="545"/>
                  </a:cubicBezTo>
                  <a:cubicBezTo>
                    <a:pt x="6263" y="671"/>
                    <a:pt x="3794" y="866"/>
                    <a:pt x="1312" y="1103"/>
                  </a:cubicBezTo>
                  <a:cubicBezTo>
                    <a:pt x="1158" y="1131"/>
                    <a:pt x="1033" y="1187"/>
                    <a:pt x="949" y="1285"/>
                  </a:cubicBezTo>
                  <a:cubicBezTo>
                    <a:pt x="851" y="1285"/>
                    <a:pt x="754" y="1257"/>
                    <a:pt x="670" y="1257"/>
                  </a:cubicBezTo>
                  <a:cubicBezTo>
                    <a:pt x="657" y="1256"/>
                    <a:pt x="644" y="1255"/>
                    <a:pt x="631" y="1255"/>
                  </a:cubicBezTo>
                  <a:cubicBezTo>
                    <a:pt x="1" y="1255"/>
                    <a:pt x="13" y="2262"/>
                    <a:pt x="670" y="2303"/>
                  </a:cubicBezTo>
                  <a:cubicBezTo>
                    <a:pt x="4366" y="2638"/>
                    <a:pt x="8077" y="2707"/>
                    <a:pt x="11787" y="2763"/>
                  </a:cubicBezTo>
                  <a:cubicBezTo>
                    <a:pt x="12399" y="2770"/>
                    <a:pt x="13180" y="2858"/>
                    <a:pt x="13949" y="2858"/>
                  </a:cubicBezTo>
                  <a:cubicBezTo>
                    <a:pt x="14775" y="2858"/>
                    <a:pt x="15589" y="2756"/>
                    <a:pt x="16167" y="2345"/>
                  </a:cubicBezTo>
                  <a:cubicBezTo>
                    <a:pt x="16781" y="1898"/>
                    <a:pt x="16948" y="992"/>
                    <a:pt x="16515" y="434"/>
                  </a:cubicBezTo>
                  <a:cubicBezTo>
                    <a:pt x="16425" y="114"/>
                    <a:pt x="16123" y="0"/>
                    <a:pt x="15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3640000" y="2168600"/>
              <a:ext cx="444625" cy="196325"/>
            </a:xfrm>
            <a:custGeom>
              <a:avLst/>
              <a:gdLst/>
              <a:ahLst/>
              <a:cxnLst/>
              <a:rect l="l" t="t" r="r" b="b"/>
              <a:pathLst>
                <a:path w="17785" h="7853" extrusionOk="0">
                  <a:moveTo>
                    <a:pt x="2957" y="2073"/>
                  </a:moveTo>
                  <a:cubicBezTo>
                    <a:pt x="2970" y="2073"/>
                    <a:pt x="2980" y="2091"/>
                    <a:pt x="2943" y="2121"/>
                  </a:cubicBezTo>
                  <a:cubicBezTo>
                    <a:pt x="2930" y="2088"/>
                    <a:pt x="2945" y="2073"/>
                    <a:pt x="2957" y="2073"/>
                  </a:cubicBezTo>
                  <a:close/>
                  <a:moveTo>
                    <a:pt x="9136" y="1"/>
                  </a:moveTo>
                  <a:cubicBezTo>
                    <a:pt x="8941" y="1"/>
                    <a:pt x="8788" y="56"/>
                    <a:pt x="8648" y="154"/>
                  </a:cubicBezTo>
                  <a:lnTo>
                    <a:pt x="6347" y="112"/>
                  </a:lnTo>
                  <a:cubicBezTo>
                    <a:pt x="6246" y="95"/>
                    <a:pt x="6157" y="87"/>
                    <a:pt x="6074" y="87"/>
                  </a:cubicBezTo>
                  <a:cubicBezTo>
                    <a:pt x="5824" y="87"/>
                    <a:pt x="5628" y="157"/>
                    <a:pt x="5314" y="252"/>
                  </a:cubicBezTo>
                  <a:cubicBezTo>
                    <a:pt x="5300" y="254"/>
                    <a:pt x="5285" y="256"/>
                    <a:pt x="5268" y="256"/>
                  </a:cubicBezTo>
                  <a:cubicBezTo>
                    <a:pt x="5161" y="256"/>
                    <a:pt x="5015" y="202"/>
                    <a:pt x="4912" y="202"/>
                  </a:cubicBezTo>
                  <a:cubicBezTo>
                    <a:pt x="4877" y="202"/>
                    <a:pt x="4848" y="208"/>
                    <a:pt x="4826" y="224"/>
                  </a:cubicBezTo>
                  <a:cubicBezTo>
                    <a:pt x="4731" y="230"/>
                    <a:pt x="4635" y="232"/>
                    <a:pt x="4536" y="232"/>
                  </a:cubicBezTo>
                  <a:cubicBezTo>
                    <a:pt x="4361" y="232"/>
                    <a:pt x="4183" y="226"/>
                    <a:pt x="4006" y="226"/>
                  </a:cubicBezTo>
                  <a:cubicBezTo>
                    <a:pt x="3844" y="226"/>
                    <a:pt x="3684" y="231"/>
                    <a:pt x="3529" y="252"/>
                  </a:cubicBezTo>
                  <a:cubicBezTo>
                    <a:pt x="2925" y="336"/>
                    <a:pt x="2288" y="462"/>
                    <a:pt x="1656" y="462"/>
                  </a:cubicBezTo>
                  <a:cubicBezTo>
                    <a:pt x="1457" y="462"/>
                    <a:pt x="1258" y="449"/>
                    <a:pt x="1060" y="419"/>
                  </a:cubicBezTo>
                  <a:cubicBezTo>
                    <a:pt x="988" y="406"/>
                    <a:pt x="917" y="400"/>
                    <a:pt x="847" y="400"/>
                  </a:cubicBezTo>
                  <a:cubicBezTo>
                    <a:pt x="607" y="400"/>
                    <a:pt x="389" y="482"/>
                    <a:pt x="237" y="698"/>
                  </a:cubicBezTo>
                  <a:cubicBezTo>
                    <a:pt x="70" y="949"/>
                    <a:pt x="0" y="1312"/>
                    <a:pt x="167" y="1577"/>
                  </a:cubicBezTo>
                  <a:cubicBezTo>
                    <a:pt x="293" y="1772"/>
                    <a:pt x="391" y="1953"/>
                    <a:pt x="460" y="2163"/>
                  </a:cubicBezTo>
                  <a:cubicBezTo>
                    <a:pt x="488" y="2372"/>
                    <a:pt x="530" y="2567"/>
                    <a:pt x="628" y="2776"/>
                  </a:cubicBezTo>
                  <a:cubicBezTo>
                    <a:pt x="642" y="2846"/>
                    <a:pt x="670" y="2902"/>
                    <a:pt x="697" y="2972"/>
                  </a:cubicBezTo>
                  <a:lnTo>
                    <a:pt x="697" y="2986"/>
                  </a:lnTo>
                  <a:cubicBezTo>
                    <a:pt x="879" y="4380"/>
                    <a:pt x="935" y="5789"/>
                    <a:pt x="865" y="7184"/>
                  </a:cubicBezTo>
                  <a:cubicBezTo>
                    <a:pt x="851" y="7603"/>
                    <a:pt x="1130" y="7798"/>
                    <a:pt x="1534" y="7798"/>
                  </a:cubicBezTo>
                  <a:cubicBezTo>
                    <a:pt x="1596" y="7798"/>
                    <a:pt x="1714" y="7842"/>
                    <a:pt x="1768" y="7842"/>
                  </a:cubicBezTo>
                  <a:cubicBezTo>
                    <a:pt x="1775" y="7842"/>
                    <a:pt x="1781" y="7841"/>
                    <a:pt x="1785" y="7840"/>
                  </a:cubicBezTo>
                  <a:cubicBezTo>
                    <a:pt x="1818" y="7849"/>
                    <a:pt x="1871" y="7852"/>
                    <a:pt x="1930" y="7852"/>
                  </a:cubicBezTo>
                  <a:cubicBezTo>
                    <a:pt x="2047" y="7852"/>
                    <a:pt x="2190" y="7840"/>
                    <a:pt x="2246" y="7840"/>
                  </a:cubicBezTo>
                  <a:cubicBezTo>
                    <a:pt x="3551" y="7729"/>
                    <a:pt x="4826" y="7696"/>
                    <a:pt x="6106" y="7696"/>
                  </a:cubicBezTo>
                  <a:cubicBezTo>
                    <a:pt x="7247" y="7696"/>
                    <a:pt x="8392" y="7722"/>
                    <a:pt x="9569" y="7742"/>
                  </a:cubicBezTo>
                  <a:cubicBezTo>
                    <a:pt x="10100" y="7754"/>
                    <a:pt x="10626" y="7769"/>
                    <a:pt x="11153" y="7769"/>
                  </a:cubicBezTo>
                  <a:cubicBezTo>
                    <a:pt x="11829" y="7769"/>
                    <a:pt x="12505" y="7745"/>
                    <a:pt x="13195" y="7658"/>
                  </a:cubicBezTo>
                  <a:cubicBezTo>
                    <a:pt x="14409" y="7505"/>
                    <a:pt x="15636" y="7324"/>
                    <a:pt x="16850" y="7156"/>
                  </a:cubicBezTo>
                  <a:cubicBezTo>
                    <a:pt x="17533" y="7086"/>
                    <a:pt x="17785" y="5998"/>
                    <a:pt x="17003" y="5984"/>
                  </a:cubicBezTo>
                  <a:cubicBezTo>
                    <a:pt x="16878" y="5984"/>
                    <a:pt x="16766" y="5622"/>
                    <a:pt x="16627" y="5552"/>
                  </a:cubicBezTo>
                  <a:cubicBezTo>
                    <a:pt x="16655" y="5468"/>
                    <a:pt x="16669" y="5399"/>
                    <a:pt x="16683" y="5343"/>
                  </a:cubicBezTo>
                  <a:cubicBezTo>
                    <a:pt x="16724" y="5134"/>
                    <a:pt x="16752" y="4924"/>
                    <a:pt x="16766" y="4715"/>
                  </a:cubicBezTo>
                  <a:cubicBezTo>
                    <a:pt x="16836" y="4297"/>
                    <a:pt x="16906" y="3878"/>
                    <a:pt x="16962" y="3460"/>
                  </a:cubicBezTo>
                  <a:cubicBezTo>
                    <a:pt x="17087" y="2609"/>
                    <a:pt x="17171" y="1730"/>
                    <a:pt x="17143" y="879"/>
                  </a:cubicBezTo>
                  <a:cubicBezTo>
                    <a:pt x="17117" y="511"/>
                    <a:pt x="16830" y="93"/>
                    <a:pt x="16423" y="93"/>
                  </a:cubicBezTo>
                  <a:cubicBezTo>
                    <a:pt x="16399" y="93"/>
                    <a:pt x="16373" y="95"/>
                    <a:pt x="16348" y="98"/>
                  </a:cubicBezTo>
                  <a:cubicBezTo>
                    <a:pt x="16278" y="103"/>
                    <a:pt x="16215" y="106"/>
                    <a:pt x="16154" y="106"/>
                  </a:cubicBezTo>
                  <a:cubicBezTo>
                    <a:pt x="16032" y="106"/>
                    <a:pt x="15920" y="94"/>
                    <a:pt x="15790" y="56"/>
                  </a:cubicBezTo>
                  <a:cubicBezTo>
                    <a:pt x="15723" y="37"/>
                    <a:pt x="15654" y="28"/>
                    <a:pt x="15587" y="28"/>
                  </a:cubicBezTo>
                  <a:cubicBezTo>
                    <a:pt x="15458" y="28"/>
                    <a:pt x="15333" y="62"/>
                    <a:pt x="15232" y="126"/>
                  </a:cubicBezTo>
                  <a:cubicBezTo>
                    <a:pt x="13195" y="98"/>
                    <a:pt x="11173" y="56"/>
                    <a:pt x="9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3671725" y="2342900"/>
              <a:ext cx="396625" cy="29725"/>
            </a:xfrm>
            <a:custGeom>
              <a:avLst/>
              <a:gdLst/>
              <a:ahLst/>
              <a:cxnLst/>
              <a:rect l="l" t="t" r="r" b="b"/>
              <a:pathLst>
                <a:path w="15865" h="1189" extrusionOk="0">
                  <a:moveTo>
                    <a:pt x="15664" y="1"/>
                  </a:moveTo>
                  <a:cubicBezTo>
                    <a:pt x="15655" y="1"/>
                    <a:pt x="15646" y="1"/>
                    <a:pt x="15637" y="3"/>
                  </a:cubicBezTo>
                  <a:cubicBezTo>
                    <a:pt x="12327" y="609"/>
                    <a:pt x="8971" y="634"/>
                    <a:pt x="5614" y="634"/>
                  </a:cubicBezTo>
                  <a:cubicBezTo>
                    <a:pt x="5304" y="634"/>
                    <a:pt x="4995" y="634"/>
                    <a:pt x="4686" y="634"/>
                  </a:cubicBezTo>
                  <a:cubicBezTo>
                    <a:pt x="3173" y="634"/>
                    <a:pt x="1661" y="639"/>
                    <a:pt x="154" y="700"/>
                  </a:cubicBezTo>
                  <a:cubicBezTo>
                    <a:pt x="0" y="700"/>
                    <a:pt x="0" y="965"/>
                    <a:pt x="154" y="965"/>
                  </a:cubicBezTo>
                  <a:cubicBezTo>
                    <a:pt x="5343" y="742"/>
                    <a:pt x="10587" y="1188"/>
                    <a:pt x="15707" y="254"/>
                  </a:cubicBezTo>
                  <a:cubicBezTo>
                    <a:pt x="15865" y="214"/>
                    <a:pt x="15811" y="1"/>
                    <a:pt x="15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3655675" y="2317400"/>
              <a:ext cx="113025" cy="50450"/>
            </a:xfrm>
            <a:custGeom>
              <a:avLst/>
              <a:gdLst/>
              <a:ahLst/>
              <a:cxnLst/>
              <a:rect l="l" t="t" r="r" b="b"/>
              <a:pathLst>
                <a:path w="4521" h="2018" extrusionOk="0">
                  <a:moveTo>
                    <a:pt x="4122" y="0"/>
                  </a:moveTo>
                  <a:cubicBezTo>
                    <a:pt x="3519" y="0"/>
                    <a:pt x="2944" y="99"/>
                    <a:pt x="2358" y="186"/>
                  </a:cubicBezTo>
                  <a:cubicBezTo>
                    <a:pt x="1981" y="242"/>
                    <a:pt x="1619" y="311"/>
                    <a:pt x="1256" y="311"/>
                  </a:cubicBezTo>
                  <a:cubicBezTo>
                    <a:pt x="1107" y="311"/>
                    <a:pt x="947" y="296"/>
                    <a:pt x="787" y="296"/>
                  </a:cubicBezTo>
                  <a:cubicBezTo>
                    <a:pt x="647" y="296"/>
                    <a:pt x="508" y="308"/>
                    <a:pt x="377" y="353"/>
                  </a:cubicBezTo>
                  <a:cubicBezTo>
                    <a:pt x="1" y="465"/>
                    <a:pt x="15" y="1079"/>
                    <a:pt x="84" y="1413"/>
                  </a:cubicBezTo>
                  <a:cubicBezTo>
                    <a:pt x="155" y="1730"/>
                    <a:pt x="433" y="2018"/>
                    <a:pt x="768" y="2018"/>
                  </a:cubicBezTo>
                  <a:cubicBezTo>
                    <a:pt x="832" y="2018"/>
                    <a:pt x="897" y="2007"/>
                    <a:pt x="963" y="1985"/>
                  </a:cubicBezTo>
                  <a:cubicBezTo>
                    <a:pt x="1076" y="1935"/>
                    <a:pt x="1043" y="1740"/>
                    <a:pt x="914" y="1740"/>
                  </a:cubicBezTo>
                  <a:cubicBezTo>
                    <a:pt x="899" y="1740"/>
                    <a:pt x="883" y="1742"/>
                    <a:pt x="866" y="1748"/>
                  </a:cubicBezTo>
                  <a:cubicBezTo>
                    <a:pt x="823" y="1762"/>
                    <a:pt x="782" y="1769"/>
                    <a:pt x="743" y="1769"/>
                  </a:cubicBezTo>
                  <a:cubicBezTo>
                    <a:pt x="516" y="1769"/>
                    <a:pt x="359" y="1544"/>
                    <a:pt x="336" y="1330"/>
                  </a:cubicBezTo>
                  <a:cubicBezTo>
                    <a:pt x="294" y="1148"/>
                    <a:pt x="280" y="730"/>
                    <a:pt x="447" y="604"/>
                  </a:cubicBezTo>
                  <a:cubicBezTo>
                    <a:pt x="507" y="569"/>
                    <a:pt x="603" y="558"/>
                    <a:pt x="707" y="558"/>
                  </a:cubicBezTo>
                  <a:cubicBezTo>
                    <a:pt x="845" y="558"/>
                    <a:pt x="999" y="576"/>
                    <a:pt x="1103" y="576"/>
                  </a:cubicBezTo>
                  <a:cubicBezTo>
                    <a:pt x="1326" y="576"/>
                    <a:pt x="1535" y="576"/>
                    <a:pt x="1744" y="535"/>
                  </a:cubicBezTo>
                  <a:cubicBezTo>
                    <a:pt x="2559" y="456"/>
                    <a:pt x="3349" y="253"/>
                    <a:pt x="4183" y="253"/>
                  </a:cubicBezTo>
                  <a:cubicBezTo>
                    <a:pt x="4235" y="253"/>
                    <a:pt x="4287" y="254"/>
                    <a:pt x="4339" y="256"/>
                  </a:cubicBezTo>
                  <a:cubicBezTo>
                    <a:pt x="4520" y="256"/>
                    <a:pt x="4520" y="5"/>
                    <a:pt x="4339" y="5"/>
                  </a:cubicBezTo>
                  <a:cubicBezTo>
                    <a:pt x="4266" y="2"/>
                    <a:pt x="4194" y="0"/>
                    <a:pt x="4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3787150" y="2315450"/>
              <a:ext cx="153450" cy="11150"/>
            </a:xfrm>
            <a:custGeom>
              <a:avLst/>
              <a:gdLst/>
              <a:ahLst/>
              <a:cxnLst/>
              <a:rect l="l" t="t" r="r" b="b"/>
              <a:pathLst>
                <a:path w="6138" h="446" extrusionOk="0">
                  <a:moveTo>
                    <a:pt x="4839" y="1"/>
                  </a:moveTo>
                  <a:cubicBezTo>
                    <a:pt x="3278" y="1"/>
                    <a:pt x="1721" y="68"/>
                    <a:pt x="182" y="180"/>
                  </a:cubicBezTo>
                  <a:cubicBezTo>
                    <a:pt x="5" y="194"/>
                    <a:pt x="0" y="446"/>
                    <a:pt x="168" y="446"/>
                  </a:cubicBezTo>
                  <a:cubicBezTo>
                    <a:pt x="173" y="446"/>
                    <a:pt x="177" y="446"/>
                    <a:pt x="182" y="445"/>
                  </a:cubicBezTo>
                  <a:cubicBezTo>
                    <a:pt x="1838" y="326"/>
                    <a:pt x="3473" y="258"/>
                    <a:pt x="5123" y="258"/>
                  </a:cubicBezTo>
                  <a:cubicBezTo>
                    <a:pt x="5405" y="258"/>
                    <a:pt x="5688" y="260"/>
                    <a:pt x="5970" y="264"/>
                  </a:cubicBezTo>
                  <a:cubicBezTo>
                    <a:pt x="6138" y="264"/>
                    <a:pt x="6138" y="13"/>
                    <a:pt x="5970" y="13"/>
                  </a:cubicBezTo>
                  <a:cubicBezTo>
                    <a:pt x="5593" y="5"/>
                    <a:pt x="5216" y="1"/>
                    <a:pt x="4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3957675" y="2315050"/>
              <a:ext cx="123125" cy="35025"/>
            </a:xfrm>
            <a:custGeom>
              <a:avLst/>
              <a:gdLst/>
              <a:ahLst/>
              <a:cxnLst/>
              <a:rect l="l" t="t" r="r" b="b"/>
              <a:pathLst>
                <a:path w="4925" h="1401" extrusionOk="0">
                  <a:moveTo>
                    <a:pt x="142" y="0"/>
                  </a:moveTo>
                  <a:cubicBezTo>
                    <a:pt x="0" y="0"/>
                    <a:pt x="4" y="252"/>
                    <a:pt x="154" y="252"/>
                  </a:cubicBezTo>
                  <a:cubicBezTo>
                    <a:pt x="1130" y="252"/>
                    <a:pt x="2093" y="252"/>
                    <a:pt x="3069" y="266"/>
                  </a:cubicBezTo>
                  <a:lnTo>
                    <a:pt x="3780" y="266"/>
                  </a:lnTo>
                  <a:cubicBezTo>
                    <a:pt x="3892" y="266"/>
                    <a:pt x="4012" y="255"/>
                    <a:pt x="4126" y="255"/>
                  </a:cubicBezTo>
                  <a:cubicBezTo>
                    <a:pt x="4270" y="255"/>
                    <a:pt x="4405" y="272"/>
                    <a:pt x="4506" y="350"/>
                  </a:cubicBezTo>
                  <a:cubicBezTo>
                    <a:pt x="4743" y="545"/>
                    <a:pt x="4645" y="949"/>
                    <a:pt x="4338" y="1047"/>
                  </a:cubicBezTo>
                  <a:cubicBezTo>
                    <a:pt x="4227" y="1103"/>
                    <a:pt x="4087" y="1089"/>
                    <a:pt x="3962" y="1159"/>
                  </a:cubicBezTo>
                  <a:cubicBezTo>
                    <a:pt x="3832" y="1230"/>
                    <a:pt x="3912" y="1400"/>
                    <a:pt x="4032" y="1400"/>
                  </a:cubicBezTo>
                  <a:cubicBezTo>
                    <a:pt x="4054" y="1400"/>
                    <a:pt x="4078" y="1395"/>
                    <a:pt x="4101" y="1382"/>
                  </a:cubicBezTo>
                  <a:cubicBezTo>
                    <a:pt x="4269" y="1284"/>
                    <a:pt x="4520" y="1354"/>
                    <a:pt x="4673" y="1228"/>
                  </a:cubicBezTo>
                  <a:cubicBezTo>
                    <a:pt x="4826" y="1103"/>
                    <a:pt x="4868" y="908"/>
                    <a:pt x="4882" y="740"/>
                  </a:cubicBezTo>
                  <a:cubicBezTo>
                    <a:pt x="4924" y="336"/>
                    <a:pt x="4785" y="43"/>
                    <a:pt x="4338" y="29"/>
                  </a:cubicBezTo>
                  <a:cubicBezTo>
                    <a:pt x="4078" y="13"/>
                    <a:pt x="3815" y="9"/>
                    <a:pt x="3549" y="9"/>
                  </a:cubicBezTo>
                  <a:cubicBezTo>
                    <a:pt x="3333" y="9"/>
                    <a:pt x="3116" y="11"/>
                    <a:pt x="2900" y="11"/>
                  </a:cubicBezTo>
                  <a:cubicBezTo>
                    <a:pt x="2695" y="11"/>
                    <a:pt x="2491" y="9"/>
                    <a:pt x="2288" y="1"/>
                  </a:cubicBezTo>
                  <a:lnTo>
                    <a:pt x="154" y="1"/>
                  </a:ln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3637900" y="2171350"/>
              <a:ext cx="144025" cy="161875"/>
            </a:xfrm>
            <a:custGeom>
              <a:avLst/>
              <a:gdLst/>
              <a:ahLst/>
              <a:cxnLst/>
              <a:rect l="l" t="t" r="r" b="b"/>
              <a:pathLst>
                <a:path w="5761" h="6475" extrusionOk="0">
                  <a:moveTo>
                    <a:pt x="5618" y="0"/>
                  </a:moveTo>
                  <a:cubicBezTo>
                    <a:pt x="5610" y="0"/>
                    <a:pt x="5602" y="1"/>
                    <a:pt x="5594" y="2"/>
                  </a:cubicBezTo>
                  <a:cubicBezTo>
                    <a:pt x="4562" y="100"/>
                    <a:pt x="3529" y="197"/>
                    <a:pt x="2497" y="239"/>
                  </a:cubicBezTo>
                  <a:cubicBezTo>
                    <a:pt x="1995" y="281"/>
                    <a:pt x="1479" y="295"/>
                    <a:pt x="949" y="295"/>
                  </a:cubicBezTo>
                  <a:cubicBezTo>
                    <a:pt x="890" y="295"/>
                    <a:pt x="829" y="293"/>
                    <a:pt x="767" y="293"/>
                  </a:cubicBezTo>
                  <a:cubicBezTo>
                    <a:pt x="519" y="293"/>
                    <a:pt x="260" y="320"/>
                    <a:pt x="126" y="588"/>
                  </a:cubicBezTo>
                  <a:cubicBezTo>
                    <a:pt x="0" y="909"/>
                    <a:pt x="196" y="1397"/>
                    <a:pt x="265" y="1704"/>
                  </a:cubicBezTo>
                  <a:cubicBezTo>
                    <a:pt x="377" y="2192"/>
                    <a:pt x="475" y="2694"/>
                    <a:pt x="572" y="3182"/>
                  </a:cubicBezTo>
                  <a:cubicBezTo>
                    <a:pt x="754" y="4229"/>
                    <a:pt x="893" y="5275"/>
                    <a:pt x="935" y="6349"/>
                  </a:cubicBezTo>
                  <a:cubicBezTo>
                    <a:pt x="956" y="6432"/>
                    <a:pt x="1029" y="6474"/>
                    <a:pt x="1097" y="6474"/>
                  </a:cubicBezTo>
                  <a:cubicBezTo>
                    <a:pt x="1165" y="6474"/>
                    <a:pt x="1228" y="6432"/>
                    <a:pt x="1228" y="6349"/>
                  </a:cubicBezTo>
                  <a:cubicBezTo>
                    <a:pt x="1158" y="4577"/>
                    <a:pt x="837" y="2862"/>
                    <a:pt x="433" y="1146"/>
                  </a:cubicBezTo>
                  <a:cubicBezTo>
                    <a:pt x="405" y="1062"/>
                    <a:pt x="349" y="853"/>
                    <a:pt x="363" y="797"/>
                  </a:cubicBezTo>
                  <a:cubicBezTo>
                    <a:pt x="405" y="630"/>
                    <a:pt x="628" y="574"/>
                    <a:pt x="781" y="574"/>
                  </a:cubicBezTo>
                  <a:cubicBezTo>
                    <a:pt x="1019" y="574"/>
                    <a:pt x="1256" y="560"/>
                    <a:pt x="1493" y="560"/>
                  </a:cubicBezTo>
                  <a:cubicBezTo>
                    <a:pt x="1953" y="532"/>
                    <a:pt x="2400" y="518"/>
                    <a:pt x="2832" y="490"/>
                  </a:cubicBezTo>
                  <a:cubicBezTo>
                    <a:pt x="3766" y="435"/>
                    <a:pt x="4687" y="351"/>
                    <a:pt x="5594" y="253"/>
                  </a:cubicBezTo>
                  <a:cubicBezTo>
                    <a:pt x="5753" y="240"/>
                    <a:pt x="5761" y="0"/>
                    <a:pt x="5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3939550" y="2164400"/>
              <a:ext cx="133225" cy="153125"/>
            </a:xfrm>
            <a:custGeom>
              <a:avLst/>
              <a:gdLst/>
              <a:ahLst/>
              <a:cxnLst/>
              <a:rect l="l" t="t" r="r" b="b"/>
              <a:pathLst>
                <a:path w="5329" h="6125" extrusionOk="0">
                  <a:moveTo>
                    <a:pt x="2004" y="0"/>
                  </a:moveTo>
                  <a:cubicBezTo>
                    <a:pt x="1376" y="0"/>
                    <a:pt x="752" y="31"/>
                    <a:pt x="139" y="85"/>
                  </a:cubicBezTo>
                  <a:cubicBezTo>
                    <a:pt x="3" y="98"/>
                    <a:pt x="0" y="350"/>
                    <a:pt x="155" y="350"/>
                  </a:cubicBezTo>
                  <a:cubicBezTo>
                    <a:pt x="159" y="350"/>
                    <a:pt x="163" y="350"/>
                    <a:pt x="167" y="350"/>
                  </a:cubicBezTo>
                  <a:cubicBezTo>
                    <a:pt x="745" y="292"/>
                    <a:pt x="1330" y="261"/>
                    <a:pt x="1912" y="261"/>
                  </a:cubicBezTo>
                  <a:cubicBezTo>
                    <a:pt x="2172" y="261"/>
                    <a:pt x="2433" y="267"/>
                    <a:pt x="2692" y="280"/>
                  </a:cubicBezTo>
                  <a:cubicBezTo>
                    <a:pt x="3110" y="294"/>
                    <a:pt x="3529" y="336"/>
                    <a:pt x="3975" y="364"/>
                  </a:cubicBezTo>
                  <a:cubicBezTo>
                    <a:pt x="4212" y="378"/>
                    <a:pt x="4463" y="406"/>
                    <a:pt x="4687" y="447"/>
                  </a:cubicBezTo>
                  <a:cubicBezTo>
                    <a:pt x="4952" y="503"/>
                    <a:pt x="4994" y="615"/>
                    <a:pt x="4980" y="866"/>
                  </a:cubicBezTo>
                  <a:cubicBezTo>
                    <a:pt x="4924" y="2582"/>
                    <a:pt x="4715" y="4311"/>
                    <a:pt x="4575" y="5999"/>
                  </a:cubicBezTo>
                  <a:cubicBezTo>
                    <a:pt x="4568" y="6083"/>
                    <a:pt x="4631" y="6125"/>
                    <a:pt x="4697" y="6125"/>
                  </a:cubicBezTo>
                  <a:cubicBezTo>
                    <a:pt x="4763" y="6125"/>
                    <a:pt x="4833" y="6083"/>
                    <a:pt x="4840" y="5999"/>
                  </a:cubicBezTo>
                  <a:cubicBezTo>
                    <a:pt x="4924" y="5023"/>
                    <a:pt x="4994" y="4018"/>
                    <a:pt x="5063" y="3056"/>
                  </a:cubicBezTo>
                  <a:lnTo>
                    <a:pt x="5175" y="1633"/>
                  </a:lnTo>
                  <a:cubicBezTo>
                    <a:pt x="5189" y="1284"/>
                    <a:pt x="5328" y="782"/>
                    <a:pt x="5175" y="475"/>
                  </a:cubicBezTo>
                  <a:cubicBezTo>
                    <a:pt x="5049" y="210"/>
                    <a:pt x="4715" y="210"/>
                    <a:pt x="4463" y="169"/>
                  </a:cubicBezTo>
                  <a:cubicBezTo>
                    <a:pt x="3989" y="99"/>
                    <a:pt x="3515" y="71"/>
                    <a:pt x="3041" y="29"/>
                  </a:cubicBezTo>
                  <a:cubicBezTo>
                    <a:pt x="2695" y="9"/>
                    <a:pt x="2349" y="0"/>
                    <a:pt x="2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3758675" y="2066150"/>
              <a:ext cx="219950" cy="292600"/>
            </a:xfrm>
            <a:custGeom>
              <a:avLst/>
              <a:gdLst/>
              <a:ahLst/>
              <a:cxnLst/>
              <a:rect l="l" t="t" r="r" b="b"/>
              <a:pathLst>
                <a:path w="8798" h="11704" extrusionOk="0">
                  <a:moveTo>
                    <a:pt x="4397" y="1"/>
                  </a:moveTo>
                  <a:cubicBezTo>
                    <a:pt x="3711" y="1"/>
                    <a:pt x="3025" y="155"/>
                    <a:pt x="2409" y="458"/>
                  </a:cubicBezTo>
                  <a:cubicBezTo>
                    <a:pt x="1711" y="807"/>
                    <a:pt x="1125" y="1406"/>
                    <a:pt x="833" y="2118"/>
                  </a:cubicBezTo>
                  <a:cubicBezTo>
                    <a:pt x="484" y="2955"/>
                    <a:pt x="735" y="3750"/>
                    <a:pt x="1084" y="4545"/>
                  </a:cubicBezTo>
                  <a:cubicBezTo>
                    <a:pt x="1279" y="4949"/>
                    <a:pt x="1474" y="5354"/>
                    <a:pt x="1432" y="5828"/>
                  </a:cubicBezTo>
                  <a:cubicBezTo>
                    <a:pt x="1404" y="6414"/>
                    <a:pt x="1181" y="7014"/>
                    <a:pt x="1014" y="7586"/>
                  </a:cubicBezTo>
                  <a:lnTo>
                    <a:pt x="93" y="11129"/>
                  </a:lnTo>
                  <a:cubicBezTo>
                    <a:pt x="0" y="11475"/>
                    <a:pt x="290" y="11703"/>
                    <a:pt x="568" y="11703"/>
                  </a:cubicBezTo>
                  <a:cubicBezTo>
                    <a:pt x="749" y="11703"/>
                    <a:pt x="925" y="11606"/>
                    <a:pt x="986" y="11380"/>
                  </a:cubicBezTo>
                  <a:lnTo>
                    <a:pt x="1767" y="8339"/>
                  </a:lnTo>
                  <a:cubicBezTo>
                    <a:pt x="1893" y="7865"/>
                    <a:pt x="2018" y="7418"/>
                    <a:pt x="2144" y="6944"/>
                  </a:cubicBezTo>
                  <a:cubicBezTo>
                    <a:pt x="2255" y="6470"/>
                    <a:pt x="2395" y="5968"/>
                    <a:pt x="2353" y="5479"/>
                  </a:cubicBezTo>
                  <a:cubicBezTo>
                    <a:pt x="2255" y="4656"/>
                    <a:pt x="1697" y="4015"/>
                    <a:pt x="1586" y="3220"/>
                  </a:cubicBezTo>
                  <a:cubicBezTo>
                    <a:pt x="1474" y="2522"/>
                    <a:pt x="1934" y="1867"/>
                    <a:pt x="2464" y="1490"/>
                  </a:cubicBezTo>
                  <a:cubicBezTo>
                    <a:pt x="3033" y="1088"/>
                    <a:pt x="3712" y="916"/>
                    <a:pt x="4390" y="916"/>
                  </a:cubicBezTo>
                  <a:cubicBezTo>
                    <a:pt x="4511" y="916"/>
                    <a:pt x="4632" y="922"/>
                    <a:pt x="4752" y="932"/>
                  </a:cubicBezTo>
                  <a:cubicBezTo>
                    <a:pt x="5143" y="960"/>
                    <a:pt x="5533" y="1072"/>
                    <a:pt x="5882" y="1225"/>
                  </a:cubicBezTo>
                  <a:cubicBezTo>
                    <a:pt x="6286" y="1420"/>
                    <a:pt x="6440" y="1895"/>
                    <a:pt x="6565" y="2285"/>
                  </a:cubicBezTo>
                  <a:cubicBezTo>
                    <a:pt x="6691" y="2690"/>
                    <a:pt x="6858" y="3122"/>
                    <a:pt x="6761" y="3527"/>
                  </a:cubicBezTo>
                  <a:cubicBezTo>
                    <a:pt x="6635" y="3931"/>
                    <a:pt x="6468" y="4405"/>
                    <a:pt x="6286" y="4782"/>
                  </a:cubicBezTo>
                  <a:cubicBezTo>
                    <a:pt x="5938" y="5549"/>
                    <a:pt x="5645" y="6191"/>
                    <a:pt x="5938" y="7014"/>
                  </a:cubicBezTo>
                  <a:cubicBezTo>
                    <a:pt x="6231" y="7851"/>
                    <a:pt x="6789" y="8548"/>
                    <a:pt x="7040" y="9399"/>
                  </a:cubicBezTo>
                  <a:cubicBezTo>
                    <a:pt x="7277" y="10208"/>
                    <a:pt x="7472" y="10975"/>
                    <a:pt x="8169" y="11519"/>
                  </a:cubicBezTo>
                  <a:cubicBezTo>
                    <a:pt x="8239" y="11574"/>
                    <a:pt x="8311" y="11599"/>
                    <a:pt x="8380" y="11599"/>
                  </a:cubicBezTo>
                  <a:cubicBezTo>
                    <a:pt x="8504" y="11599"/>
                    <a:pt x="8619" y="11519"/>
                    <a:pt x="8700" y="11394"/>
                  </a:cubicBezTo>
                  <a:cubicBezTo>
                    <a:pt x="8797" y="11184"/>
                    <a:pt x="8462" y="10766"/>
                    <a:pt x="8309" y="10487"/>
                  </a:cubicBezTo>
                  <a:cubicBezTo>
                    <a:pt x="7946" y="9859"/>
                    <a:pt x="7821" y="9511"/>
                    <a:pt x="7598" y="8883"/>
                  </a:cubicBezTo>
                  <a:cubicBezTo>
                    <a:pt x="7291" y="8102"/>
                    <a:pt x="6872" y="7279"/>
                    <a:pt x="6691" y="6456"/>
                  </a:cubicBezTo>
                  <a:cubicBezTo>
                    <a:pt x="6496" y="5619"/>
                    <a:pt x="7054" y="4866"/>
                    <a:pt x="7347" y="4140"/>
                  </a:cubicBezTo>
                  <a:cubicBezTo>
                    <a:pt x="7737" y="3192"/>
                    <a:pt x="7598" y="2285"/>
                    <a:pt x="7179" y="1379"/>
                  </a:cubicBezTo>
                  <a:cubicBezTo>
                    <a:pt x="6998" y="1016"/>
                    <a:pt x="6803" y="709"/>
                    <a:pt x="6440" y="500"/>
                  </a:cubicBezTo>
                  <a:cubicBezTo>
                    <a:pt x="6021" y="263"/>
                    <a:pt x="5547" y="123"/>
                    <a:pt x="5087" y="53"/>
                  </a:cubicBezTo>
                  <a:cubicBezTo>
                    <a:pt x="4859" y="18"/>
                    <a:pt x="4628" y="1"/>
                    <a:pt x="4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3756425" y="2061550"/>
              <a:ext cx="223625" cy="298400"/>
            </a:xfrm>
            <a:custGeom>
              <a:avLst/>
              <a:gdLst/>
              <a:ahLst/>
              <a:cxnLst/>
              <a:rect l="l" t="t" r="r" b="b"/>
              <a:pathLst>
                <a:path w="8945" h="11936" extrusionOk="0">
                  <a:moveTo>
                    <a:pt x="4633" y="0"/>
                  </a:moveTo>
                  <a:cubicBezTo>
                    <a:pt x="3740" y="0"/>
                    <a:pt x="2806" y="196"/>
                    <a:pt x="2024" y="586"/>
                  </a:cubicBezTo>
                  <a:cubicBezTo>
                    <a:pt x="1327" y="935"/>
                    <a:pt x="769" y="1842"/>
                    <a:pt x="630" y="2595"/>
                  </a:cubicBezTo>
                  <a:cubicBezTo>
                    <a:pt x="462" y="3446"/>
                    <a:pt x="727" y="4283"/>
                    <a:pt x="1132" y="5036"/>
                  </a:cubicBezTo>
                  <a:cubicBezTo>
                    <a:pt x="1271" y="5301"/>
                    <a:pt x="1467" y="5524"/>
                    <a:pt x="1480" y="5817"/>
                  </a:cubicBezTo>
                  <a:cubicBezTo>
                    <a:pt x="1494" y="6096"/>
                    <a:pt x="1397" y="6417"/>
                    <a:pt x="1341" y="6696"/>
                  </a:cubicBezTo>
                  <a:cubicBezTo>
                    <a:pt x="1215" y="7254"/>
                    <a:pt x="1062" y="7812"/>
                    <a:pt x="923" y="8369"/>
                  </a:cubicBezTo>
                  <a:cubicBezTo>
                    <a:pt x="630" y="9485"/>
                    <a:pt x="295" y="10601"/>
                    <a:pt x="44" y="11717"/>
                  </a:cubicBezTo>
                  <a:cubicBezTo>
                    <a:pt x="0" y="11856"/>
                    <a:pt x="81" y="11935"/>
                    <a:pt x="162" y="11935"/>
                  </a:cubicBezTo>
                  <a:cubicBezTo>
                    <a:pt x="211" y="11935"/>
                    <a:pt x="260" y="11906"/>
                    <a:pt x="281" y="11843"/>
                  </a:cubicBezTo>
                  <a:cubicBezTo>
                    <a:pt x="713" y="9960"/>
                    <a:pt x="1341" y="8104"/>
                    <a:pt x="1704" y="6193"/>
                  </a:cubicBezTo>
                  <a:cubicBezTo>
                    <a:pt x="1759" y="5887"/>
                    <a:pt x="1718" y="5594"/>
                    <a:pt x="1578" y="5329"/>
                  </a:cubicBezTo>
                  <a:cubicBezTo>
                    <a:pt x="1341" y="4910"/>
                    <a:pt x="1118" y="4520"/>
                    <a:pt x="978" y="4045"/>
                  </a:cubicBezTo>
                  <a:cubicBezTo>
                    <a:pt x="699" y="3097"/>
                    <a:pt x="867" y="2148"/>
                    <a:pt x="1536" y="1395"/>
                  </a:cubicBezTo>
                  <a:cubicBezTo>
                    <a:pt x="2136" y="698"/>
                    <a:pt x="3112" y="419"/>
                    <a:pt x="4019" y="335"/>
                  </a:cubicBezTo>
                  <a:cubicBezTo>
                    <a:pt x="4213" y="312"/>
                    <a:pt x="4408" y="299"/>
                    <a:pt x="4602" y="299"/>
                  </a:cubicBezTo>
                  <a:cubicBezTo>
                    <a:pt x="5355" y="299"/>
                    <a:pt x="6087" y="495"/>
                    <a:pt x="6641" y="1060"/>
                  </a:cubicBezTo>
                  <a:cubicBezTo>
                    <a:pt x="7269" y="1730"/>
                    <a:pt x="7562" y="2511"/>
                    <a:pt x="7506" y="3418"/>
                  </a:cubicBezTo>
                  <a:cubicBezTo>
                    <a:pt x="7478" y="4310"/>
                    <a:pt x="6767" y="5008"/>
                    <a:pt x="6711" y="5873"/>
                  </a:cubicBezTo>
                  <a:cubicBezTo>
                    <a:pt x="6669" y="6347"/>
                    <a:pt x="6851" y="6793"/>
                    <a:pt x="7004" y="7240"/>
                  </a:cubicBezTo>
                  <a:cubicBezTo>
                    <a:pt x="7185" y="7742"/>
                    <a:pt x="7325" y="8244"/>
                    <a:pt x="7492" y="8746"/>
                  </a:cubicBezTo>
                  <a:cubicBezTo>
                    <a:pt x="7813" y="9695"/>
                    <a:pt x="8190" y="10601"/>
                    <a:pt x="8664" y="11466"/>
                  </a:cubicBezTo>
                  <a:cubicBezTo>
                    <a:pt x="8691" y="11519"/>
                    <a:pt x="8732" y="11542"/>
                    <a:pt x="8772" y="11542"/>
                  </a:cubicBezTo>
                  <a:cubicBezTo>
                    <a:pt x="8859" y="11542"/>
                    <a:pt x="8944" y="11441"/>
                    <a:pt x="8887" y="11327"/>
                  </a:cubicBezTo>
                  <a:cubicBezTo>
                    <a:pt x="8399" y="10448"/>
                    <a:pt x="8022" y="9513"/>
                    <a:pt x="7702" y="8537"/>
                  </a:cubicBezTo>
                  <a:cubicBezTo>
                    <a:pt x="7562" y="8077"/>
                    <a:pt x="7423" y="7602"/>
                    <a:pt x="7255" y="7142"/>
                  </a:cubicBezTo>
                  <a:cubicBezTo>
                    <a:pt x="7060" y="6626"/>
                    <a:pt x="6865" y="6124"/>
                    <a:pt x="7018" y="5566"/>
                  </a:cubicBezTo>
                  <a:cubicBezTo>
                    <a:pt x="7144" y="5147"/>
                    <a:pt x="7395" y="4757"/>
                    <a:pt x="7548" y="4338"/>
                  </a:cubicBezTo>
                  <a:cubicBezTo>
                    <a:pt x="7715" y="3906"/>
                    <a:pt x="7785" y="3487"/>
                    <a:pt x="7771" y="3013"/>
                  </a:cubicBezTo>
                  <a:cubicBezTo>
                    <a:pt x="7715" y="2190"/>
                    <a:pt x="7437" y="1521"/>
                    <a:pt x="6906" y="921"/>
                  </a:cubicBezTo>
                  <a:cubicBezTo>
                    <a:pt x="6293" y="265"/>
                    <a:pt x="5526" y="14"/>
                    <a:pt x="4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3756275" y="2084350"/>
              <a:ext cx="226075" cy="278475"/>
            </a:xfrm>
            <a:custGeom>
              <a:avLst/>
              <a:gdLst/>
              <a:ahLst/>
              <a:cxnLst/>
              <a:rect l="l" t="t" r="r" b="b"/>
              <a:pathLst>
                <a:path w="9043" h="11139" extrusionOk="0">
                  <a:moveTo>
                    <a:pt x="4310" y="0"/>
                  </a:moveTo>
                  <a:cubicBezTo>
                    <a:pt x="3626" y="0"/>
                    <a:pt x="2952" y="206"/>
                    <a:pt x="2379" y="567"/>
                  </a:cubicBezTo>
                  <a:cubicBezTo>
                    <a:pt x="1751" y="971"/>
                    <a:pt x="1473" y="1752"/>
                    <a:pt x="1486" y="2478"/>
                  </a:cubicBezTo>
                  <a:cubicBezTo>
                    <a:pt x="1500" y="3343"/>
                    <a:pt x="2003" y="3942"/>
                    <a:pt x="2351" y="4682"/>
                  </a:cubicBezTo>
                  <a:cubicBezTo>
                    <a:pt x="2602" y="5226"/>
                    <a:pt x="2309" y="5853"/>
                    <a:pt x="2142" y="6356"/>
                  </a:cubicBezTo>
                  <a:cubicBezTo>
                    <a:pt x="1989" y="6913"/>
                    <a:pt x="1821" y="7471"/>
                    <a:pt x="1654" y="8029"/>
                  </a:cubicBezTo>
                  <a:cubicBezTo>
                    <a:pt x="1500" y="8587"/>
                    <a:pt x="1333" y="9145"/>
                    <a:pt x="1166" y="9717"/>
                  </a:cubicBezTo>
                  <a:cubicBezTo>
                    <a:pt x="1082" y="9996"/>
                    <a:pt x="1012" y="10261"/>
                    <a:pt x="873" y="10526"/>
                  </a:cubicBezTo>
                  <a:cubicBezTo>
                    <a:pt x="803" y="10666"/>
                    <a:pt x="747" y="10763"/>
                    <a:pt x="580" y="10819"/>
                  </a:cubicBezTo>
                  <a:cubicBezTo>
                    <a:pt x="515" y="10843"/>
                    <a:pt x="457" y="10859"/>
                    <a:pt x="408" y="10859"/>
                  </a:cubicBezTo>
                  <a:cubicBezTo>
                    <a:pt x="342" y="10859"/>
                    <a:pt x="291" y="10829"/>
                    <a:pt x="259" y="10749"/>
                  </a:cubicBezTo>
                  <a:cubicBezTo>
                    <a:pt x="248" y="10697"/>
                    <a:pt x="207" y="10674"/>
                    <a:pt x="161" y="10674"/>
                  </a:cubicBezTo>
                  <a:cubicBezTo>
                    <a:pt x="86" y="10674"/>
                    <a:pt x="1" y="10737"/>
                    <a:pt x="36" y="10833"/>
                  </a:cubicBezTo>
                  <a:cubicBezTo>
                    <a:pt x="114" y="11057"/>
                    <a:pt x="233" y="11138"/>
                    <a:pt x="411" y="11138"/>
                  </a:cubicBezTo>
                  <a:cubicBezTo>
                    <a:pt x="488" y="11138"/>
                    <a:pt x="577" y="11123"/>
                    <a:pt x="677" y="11098"/>
                  </a:cubicBezTo>
                  <a:cubicBezTo>
                    <a:pt x="1026" y="11000"/>
                    <a:pt x="1166" y="10666"/>
                    <a:pt x="1291" y="10345"/>
                  </a:cubicBezTo>
                  <a:cubicBezTo>
                    <a:pt x="1486" y="9885"/>
                    <a:pt x="1584" y="9341"/>
                    <a:pt x="1724" y="8852"/>
                  </a:cubicBezTo>
                  <a:cubicBezTo>
                    <a:pt x="1891" y="8322"/>
                    <a:pt x="2030" y="7820"/>
                    <a:pt x="2184" y="7304"/>
                  </a:cubicBezTo>
                  <a:cubicBezTo>
                    <a:pt x="2337" y="6774"/>
                    <a:pt x="2519" y="6258"/>
                    <a:pt x="2658" y="5714"/>
                  </a:cubicBezTo>
                  <a:cubicBezTo>
                    <a:pt x="2756" y="5323"/>
                    <a:pt x="2798" y="4919"/>
                    <a:pt x="2602" y="4556"/>
                  </a:cubicBezTo>
                  <a:cubicBezTo>
                    <a:pt x="2170" y="3719"/>
                    <a:pt x="1570" y="2952"/>
                    <a:pt x="1821" y="1962"/>
                  </a:cubicBezTo>
                  <a:cubicBezTo>
                    <a:pt x="1961" y="1418"/>
                    <a:pt x="2142" y="1027"/>
                    <a:pt x="2630" y="734"/>
                  </a:cubicBezTo>
                  <a:cubicBezTo>
                    <a:pt x="3049" y="497"/>
                    <a:pt x="3523" y="358"/>
                    <a:pt x="4011" y="302"/>
                  </a:cubicBezTo>
                  <a:cubicBezTo>
                    <a:pt x="4130" y="290"/>
                    <a:pt x="4250" y="283"/>
                    <a:pt x="4371" y="283"/>
                  </a:cubicBezTo>
                  <a:cubicBezTo>
                    <a:pt x="5213" y="283"/>
                    <a:pt x="6063" y="591"/>
                    <a:pt x="6466" y="1348"/>
                  </a:cubicBezTo>
                  <a:cubicBezTo>
                    <a:pt x="6745" y="1836"/>
                    <a:pt x="6885" y="2338"/>
                    <a:pt x="6745" y="2896"/>
                  </a:cubicBezTo>
                  <a:cubicBezTo>
                    <a:pt x="6633" y="3384"/>
                    <a:pt x="6368" y="3831"/>
                    <a:pt x="6089" y="4249"/>
                  </a:cubicBezTo>
                  <a:cubicBezTo>
                    <a:pt x="5587" y="5016"/>
                    <a:pt x="5880" y="6077"/>
                    <a:pt x="6159" y="6858"/>
                  </a:cubicBezTo>
                  <a:cubicBezTo>
                    <a:pt x="6508" y="7848"/>
                    <a:pt x="6926" y="8866"/>
                    <a:pt x="7415" y="9801"/>
                  </a:cubicBezTo>
                  <a:cubicBezTo>
                    <a:pt x="7597" y="10166"/>
                    <a:pt x="8052" y="11034"/>
                    <a:pt x="8532" y="11034"/>
                  </a:cubicBezTo>
                  <a:cubicBezTo>
                    <a:pt x="8675" y="11034"/>
                    <a:pt x="8821" y="10956"/>
                    <a:pt x="8963" y="10763"/>
                  </a:cubicBezTo>
                  <a:cubicBezTo>
                    <a:pt x="9042" y="10664"/>
                    <a:pt x="8945" y="10572"/>
                    <a:pt x="8848" y="10572"/>
                  </a:cubicBezTo>
                  <a:cubicBezTo>
                    <a:pt x="8808" y="10572"/>
                    <a:pt x="8768" y="10587"/>
                    <a:pt x="8740" y="10624"/>
                  </a:cubicBezTo>
                  <a:cubicBezTo>
                    <a:pt x="8673" y="10713"/>
                    <a:pt x="8601" y="10751"/>
                    <a:pt x="8527" y="10751"/>
                  </a:cubicBezTo>
                  <a:cubicBezTo>
                    <a:pt x="8196" y="10751"/>
                    <a:pt x="7821" y="10006"/>
                    <a:pt x="7708" y="9801"/>
                  </a:cubicBezTo>
                  <a:cubicBezTo>
                    <a:pt x="7470" y="9368"/>
                    <a:pt x="7275" y="8894"/>
                    <a:pt x="7080" y="8448"/>
                  </a:cubicBezTo>
                  <a:cubicBezTo>
                    <a:pt x="6731" y="7611"/>
                    <a:pt x="6313" y="6760"/>
                    <a:pt x="6145" y="5853"/>
                  </a:cubicBezTo>
                  <a:cubicBezTo>
                    <a:pt x="6034" y="5323"/>
                    <a:pt x="6034" y="4765"/>
                    <a:pt x="6327" y="4319"/>
                  </a:cubicBezTo>
                  <a:cubicBezTo>
                    <a:pt x="6578" y="3942"/>
                    <a:pt x="6801" y="3552"/>
                    <a:pt x="6940" y="3105"/>
                  </a:cubicBezTo>
                  <a:cubicBezTo>
                    <a:pt x="7191" y="2324"/>
                    <a:pt x="6982" y="1557"/>
                    <a:pt x="6508" y="902"/>
                  </a:cubicBezTo>
                  <a:cubicBezTo>
                    <a:pt x="6076" y="288"/>
                    <a:pt x="5267" y="65"/>
                    <a:pt x="4555" y="9"/>
                  </a:cubicBezTo>
                  <a:cubicBezTo>
                    <a:pt x="4473" y="3"/>
                    <a:pt x="4391" y="0"/>
                    <a:pt x="4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9" name="Google Shape;2209;p53"/>
          <p:cNvSpPr/>
          <p:nvPr/>
        </p:nvSpPr>
        <p:spPr>
          <a:xfrm rot="9718989">
            <a:off x="2910381" y="1686185"/>
            <a:ext cx="2739483" cy="3091479"/>
          </a:xfrm>
          <a:custGeom>
            <a:avLst/>
            <a:gdLst/>
            <a:ahLst/>
            <a:cxnLst/>
            <a:rect l="l" t="t" r="r" b="b"/>
            <a:pathLst>
              <a:path w="85717" h="66618" extrusionOk="0">
                <a:moveTo>
                  <a:pt x="26647" y="0"/>
                </a:moveTo>
                <a:cubicBezTo>
                  <a:pt x="21058" y="0"/>
                  <a:pt x="15879" y="1381"/>
                  <a:pt x="11642" y="5130"/>
                </a:cubicBezTo>
                <a:cubicBezTo>
                  <a:pt x="10061" y="6559"/>
                  <a:pt x="8663" y="8322"/>
                  <a:pt x="7508" y="10571"/>
                </a:cubicBezTo>
                <a:cubicBezTo>
                  <a:pt x="152" y="24948"/>
                  <a:pt x="0" y="52456"/>
                  <a:pt x="17417" y="59873"/>
                </a:cubicBezTo>
                <a:cubicBezTo>
                  <a:pt x="24834" y="63003"/>
                  <a:pt x="33831" y="64341"/>
                  <a:pt x="41703" y="65800"/>
                </a:cubicBezTo>
                <a:cubicBezTo>
                  <a:pt x="44594" y="66327"/>
                  <a:pt x="47358" y="66617"/>
                  <a:pt x="50007" y="66617"/>
                </a:cubicBezTo>
                <a:cubicBezTo>
                  <a:pt x="58191" y="66617"/>
                  <a:pt x="65275" y="63852"/>
                  <a:pt x="71613" y="56803"/>
                </a:cubicBezTo>
                <a:cubicBezTo>
                  <a:pt x="78269" y="49447"/>
                  <a:pt x="85108" y="39599"/>
                  <a:pt x="85473" y="29355"/>
                </a:cubicBezTo>
                <a:cubicBezTo>
                  <a:pt x="85716" y="23763"/>
                  <a:pt x="83589" y="17866"/>
                  <a:pt x="79090" y="14553"/>
                </a:cubicBezTo>
                <a:cubicBezTo>
                  <a:pt x="75412" y="11817"/>
                  <a:pt x="70610" y="11148"/>
                  <a:pt x="66141" y="10115"/>
                </a:cubicBezTo>
                <a:cubicBezTo>
                  <a:pt x="55375" y="7722"/>
                  <a:pt x="39864" y="0"/>
                  <a:pt x="266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53"/>
          <p:cNvSpPr txBox="1">
            <a:spLocks noGrp="1"/>
          </p:cNvSpPr>
          <p:nvPr>
            <p:ph type="title"/>
          </p:nvPr>
        </p:nvSpPr>
        <p:spPr>
          <a:xfrm>
            <a:off x="587063" y="137372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Thanks to listening!</a:t>
            </a:r>
            <a:endParaRPr sz="4400" dirty="0"/>
          </a:p>
        </p:txBody>
      </p:sp>
      <p:sp>
        <p:nvSpPr>
          <p:cNvPr id="2211" name="Google Shape;2211;p53"/>
          <p:cNvSpPr txBox="1"/>
          <p:nvPr/>
        </p:nvSpPr>
        <p:spPr>
          <a:xfrm>
            <a:off x="3425965" y="1866636"/>
            <a:ext cx="218568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rPr>
              <a:t>ANY </a:t>
            </a:r>
            <a:r>
              <a:rPr lang="en-US" sz="2800" b="1" dirty="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rPr>
              <a:t>QUESTION?</a:t>
            </a:r>
            <a:endParaRPr sz="8000" b="1" dirty="0">
              <a:solidFill>
                <a:schemeClr val="dk2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2212" name="Google Shape;2212;p53"/>
          <p:cNvGrpSpPr/>
          <p:nvPr/>
        </p:nvGrpSpPr>
        <p:grpSpPr>
          <a:xfrm rot="8700113">
            <a:off x="5713417" y="2127566"/>
            <a:ext cx="245954" cy="222131"/>
            <a:chOff x="4947100" y="881950"/>
            <a:chExt cx="245975" cy="222150"/>
          </a:xfrm>
        </p:grpSpPr>
        <p:sp>
          <p:nvSpPr>
            <p:cNvPr id="2213" name="Google Shape;2213;p53"/>
            <p:cNvSpPr/>
            <p:nvPr/>
          </p:nvSpPr>
          <p:spPr>
            <a:xfrm>
              <a:off x="5166350" y="881950"/>
              <a:ext cx="26725" cy="152625"/>
            </a:xfrm>
            <a:custGeom>
              <a:avLst/>
              <a:gdLst/>
              <a:ahLst/>
              <a:cxnLst/>
              <a:rect l="l" t="t" r="r" b="b"/>
              <a:pathLst>
                <a:path w="1069" h="6105" extrusionOk="0">
                  <a:moveTo>
                    <a:pt x="461" y="1"/>
                  </a:moveTo>
                  <a:cubicBezTo>
                    <a:pt x="335" y="1"/>
                    <a:pt x="205" y="69"/>
                    <a:pt x="168" y="199"/>
                  </a:cubicBezTo>
                  <a:cubicBezTo>
                    <a:pt x="1" y="599"/>
                    <a:pt x="68" y="1133"/>
                    <a:pt x="101" y="1600"/>
                  </a:cubicBezTo>
                  <a:lnTo>
                    <a:pt x="234" y="3101"/>
                  </a:lnTo>
                  <a:cubicBezTo>
                    <a:pt x="334" y="4068"/>
                    <a:pt x="535" y="5036"/>
                    <a:pt x="735" y="5970"/>
                  </a:cubicBezTo>
                  <a:cubicBezTo>
                    <a:pt x="750" y="6061"/>
                    <a:pt x="822" y="6104"/>
                    <a:pt x="894" y="6104"/>
                  </a:cubicBezTo>
                  <a:cubicBezTo>
                    <a:pt x="980" y="6104"/>
                    <a:pt x="1068" y="6045"/>
                    <a:pt x="1068" y="5936"/>
                  </a:cubicBezTo>
                  <a:cubicBezTo>
                    <a:pt x="1035" y="4969"/>
                    <a:pt x="1035" y="4035"/>
                    <a:pt x="935" y="3034"/>
                  </a:cubicBezTo>
                  <a:cubicBezTo>
                    <a:pt x="902" y="2534"/>
                    <a:pt x="902" y="2067"/>
                    <a:pt x="868" y="1567"/>
                  </a:cubicBezTo>
                  <a:cubicBezTo>
                    <a:pt x="868" y="1100"/>
                    <a:pt x="902" y="566"/>
                    <a:pt x="701" y="132"/>
                  </a:cubicBezTo>
                  <a:cubicBezTo>
                    <a:pt x="657" y="44"/>
                    <a:pt x="561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5046275" y="939575"/>
              <a:ext cx="78175" cy="118175"/>
            </a:xfrm>
            <a:custGeom>
              <a:avLst/>
              <a:gdLst/>
              <a:ahLst/>
              <a:cxnLst/>
              <a:rect l="l" t="t" r="r" b="b"/>
              <a:pathLst>
                <a:path w="3127" h="4727" extrusionOk="0">
                  <a:moveTo>
                    <a:pt x="163" y="1"/>
                  </a:moveTo>
                  <a:cubicBezTo>
                    <a:pt x="75" y="1"/>
                    <a:pt x="0" y="73"/>
                    <a:pt x="0" y="196"/>
                  </a:cubicBezTo>
                  <a:cubicBezTo>
                    <a:pt x="0" y="1029"/>
                    <a:pt x="501" y="1797"/>
                    <a:pt x="968" y="2464"/>
                  </a:cubicBezTo>
                  <a:cubicBezTo>
                    <a:pt x="1502" y="3198"/>
                    <a:pt x="2035" y="3965"/>
                    <a:pt x="2636" y="4665"/>
                  </a:cubicBezTo>
                  <a:cubicBezTo>
                    <a:pt x="2687" y="4708"/>
                    <a:pt x="2748" y="4727"/>
                    <a:pt x="2806" y="4727"/>
                  </a:cubicBezTo>
                  <a:cubicBezTo>
                    <a:pt x="2974" y="4727"/>
                    <a:pt x="3126" y="4572"/>
                    <a:pt x="3003" y="4399"/>
                  </a:cubicBezTo>
                  <a:cubicBezTo>
                    <a:pt x="2536" y="3598"/>
                    <a:pt x="2035" y="2831"/>
                    <a:pt x="1568" y="2097"/>
                  </a:cubicBezTo>
                  <a:lnTo>
                    <a:pt x="968" y="1096"/>
                  </a:lnTo>
                  <a:cubicBezTo>
                    <a:pt x="734" y="763"/>
                    <a:pt x="568" y="362"/>
                    <a:pt x="334" y="95"/>
                  </a:cubicBezTo>
                  <a:cubicBezTo>
                    <a:pt x="282" y="30"/>
                    <a:pt x="220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4947100" y="1017725"/>
              <a:ext cx="137100" cy="86375"/>
            </a:xfrm>
            <a:custGeom>
              <a:avLst/>
              <a:gdLst/>
              <a:ahLst/>
              <a:cxnLst/>
              <a:rect l="l" t="t" r="r" b="b"/>
              <a:pathLst>
                <a:path w="5484" h="3455" extrusionOk="0">
                  <a:moveTo>
                    <a:pt x="223" y="1"/>
                  </a:moveTo>
                  <a:cubicBezTo>
                    <a:pt x="82" y="1"/>
                    <a:pt x="1" y="153"/>
                    <a:pt x="31" y="305"/>
                  </a:cubicBezTo>
                  <a:cubicBezTo>
                    <a:pt x="298" y="705"/>
                    <a:pt x="799" y="1006"/>
                    <a:pt x="1199" y="1273"/>
                  </a:cubicBezTo>
                  <a:cubicBezTo>
                    <a:pt x="1632" y="1539"/>
                    <a:pt x="2033" y="1806"/>
                    <a:pt x="2466" y="2040"/>
                  </a:cubicBezTo>
                  <a:cubicBezTo>
                    <a:pt x="3334" y="2607"/>
                    <a:pt x="4268" y="3107"/>
                    <a:pt x="5268" y="3441"/>
                  </a:cubicBezTo>
                  <a:cubicBezTo>
                    <a:pt x="5291" y="3450"/>
                    <a:pt x="5313" y="3454"/>
                    <a:pt x="5332" y="3454"/>
                  </a:cubicBezTo>
                  <a:cubicBezTo>
                    <a:pt x="5450" y="3454"/>
                    <a:pt x="5483" y="3294"/>
                    <a:pt x="5368" y="3207"/>
                  </a:cubicBezTo>
                  <a:cubicBezTo>
                    <a:pt x="4535" y="2640"/>
                    <a:pt x="3667" y="2140"/>
                    <a:pt x="2800" y="1573"/>
                  </a:cubicBezTo>
                  <a:cubicBezTo>
                    <a:pt x="2366" y="1339"/>
                    <a:pt x="1966" y="1039"/>
                    <a:pt x="1532" y="739"/>
                  </a:cubicBezTo>
                  <a:cubicBezTo>
                    <a:pt x="1165" y="505"/>
                    <a:pt x="698" y="138"/>
                    <a:pt x="265" y="5"/>
                  </a:cubicBezTo>
                  <a:cubicBezTo>
                    <a:pt x="250" y="2"/>
                    <a:pt x="236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6" name="Google Shape;2216;p53"/>
          <p:cNvSpPr/>
          <p:nvPr/>
        </p:nvSpPr>
        <p:spPr>
          <a:xfrm rot="2469398" flipH="1">
            <a:off x="3295213" y="1823236"/>
            <a:ext cx="235524" cy="235600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53"/>
          <p:cNvSpPr/>
          <p:nvPr/>
        </p:nvSpPr>
        <p:spPr>
          <a:xfrm rot="2469582" flipH="1">
            <a:off x="5624766" y="4331285"/>
            <a:ext cx="118419" cy="118461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53"/>
          <p:cNvSpPr/>
          <p:nvPr/>
        </p:nvSpPr>
        <p:spPr>
          <a:xfrm rot="2469582" flipH="1">
            <a:off x="5777166" y="4407485"/>
            <a:ext cx="118419" cy="118461"/>
          </a:xfrm>
          <a:custGeom>
            <a:avLst/>
            <a:gdLst/>
            <a:ahLst/>
            <a:cxnLst/>
            <a:rect l="l" t="t" r="r" b="b"/>
            <a:pathLst>
              <a:path w="2845" h="2846" extrusionOk="0">
                <a:moveTo>
                  <a:pt x="1432" y="1"/>
                </a:moveTo>
                <a:cubicBezTo>
                  <a:pt x="656" y="1"/>
                  <a:pt x="0" y="618"/>
                  <a:pt x="0" y="1413"/>
                </a:cubicBezTo>
                <a:cubicBezTo>
                  <a:pt x="0" y="2189"/>
                  <a:pt x="637" y="2846"/>
                  <a:pt x="1432" y="2846"/>
                </a:cubicBezTo>
                <a:cubicBezTo>
                  <a:pt x="2188" y="2846"/>
                  <a:pt x="2845" y="2209"/>
                  <a:pt x="2845" y="1413"/>
                </a:cubicBezTo>
                <a:cubicBezTo>
                  <a:pt x="2845" y="618"/>
                  <a:pt x="2188" y="1"/>
                  <a:pt x="14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9" name="Google Shape;2219;p53"/>
          <p:cNvGrpSpPr/>
          <p:nvPr/>
        </p:nvGrpSpPr>
        <p:grpSpPr>
          <a:xfrm>
            <a:off x="5717723" y="3992229"/>
            <a:ext cx="237322" cy="257266"/>
            <a:chOff x="5064625" y="3753500"/>
            <a:chExt cx="168075" cy="182200"/>
          </a:xfrm>
        </p:grpSpPr>
        <p:sp>
          <p:nvSpPr>
            <p:cNvPr id="2220" name="Google Shape;2220;p53"/>
            <p:cNvSpPr/>
            <p:nvPr/>
          </p:nvSpPr>
          <p:spPr>
            <a:xfrm>
              <a:off x="5064625" y="3753500"/>
              <a:ext cx="168075" cy="182200"/>
            </a:xfrm>
            <a:custGeom>
              <a:avLst/>
              <a:gdLst/>
              <a:ahLst/>
              <a:cxnLst/>
              <a:rect l="l" t="t" r="r" b="b"/>
              <a:pathLst>
                <a:path w="6723" h="7288" extrusionOk="0">
                  <a:moveTo>
                    <a:pt x="3436" y="1253"/>
                  </a:moveTo>
                  <a:lnTo>
                    <a:pt x="4203" y="2588"/>
                  </a:lnTo>
                  <a:cubicBezTo>
                    <a:pt x="3803" y="2688"/>
                    <a:pt x="3369" y="2821"/>
                    <a:pt x="2969" y="2921"/>
                  </a:cubicBezTo>
                  <a:cubicBezTo>
                    <a:pt x="3103" y="2354"/>
                    <a:pt x="3269" y="1820"/>
                    <a:pt x="3436" y="1253"/>
                  </a:cubicBezTo>
                  <a:close/>
                  <a:moveTo>
                    <a:pt x="2235" y="3822"/>
                  </a:moveTo>
                  <a:cubicBezTo>
                    <a:pt x="2235" y="3922"/>
                    <a:pt x="2169" y="3955"/>
                    <a:pt x="2169" y="4022"/>
                  </a:cubicBezTo>
                  <a:cubicBezTo>
                    <a:pt x="2002" y="3989"/>
                    <a:pt x="1902" y="3922"/>
                    <a:pt x="1802" y="3922"/>
                  </a:cubicBezTo>
                  <a:cubicBezTo>
                    <a:pt x="1935" y="3855"/>
                    <a:pt x="2068" y="3855"/>
                    <a:pt x="2235" y="3822"/>
                  </a:cubicBezTo>
                  <a:close/>
                  <a:moveTo>
                    <a:pt x="4570" y="3155"/>
                  </a:moveTo>
                  <a:cubicBezTo>
                    <a:pt x="4604" y="3255"/>
                    <a:pt x="4637" y="3288"/>
                    <a:pt x="4670" y="3355"/>
                  </a:cubicBezTo>
                  <a:lnTo>
                    <a:pt x="3803" y="4355"/>
                  </a:lnTo>
                  <a:cubicBezTo>
                    <a:pt x="3803" y="4422"/>
                    <a:pt x="3770" y="4422"/>
                    <a:pt x="3770" y="4456"/>
                  </a:cubicBezTo>
                  <a:cubicBezTo>
                    <a:pt x="3403" y="4355"/>
                    <a:pt x="3002" y="4289"/>
                    <a:pt x="2669" y="4155"/>
                  </a:cubicBezTo>
                  <a:lnTo>
                    <a:pt x="2802" y="3655"/>
                  </a:lnTo>
                  <a:cubicBezTo>
                    <a:pt x="3403" y="3522"/>
                    <a:pt x="3970" y="3355"/>
                    <a:pt x="4570" y="3155"/>
                  </a:cubicBezTo>
                  <a:close/>
                  <a:moveTo>
                    <a:pt x="4971" y="3922"/>
                  </a:moveTo>
                  <a:cubicBezTo>
                    <a:pt x="5137" y="4189"/>
                    <a:pt x="5304" y="4489"/>
                    <a:pt x="5504" y="4822"/>
                  </a:cubicBezTo>
                  <a:cubicBezTo>
                    <a:pt x="5137" y="4756"/>
                    <a:pt x="4770" y="4689"/>
                    <a:pt x="4403" y="4622"/>
                  </a:cubicBezTo>
                  <a:cubicBezTo>
                    <a:pt x="4570" y="4355"/>
                    <a:pt x="4770" y="4155"/>
                    <a:pt x="4971" y="3922"/>
                  </a:cubicBezTo>
                  <a:close/>
                  <a:moveTo>
                    <a:pt x="2469" y="4923"/>
                  </a:moveTo>
                  <a:cubicBezTo>
                    <a:pt x="2736" y="4989"/>
                    <a:pt x="2969" y="5023"/>
                    <a:pt x="3169" y="5123"/>
                  </a:cubicBezTo>
                  <a:cubicBezTo>
                    <a:pt x="2902" y="5490"/>
                    <a:pt x="2602" y="5857"/>
                    <a:pt x="2235" y="6257"/>
                  </a:cubicBezTo>
                  <a:cubicBezTo>
                    <a:pt x="2302" y="5790"/>
                    <a:pt x="2402" y="5323"/>
                    <a:pt x="2469" y="4923"/>
                  </a:cubicBezTo>
                  <a:close/>
                  <a:moveTo>
                    <a:pt x="3528" y="0"/>
                  </a:moveTo>
                  <a:cubicBezTo>
                    <a:pt x="3477" y="0"/>
                    <a:pt x="3427" y="25"/>
                    <a:pt x="3403" y="86"/>
                  </a:cubicBezTo>
                  <a:cubicBezTo>
                    <a:pt x="3336" y="119"/>
                    <a:pt x="3336" y="186"/>
                    <a:pt x="3303" y="253"/>
                  </a:cubicBezTo>
                  <a:cubicBezTo>
                    <a:pt x="3136" y="319"/>
                    <a:pt x="3069" y="486"/>
                    <a:pt x="3103" y="686"/>
                  </a:cubicBezTo>
                  <a:cubicBezTo>
                    <a:pt x="2769" y="1453"/>
                    <a:pt x="2569" y="2254"/>
                    <a:pt x="2335" y="3021"/>
                  </a:cubicBezTo>
                  <a:cubicBezTo>
                    <a:pt x="1668" y="3155"/>
                    <a:pt x="1001" y="3288"/>
                    <a:pt x="401" y="3421"/>
                  </a:cubicBezTo>
                  <a:cubicBezTo>
                    <a:pt x="100" y="3455"/>
                    <a:pt x="0" y="3955"/>
                    <a:pt x="301" y="4089"/>
                  </a:cubicBezTo>
                  <a:cubicBezTo>
                    <a:pt x="834" y="4322"/>
                    <a:pt x="1401" y="4522"/>
                    <a:pt x="1935" y="4756"/>
                  </a:cubicBezTo>
                  <a:cubicBezTo>
                    <a:pt x="1768" y="5490"/>
                    <a:pt x="1635" y="6190"/>
                    <a:pt x="1568" y="6957"/>
                  </a:cubicBezTo>
                  <a:cubicBezTo>
                    <a:pt x="1521" y="7122"/>
                    <a:pt x="1657" y="7288"/>
                    <a:pt x="1812" y="7288"/>
                  </a:cubicBezTo>
                  <a:cubicBezTo>
                    <a:pt x="1876" y="7288"/>
                    <a:pt x="1943" y="7259"/>
                    <a:pt x="2002" y="7191"/>
                  </a:cubicBezTo>
                  <a:cubicBezTo>
                    <a:pt x="2636" y="6624"/>
                    <a:pt x="3236" y="5923"/>
                    <a:pt x="3803" y="5256"/>
                  </a:cubicBezTo>
                  <a:cubicBezTo>
                    <a:pt x="4570" y="5423"/>
                    <a:pt x="5337" y="5590"/>
                    <a:pt x="6138" y="5690"/>
                  </a:cubicBezTo>
                  <a:cubicBezTo>
                    <a:pt x="6170" y="5696"/>
                    <a:pt x="6201" y="5699"/>
                    <a:pt x="6231" y="5699"/>
                  </a:cubicBezTo>
                  <a:cubicBezTo>
                    <a:pt x="6519" y="5699"/>
                    <a:pt x="6723" y="5428"/>
                    <a:pt x="6572" y="5156"/>
                  </a:cubicBezTo>
                  <a:cubicBezTo>
                    <a:pt x="6238" y="4522"/>
                    <a:pt x="5838" y="3955"/>
                    <a:pt x="5504" y="3321"/>
                  </a:cubicBezTo>
                  <a:cubicBezTo>
                    <a:pt x="5804" y="2988"/>
                    <a:pt x="6138" y="2621"/>
                    <a:pt x="6438" y="2287"/>
                  </a:cubicBezTo>
                  <a:cubicBezTo>
                    <a:pt x="6603" y="2068"/>
                    <a:pt x="6429" y="1736"/>
                    <a:pt x="6214" y="1736"/>
                  </a:cubicBezTo>
                  <a:cubicBezTo>
                    <a:pt x="6167" y="1736"/>
                    <a:pt x="6119" y="1751"/>
                    <a:pt x="6071" y="1787"/>
                  </a:cubicBezTo>
                  <a:cubicBezTo>
                    <a:pt x="5738" y="1987"/>
                    <a:pt x="5337" y="2187"/>
                    <a:pt x="4937" y="2321"/>
                  </a:cubicBezTo>
                  <a:lnTo>
                    <a:pt x="3836" y="419"/>
                  </a:lnTo>
                  <a:cubicBezTo>
                    <a:pt x="3803" y="319"/>
                    <a:pt x="3770" y="286"/>
                    <a:pt x="3670" y="253"/>
                  </a:cubicBezTo>
                  <a:lnTo>
                    <a:pt x="3670" y="186"/>
                  </a:lnTo>
                  <a:cubicBezTo>
                    <a:pt x="3712" y="79"/>
                    <a:pt x="3619" y="0"/>
                    <a:pt x="3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3"/>
            <p:cNvSpPr/>
            <p:nvPr/>
          </p:nvSpPr>
          <p:spPr>
            <a:xfrm>
              <a:off x="5130850" y="3793625"/>
              <a:ext cx="43050" cy="105175"/>
            </a:xfrm>
            <a:custGeom>
              <a:avLst/>
              <a:gdLst/>
              <a:ahLst/>
              <a:cxnLst/>
              <a:rect l="l" t="t" r="r" b="b"/>
              <a:pathLst>
                <a:path w="1722" h="4207" extrusionOk="0">
                  <a:moveTo>
                    <a:pt x="1640" y="0"/>
                  </a:moveTo>
                  <a:cubicBezTo>
                    <a:pt x="1628" y="0"/>
                    <a:pt x="1621" y="4"/>
                    <a:pt x="1621" y="15"/>
                  </a:cubicBezTo>
                  <a:cubicBezTo>
                    <a:pt x="1454" y="716"/>
                    <a:pt x="1254" y="1416"/>
                    <a:pt x="954" y="2150"/>
                  </a:cubicBezTo>
                  <a:cubicBezTo>
                    <a:pt x="820" y="2517"/>
                    <a:pt x="654" y="2851"/>
                    <a:pt x="487" y="3184"/>
                  </a:cubicBezTo>
                  <a:cubicBezTo>
                    <a:pt x="320" y="3518"/>
                    <a:pt x="153" y="3818"/>
                    <a:pt x="20" y="4151"/>
                  </a:cubicBezTo>
                  <a:cubicBezTo>
                    <a:pt x="0" y="4191"/>
                    <a:pt x="38" y="4207"/>
                    <a:pt x="79" y="4207"/>
                  </a:cubicBezTo>
                  <a:cubicBezTo>
                    <a:pt x="109" y="4207"/>
                    <a:pt x="140" y="4199"/>
                    <a:pt x="153" y="4185"/>
                  </a:cubicBezTo>
                  <a:cubicBezTo>
                    <a:pt x="353" y="3885"/>
                    <a:pt x="520" y="3518"/>
                    <a:pt x="687" y="3184"/>
                  </a:cubicBezTo>
                  <a:cubicBezTo>
                    <a:pt x="854" y="2851"/>
                    <a:pt x="987" y="2517"/>
                    <a:pt x="1121" y="2183"/>
                  </a:cubicBezTo>
                  <a:cubicBezTo>
                    <a:pt x="1354" y="1483"/>
                    <a:pt x="1554" y="716"/>
                    <a:pt x="1721" y="15"/>
                  </a:cubicBezTo>
                  <a:cubicBezTo>
                    <a:pt x="1699" y="15"/>
                    <a:pt x="1662" y="0"/>
                    <a:pt x="1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53"/>
          <p:cNvGrpSpPr/>
          <p:nvPr/>
        </p:nvGrpSpPr>
        <p:grpSpPr>
          <a:xfrm rot="3729113">
            <a:off x="3028892" y="1812398"/>
            <a:ext cx="237327" cy="257272"/>
            <a:chOff x="5064625" y="3753500"/>
            <a:chExt cx="168075" cy="182200"/>
          </a:xfrm>
        </p:grpSpPr>
        <p:sp>
          <p:nvSpPr>
            <p:cNvPr id="2223" name="Google Shape;2223;p53"/>
            <p:cNvSpPr/>
            <p:nvPr/>
          </p:nvSpPr>
          <p:spPr>
            <a:xfrm>
              <a:off x="5064625" y="3753500"/>
              <a:ext cx="168075" cy="182200"/>
            </a:xfrm>
            <a:custGeom>
              <a:avLst/>
              <a:gdLst/>
              <a:ahLst/>
              <a:cxnLst/>
              <a:rect l="l" t="t" r="r" b="b"/>
              <a:pathLst>
                <a:path w="6723" h="7288" extrusionOk="0">
                  <a:moveTo>
                    <a:pt x="3436" y="1253"/>
                  </a:moveTo>
                  <a:lnTo>
                    <a:pt x="4203" y="2588"/>
                  </a:lnTo>
                  <a:cubicBezTo>
                    <a:pt x="3803" y="2688"/>
                    <a:pt x="3369" y="2821"/>
                    <a:pt x="2969" y="2921"/>
                  </a:cubicBezTo>
                  <a:cubicBezTo>
                    <a:pt x="3103" y="2354"/>
                    <a:pt x="3269" y="1820"/>
                    <a:pt x="3436" y="1253"/>
                  </a:cubicBezTo>
                  <a:close/>
                  <a:moveTo>
                    <a:pt x="2235" y="3822"/>
                  </a:moveTo>
                  <a:cubicBezTo>
                    <a:pt x="2235" y="3922"/>
                    <a:pt x="2169" y="3955"/>
                    <a:pt x="2169" y="4022"/>
                  </a:cubicBezTo>
                  <a:cubicBezTo>
                    <a:pt x="2002" y="3989"/>
                    <a:pt x="1902" y="3922"/>
                    <a:pt x="1802" y="3922"/>
                  </a:cubicBezTo>
                  <a:cubicBezTo>
                    <a:pt x="1935" y="3855"/>
                    <a:pt x="2068" y="3855"/>
                    <a:pt x="2235" y="3822"/>
                  </a:cubicBezTo>
                  <a:close/>
                  <a:moveTo>
                    <a:pt x="4570" y="3155"/>
                  </a:moveTo>
                  <a:cubicBezTo>
                    <a:pt x="4604" y="3255"/>
                    <a:pt x="4637" y="3288"/>
                    <a:pt x="4670" y="3355"/>
                  </a:cubicBezTo>
                  <a:lnTo>
                    <a:pt x="3803" y="4355"/>
                  </a:lnTo>
                  <a:cubicBezTo>
                    <a:pt x="3803" y="4422"/>
                    <a:pt x="3770" y="4422"/>
                    <a:pt x="3770" y="4456"/>
                  </a:cubicBezTo>
                  <a:cubicBezTo>
                    <a:pt x="3403" y="4355"/>
                    <a:pt x="3002" y="4289"/>
                    <a:pt x="2669" y="4155"/>
                  </a:cubicBezTo>
                  <a:lnTo>
                    <a:pt x="2802" y="3655"/>
                  </a:lnTo>
                  <a:cubicBezTo>
                    <a:pt x="3403" y="3522"/>
                    <a:pt x="3970" y="3355"/>
                    <a:pt x="4570" y="3155"/>
                  </a:cubicBezTo>
                  <a:close/>
                  <a:moveTo>
                    <a:pt x="4971" y="3922"/>
                  </a:moveTo>
                  <a:cubicBezTo>
                    <a:pt x="5137" y="4189"/>
                    <a:pt x="5304" y="4489"/>
                    <a:pt x="5504" y="4822"/>
                  </a:cubicBezTo>
                  <a:cubicBezTo>
                    <a:pt x="5137" y="4756"/>
                    <a:pt x="4770" y="4689"/>
                    <a:pt x="4403" y="4622"/>
                  </a:cubicBezTo>
                  <a:cubicBezTo>
                    <a:pt x="4570" y="4355"/>
                    <a:pt x="4770" y="4155"/>
                    <a:pt x="4971" y="3922"/>
                  </a:cubicBezTo>
                  <a:close/>
                  <a:moveTo>
                    <a:pt x="2469" y="4923"/>
                  </a:moveTo>
                  <a:cubicBezTo>
                    <a:pt x="2736" y="4989"/>
                    <a:pt x="2969" y="5023"/>
                    <a:pt x="3169" y="5123"/>
                  </a:cubicBezTo>
                  <a:cubicBezTo>
                    <a:pt x="2902" y="5490"/>
                    <a:pt x="2602" y="5857"/>
                    <a:pt x="2235" y="6257"/>
                  </a:cubicBezTo>
                  <a:cubicBezTo>
                    <a:pt x="2302" y="5790"/>
                    <a:pt x="2402" y="5323"/>
                    <a:pt x="2469" y="4923"/>
                  </a:cubicBezTo>
                  <a:close/>
                  <a:moveTo>
                    <a:pt x="3528" y="0"/>
                  </a:moveTo>
                  <a:cubicBezTo>
                    <a:pt x="3477" y="0"/>
                    <a:pt x="3427" y="25"/>
                    <a:pt x="3403" y="86"/>
                  </a:cubicBezTo>
                  <a:cubicBezTo>
                    <a:pt x="3336" y="119"/>
                    <a:pt x="3336" y="186"/>
                    <a:pt x="3303" y="253"/>
                  </a:cubicBezTo>
                  <a:cubicBezTo>
                    <a:pt x="3136" y="319"/>
                    <a:pt x="3069" y="486"/>
                    <a:pt x="3103" y="686"/>
                  </a:cubicBezTo>
                  <a:cubicBezTo>
                    <a:pt x="2769" y="1453"/>
                    <a:pt x="2569" y="2254"/>
                    <a:pt x="2335" y="3021"/>
                  </a:cubicBezTo>
                  <a:cubicBezTo>
                    <a:pt x="1668" y="3155"/>
                    <a:pt x="1001" y="3288"/>
                    <a:pt x="401" y="3421"/>
                  </a:cubicBezTo>
                  <a:cubicBezTo>
                    <a:pt x="100" y="3455"/>
                    <a:pt x="0" y="3955"/>
                    <a:pt x="301" y="4089"/>
                  </a:cubicBezTo>
                  <a:cubicBezTo>
                    <a:pt x="834" y="4322"/>
                    <a:pt x="1401" y="4522"/>
                    <a:pt x="1935" y="4756"/>
                  </a:cubicBezTo>
                  <a:cubicBezTo>
                    <a:pt x="1768" y="5490"/>
                    <a:pt x="1635" y="6190"/>
                    <a:pt x="1568" y="6957"/>
                  </a:cubicBezTo>
                  <a:cubicBezTo>
                    <a:pt x="1521" y="7122"/>
                    <a:pt x="1657" y="7288"/>
                    <a:pt x="1812" y="7288"/>
                  </a:cubicBezTo>
                  <a:cubicBezTo>
                    <a:pt x="1876" y="7288"/>
                    <a:pt x="1943" y="7259"/>
                    <a:pt x="2002" y="7191"/>
                  </a:cubicBezTo>
                  <a:cubicBezTo>
                    <a:pt x="2636" y="6624"/>
                    <a:pt x="3236" y="5923"/>
                    <a:pt x="3803" y="5256"/>
                  </a:cubicBezTo>
                  <a:cubicBezTo>
                    <a:pt x="4570" y="5423"/>
                    <a:pt x="5337" y="5590"/>
                    <a:pt x="6138" y="5690"/>
                  </a:cubicBezTo>
                  <a:cubicBezTo>
                    <a:pt x="6170" y="5696"/>
                    <a:pt x="6201" y="5699"/>
                    <a:pt x="6231" y="5699"/>
                  </a:cubicBezTo>
                  <a:cubicBezTo>
                    <a:pt x="6519" y="5699"/>
                    <a:pt x="6723" y="5428"/>
                    <a:pt x="6572" y="5156"/>
                  </a:cubicBezTo>
                  <a:cubicBezTo>
                    <a:pt x="6238" y="4522"/>
                    <a:pt x="5838" y="3955"/>
                    <a:pt x="5504" y="3321"/>
                  </a:cubicBezTo>
                  <a:cubicBezTo>
                    <a:pt x="5804" y="2988"/>
                    <a:pt x="6138" y="2621"/>
                    <a:pt x="6438" y="2287"/>
                  </a:cubicBezTo>
                  <a:cubicBezTo>
                    <a:pt x="6603" y="2068"/>
                    <a:pt x="6429" y="1736"/>
                    <a:pt x="6214" y="1736"/>
                  </a:cubicBezTo>
                  <a:cubicBezTo>
                    <a:pt x="6167" y="1736"/>
                    <a:pt x="6119" y="1751"/>
                    <a:pt x="6071" y="1787"/>
                  </a:cubicBezTo>
                  <a:cubicBezTo>
                    <a:pt x="5738" y="1987"/>
                    <a:pt x="5337" y="2187"/>
                    <a:pt x="4937" y="2321"/>
                  </a:cubicBezTo>
                  <a:lnTo>
                    <a:pt x="3836" y="419"/>
                  </a:lnTo>
                  <a:cubicBezTo>
                    <a:pt x="3803" y="319"/>
                    <a:pt x="3770" y="286"/>
                    <a:pt x="3670" y="253"/>
                  </a:cubicBezTo>
                  <a:lnTo>
                    <a:pt x="3670" y="186"/>
                  </a:lnTo>
                  <a:cubicBezTo>
                    <a:pt x="3712" y="79"/>
                    <a:pt x="3619" y="0"/>
                    <a:pt x="3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3"/>
            <p:cNvSpPr/>
            <p:nvPr/>
          </p:nvSpPr>
          <p:spPr>
            <a:xfrm>
              <a:off x="5130850" y="3793625"/>
              <a:ext cx="43050" cy="105175"/>
            </a:xfrm>
            <a:custGeom>
              <a:avLst/>
              <a:gdLst/>
              <a:ahLst/>
              <a:cxnLst/>
              <a:rect l="l" t="t" r="r" b="b"/>
              <a:pathLst>
                <a:path w="1722" h="4207" extrusionOk="0">
                  <a:moveTo>
                    <a:pt x="1640" y="0"/>
                  </a:moveTo>
                  <a:cubicBezTo>
                    <a:pt x="1628" y="0"/>
                    <a:pt x="1621" y="4"/>
                    <a:pt x="1621" y="15"/>
                  </a:cubicBezTo>
                  <a:cubicBezTo>
                    <a:pt x="1454" y="716"/>
                    <a:pt x="1254" y="1416"/>
                    <a:pt x="954" y="2150"/>
                  </a:cubicBezTo>
                  <a:cubicBezTo>
                    <a:pt x="820" y="2517"/>
                    <a:pt x="654" y="2851"/>
                    <a:pt x="487" y="3184"/>
                  </a:cubicBezTo>
                  <a:cubicBezTo>
                    <a:pt x="320" y="3518"/>
                    <a:pt x="153" y="3818"/>
                    <a:pt x="20" y="4151"/>
                  </a:cubicBezTo>
                  <a:cubicBezTo>
                    <a:pt x="0" y="4191"/>
                    <a:pt x="38" y="4207"/>
                    <a:pt x="79" y="4207"/>
                  </a:cubicBezTo>
                  <a:cubicBezTo>
                    <a:pt x="109" y="4207"/>
                    <a:pt x="140" y="4199"/>
                    <a:pt x="153" y="4185"/>
                  </a:cubicBezTo>
                  <a:cubicBezTo>
                    <a:pt x="353" y="3885"/>
                    <a:pt x="520" y="3518"/>
                    <a:pt x="687" y="3184"/>
                  </a:cubicBezTo>
                  <a:cubicBezTo>
                    <a:pt x="854" y="2851"/>
                    <a:pt x="987" y="2517"/>
                    <a:pt x="1121" y="2183"/>
                  </a:cubicBezTo>
                  <a:cubicBezTo>
                    <a:pt x="1354" y="1483"/>
                    <a:pt x="1554" y="716"/>
                    <a:pt x="1721" y="15"/>
                  </a:cubicBezTo>
                  <a:cubicBezTo>
                    <a:pt x="1699" y="15"/>
                    <a:pt x="1662" y="0"/>
                    <a:pt x="1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53"/>
          <p:cNvGrpSpPr/>
          <p:nvPr/>
        </p:nvGrpSpPr>
        <p:grpSpPr>
          <a:xfrm rot="2144360">
            <a:off x="6402742" y="771277"/>
            <a:ext cx="2917746" cy="858762"/>
            <a:chOff x="2213250" y="202025"/>
            <a:chExt cx="1985150" cy="584300"/>
          </a:xfrm>
        </p:grpSpPr>
        <p:sp>
          <p:nvSpPr>
            <p:cNvPr id="2226" name="Google Shape;2226;p53"/>
            <p:cNvSpPr/>
            <p:nvPr/>
          </p:nvSpPr>
          <p:spPr>
            <a:xfrm>
              <a:off x="2213250" y="202025"/>
              <a:ext cx="1803650" cy="387625"/>
            </a:xfrm>
            <a:custGeom>
              <a:avLst/>
              <a:gdLst/>
              <a:ahLst/>
              <a:cxnLst/>
              <a:rect l="l" t="t" r="r" b="b"/>
              <a:pathLst>
                <a:path w="72146" h="15505" fill="none" extrusionOk="0">
                  <a:moveTo>
                    <a:pt x="1" y="1444"/>
                  </a:moveTo>
                  <a:cubicBezTo>
                    <a:pt x="733" y="2720"/>
                    <a:pt x="3955" y="4248"/>
                    <a:pt x="5566" y="5001"/>
                  </a:cubicBezTo>
                  <a:cubicBezTo>
                    <a:pt x="7826" y="6068"/>
                    <a:pt x="10253" y="6633"/>
                    <a:pt x="12513" y="7658"/>
                  </a:cubicBezTo>
                  <a:cubicBezTo>
                    <a:pt x="16593" y="9541"/>
                    <a:pt x="20422" y="10943"/>
                    <a:pt x="24774" y="12052"/>
                  </a:cubicBezTo>
                  <a:cubicBezTo>
                    <a:pt x="30047" y="13433"/>
                    <a:pt x="35424" y="13831"/>
                    <a:pt x="40885" y="14354"/>
                  </a:cubicBezTo>
                  <a:cubicBezTo>
                    <a:pt x="45614" y="14814"/>
                    <a:pt x="50343" y="15505"/>
                    <a:pt x="55030" y="14354"/>
                  </a:cubicBezTo>
                  <a:cubicBezTo>
                    <a:pt x="56871" y="13914"/>
                    <a:pt x="71999" y="10274"/>
                    <a:pt x="72145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3"/>
            <p:cNvSpPr/>
            <p:nvPr/>
          </p:nvSpPr>
          <p:spPr>
            <a:xfrm>
              <a:off x="2280200" y="302450"/>
              <a:ext cx="190975" cy="218150"/>
            </a:xfrm>
            <a:custGeom>
              <a:avLst/>
              <a:gdLst/>
              <a:ahLst/>
              <a:cxnLst/>
              <a:rect l="l" t="t" r="r" b="b"/>
              <a:pathLst>
                <a:path w="7639" h="8726" fill="none" extrusionOk="0">
                  <a:moveTo>
                    <a:pt x="357" y="1"/>
                  </a:moveTo>
                  <a:cubicBezTo>
                    <a:pt x="1" y="2846"/>
                    <a:pt x="273" y="5922"/>
                    <a:pt x="357" y="8726"/>
                  </a:cubicBezTo>
                  <a:cubicBezTo>
                    <a:pt x="3244" y="7596"/>
                    <a:pt x="4437" y="3453"/>
                    <a:pt x="7638" y="244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3"/>
            <p:cNvSpPr/>
            <p:nvPr/>
          </p:nvSpPr>
          <p:spPr>
            <a:xfrm>
              <a:off x="2534950" y="418575"/>
              <a:ext cx="145975" cy="210825"/>
            </a:xfrm>
            <a:custGeom>
              <a:avLst/>
              <a:gdLst/>
              <a:ahLst/>
              <a:cxnLst/>
              <a:rect l="l" t="t" r="r" b="b"/>
              <a:pathLst>
                <a:path w="5839" h="8433" fill="none" extrusionOk="0">
                  <a:moveTo>
                    <a:pt x="1" y="1"/>
                  </a:moveTo>
                  <a:cubicBezTo>
                    <a:pt x="628" y="1423"/>
                    <a:pt x="1068" y="3223"/>
                    <a:pt x="1340" y="4813"/>
                  </a:cubicBezTo>
                  <a:cubicBezTo>
                    <a:pt x="1507" y="5880"/>
                    <a:pt x="1423" y="7617"/>
                    <a:pt x="1968" y="8433"/>
                  </a:cubicBezTo>
                  <a:cubicBezTo>
                    <a:pt x="3683" y="6592"/>
                    <a:pt x="4311" y="3579"/>
                    <a:pt x="5838" y="200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3"/>
            <p:cNvSpPr/>
            <p:nvPr/>
          </p:nvSpPr>
          <p:spPr>
            <a:xfrm>
              <a:off x="2795975" y="507500"/>
              <a:ext cx="160100" cy="226525"/>
            </a:xfrm>
            <a:custGeom>
              <a:avLst/>
              <a:gdLst/>
              <a:ahLst/>
              <a:cxnLst/>
              <a:rect l="l" t="t" r="r" b="b"/>
              <a:pathLst>
                <a:path w="6404" h="9061" fill="none" extrusionOk="0">
                  <a:moveTo>
                    <a:pt x="1" y="1"/>
                  </a:moveTo>
                  <a:cubicBezTo>
                    <a:pt x="126" y="1256"/>
                    <a:pt x="1382" y="3474"/>
                    <a:pt x="1612" y="5190"/>
                  </a:cubicBezTo>
                  <a:cubicBezTo>
                    <a:pt x="1800" y="6466"/>
                    <a:pt x="1612" y="7763"/>
                    <a:pt x="1758" y="9061"/>
                  </a:cubicBezTo>
                  <a:cubicBezTo>
                    <a:pt x="2700" y="8789"/>
                    <a:pt x="6320" y="2072"/>
                    <a:pt x="6403" y="111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3"/>
            <p:cNvSpPr/>
            <p:nvPr/>
          </p:nvSpPr>
          <p:spPr>
            <a:xfrm>
              <a:off x="3052300" y="556675"/>
              <a:ext cx="177875" cy="223375"/>
            </a:xfrm>
            <a:custGeom>
              <a:avLst/>
              <a:gdLst/>
              <a:ahLst/>
              <a:cxnLst/>
              <a:rect l="l" t="t" r="r" b="b"/>
              <a:pathLst>
                <a:path w="7115" h="8935" fill="none" extrusionOk="0">
                  <a:moveTo>
                    <a:pt x="0" y="0"/>
                  </a:moveTo>
                  <a:cubicBezTo>
                    <a:pt x="670" y="1884"/>
                    <a:pt x="1695" y="3662"/>
                    <a:pt x="2239" y="5566"/>
                  </a:cubicBezTo>
                  <a:cubicBezTo>
                    <a:pt x="2427" y="6194"/>
                    <a:pt x="2804" y="8935"/>
                    <a:pt x="3557" y="8935"/>
                  </a:cubicBezTo>
                  <a:cubicBezTo>
                    <a:pt x="4541" y="8935"/>
                    <a:pt x="5064" y="4918"/>
                    <a:pt x="5315" y="4227"/>
                  </a:cubicBezTo>
                  <a:cubicBezTo>
                    <a:pt x="5754" y="2867"/>
                    <a:pt x="6424" y="1905"/>
                    <a:pt x="7114" y="67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3"/>
            <p:cNvSpPr/>
            <p:nvPr/>
          </p:nvSpPr>
          <p:spPr>
            <a:xfrm>
              <a:off x="3327425" y="573925"/>
              <a:ext cx="171600" cy="212400"/>
            </a:xfrm>
            <a:custGeom>
              <a:avLst/>
              <a:gdLst/>
              <a:ahLst/>
              <a:cxnLst/>
              <a:rect l="l" t="t" r="r" b="b"/>
              <a:pathLst>
                <a:path w="6864" h="8496" fill="none" extrusionOk="0">
                  <a:moveTo>
                    <a:pt x="1" y="168"/>
                  </a:moveTo>
                  <a:cubicBezTo>
                    <a:pt x="1026" y="1821"/>
                    <a:pt x="2072" y="3537"/>
                    <a:pt x="2930" y="5316"/>
                  </a:cubicBezTo>
                  <a:cubicBezTo>
                    <a:pt x="3412" y="6299"/>
                    <a:pt x="3579" y="7722"/>
                    <a:pt x="4207" y="8496"/>
                  </a:cubicBezTo>
                  <a:cubicBezTo>
                    <a:pt x="5002" y="6948"/>
                    <a:pt x="4918" y="5085"/>
                    <a:pt x="5420" y="3453"/>
                  </a:cubicBezTo>
                  <a:cubicBezTo>
                    <a:pt x="5776" y="2282"/>
                    <a:pt x="6404" y="1110"/>
                    <a:pt x="6864" y="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3"/>
            <p:cNvSpPr/>
            <p:nvPr/>
          </p:nvSpPr>
          <p:spPr>
            <a:xfrm>
              <a:off x="3975550" y="213000"/>
              <a:ext cx="222850" cy="206125"/>
            </a:xfrm>
            <a:custGeom>
              <a:avLst/>
              <a:gdLst/>
              <a:ahLst/>
              <a:cxnLst/>
              <a:rect l="l" t="t" r="r" b="b"/>
              <a:pathLst>
                <a:path w="8914" h="8245" fill="none" extrusionOk="0">
                  <a:moveTo>
                    <a:pt x="0" y="4750"/>
                  </a:moveTo>
                  <a:cubicBezTo>
                    <a:pt x="1130" y="5357"/>
                    <a:pt x="3683" y="5525"/>
                    <a:pt x="5252" y="6236"/>
                  </a:cubicBezTo>
                  <a:cubicBezTo>
                    <a:pt x="6424" y="6780"/>
                    <a:pt x="7449" y="7680"/>
                    <a:pt x="8600" y="8245"/>
                  </a:cubicBezTo>
                  <a:cubicBezTo>
                    <a:pt x="8914" y="7303"/>
                    <a:pt x="5252" y="607"/>
                    <a:pt x="4478" y="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3"/>
            <p:cNvSpPr/>
            <p:nvPr/>
          </p:nvSpPr>
          <p:spPr>
            <a:xfrm>
              <a:off x="3791950" y="381950"/>
              <a:ext cx="229125" cy="229150"/>
            </a:xfrm>
            <a:custGeom>
              <a:avLst/>
              <a:gdLst/>
              <a:ahLst/>
              <a:cxnLst/>
              <a:rect l="l" t="t" r="r" b="b"/>
              <a:pathLst>
                <a:path w="9165" h="9166" fill="none" extrusionOk="0">
                  <a:moveTo>
                    <a:pt x="0" y="3935"/>
                  </a:moveTo>
                  <a:cubicBezTo>
                    <a:pt x="1716" y="4981"/>
                    <a:pt x="3620" y="5713"/>
                    <a:pt x="5252" y="6864"/>
                  </a:cubicBezTo>
                  <a:cubicBezTo>
                    <a:pt x="5775" y="7220"/>
                    <a:pt x="7805" y="9166"/>
                    <a:pt x="8411" y="8663"/>
                  </a:cubicBezTo>
                  <a:cubicBezTo>
                    <a:pt x="9165" y="8036"/>
                    <a:pt x="7051" y="4583"/>
                    <a:pt x="6800" y="3893"/>
                  </a:cubicBezTo>
                  <a:cubicBezTo>
                    <a:pt x="6277" y="2533"/>
                    <a:pt x="6194" y="1382"/>
                    <a:pt x="5963" y="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3"/>
            <p:cNvSpPr/>
            <p:nvPr/>
          </p:nvSpPr>
          <p:spPr>
            <a:xfrm>
              <a:off x="3573800" y="509075"/>
              <a:ext cx="179975" cy="220775"/>
            </a:xfrm>
            <a:custGeom>
              <a:avLst/>
              <a:gdLst/>
              <a:ahLst/>
              <a:cxnLst/>
              <a:rect l="l" t="t" r="r" b="b"/>
              <a:pathLst>
                <a:path w="7199" h="8831" fill="none" extrusionOk="0">
                  <a:moveTo>
                    <a:pt x="1" y="2721"/>
                  </a:moveTo>
                  <a:cubicBezTo>
                    <a:pt x="1570" y="3871"/>
                    <a:pt x="3202" y="5064"/>
                    <a:pt x="4688" y="6382"/>
                  </a:cubicBezTo>
                  <a:cubicBezTo>
                    <a:pt x="5504" y="7094"/>
                    <a:pt x="6173" y="8349"/>
                    <a:pt x="7073" y="8830"/>
                  </a:cubicBezTo>
                  <a:cubicBezTo>
                    <a:pt x="7199" y="7135"/>
                    <a:pt x="6445" y="5399"/>
                    <a:pt x="6278" y="3725"/>
                  </a:cubicBezTo>
                  <a:cubicBezTo>
                    <a:pt x="6173" y="2511"/>
                    <a:pt x="6320" y="1193"/>
                    <a:pt x="632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7772743" y="3884825"/>
            <a:ext cx="750477" cy="859522"/>
            <a:chOff x="4285225" y="592250"/>
            <a:chExt cx="987600" cy="1130950"/>
          </a:xfrm>
        </p:grpSpPr>
        <p:sp>
          <p:nvSpPr>
            <p:cNvPr id="2236" name="Google Shape;2236;p53"/>
            <p:cNvSpPr/>
            <p:nvPr/>
          </p:nvSpPr>
          <p:spPr>
            <a:xfrm>
              <a:off x="4729325" y="997650"/>
              <a:ext cx="304975" cy="454050"/>
            </a:xfrm>
            <a:custGeom>
              <a:avLst/>
              <a:gdLst/>
              <a:ahLst/>
              <a:cxnLst/>
              <a:rect l="l" t="t" r="r" b="b"/>
              <a:pathLst>
                <a:path w="12199" h="18162" fill="none" extrusionOk="0">
                  <a:moveTo>
                    <a:pt x="0" y="12575"/>
                  </a:moveTo>
                  <a:cubicBezTo>
                    <a:pt x="733" y="11383"/>
                    <a:pt x="1988" y="10336"/>
                    <a:pt x="2930" y="9311"/>
                  </a:cubicBezTo>
                  <a:cubicBezTo>
                    <a:pt x="4457" y="7721"/>
                    <a:pt x="5775" y="6152"/>
                    <a:pt x="7135" y="4457"/>
                  </a:cubicBezTo>
                  <a:cubicBezTo>
                    <a:pt x="8474" y="2783"/>
                    <a:pt x="10357" y="1611"/>
                    <a:pt x="11717" y="0"/>
                  </a:cubicBezTo>
                  <a:cubicBezTo>
                    <a:pt x="12199" y="1297"/>
                    <a:pt x="11697" y="3201"/>
                    <a:pt x="11508" y="4561"/>
                  </a:cubicBezTo>
                  <a:cubicBezTo>
                    <a:pt x="11257" y="6361"/>
                    <a:pt x="11153" y="8181"/>
                    <a:pt x="10881" y="9981"/>
                  </a:cubicBezTo>
                  <a:cubicBezTo>
                    <a:pt x="10483" y="12596"/>
                    <a:pt x="10692" y="15672"/>
                    <a:pt x="9855" y="18162"/>
                  </a:cubicBezTo>
                  <a:cubicBezTo>
                    <a:pt x="6675" y="16572"/>
                    <a:pt x="3474" y="13328"/>
                    <a:pt x="0" y="1282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>
              <a:off x="5020150" y="1000775"/>
              <a:ext cx="250075" cy="36125"/>
            </a:xfrm>
            <a:custGeom>
              <a:avLst/>
              <a:gdLst/>
              <a:ahLst/>
              <a:cxnLst/>
              <a:rect l="l" t="t" r="r" b="b"/>
              <a:pathLst>
                <a:path w="10003" h="1445" fill="none" extrusionOk="0">
                  <a:moveTo>
                    <a:pt x="1" y="1"/>
                  </a:moveTo>
                  <a:cubicBezTo>
                    <a:pt x="942" y="147"/>
                    <a:pt x="9919" y="649"/>
                    <a:pt x="10002" y="144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>
              <a:off x="4971500" y="1433375"/>
              <a:ext cx="245875" cy="40825"/>
            </a:xfrm>
            <a:custGeom>
              <a:avLst/>
              <a:gdLst/>
              <a:ahLst/>
              <a:cxnLst/>
              <a:rect l="l" t="t" r="r" b="b"/>
              <a:pathLst>
                <a:path w="9835" h="1633" fill="none" extrusionOk="0">
                  <a:moveTo>
                    <a:pt x="1" y="1068"/>
                  </a:moveTo>
                  <a:cubicBezTo>
                    <a:pt x="1424" y="0"/>
                    <a:pt x="4458" y="1277"/>
                    <a:pt x="6132" y="1256"/>
                  </a:cubicBezTo>
                  <a:cubicBezTo>
                    <a:pt x="7554" y="1235"/>
                    <a:pt x="8642" y="796"/>
                    <a:pt x="9835" y="163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>
              <a:off x="5223125" y="1033725"/>
              <a:ext cx="49700" cy="436825"/>
            </a:xfrm>
            <a:custGeom>
              <a:avLst/>
              <a:gdLst/>
              <a:ahLst/>
              <a:cxnLst/>
              <a:rect l="l" t="t" r="r" b="b"/>
              <a:pathLst>
                <a:path w="1988" h="17473" fill="none" extrusionOk="0">
                  <a:moveTo>
                    <a:pt x="1925" y="1"/>
                  </a:moveTo>
                  <a:cubicBezTo>
                    <a:pt x="1444" y="2093"/>
                    <a:pt x="1925" y="4813"/>
                    <a:pt x="1904" y="6989"/>
                  </a:cubicBezTo>
                  <a:cubicBezTo>
                    <a:pt x="1841" y="9040"/>
                    <a:pt x="1988" y="10986"/>
                    <a:pt x="1674" y="13015"/>
                  </a:cubicBezTo>
                  <a:cubicBezTo>
                    <a:pt x="1402" y="14647"/>
                    <a:pt x="607" y="15966"/>
                    <a:pt x="230" y="17472"/>
                  </a:cubicBezTo>
                  <a:cubicBezTo>
                    <a:pt x="126" y="17409"/>
                    <a:pt x="84" y="17326"/>
                    <a:pt x="0" y="1722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>
              <a:off x="4637250" y="1319875"/>
              <a:ext cx="205600" cy="349450"/>
            </a:xfrm>
            <a:custGeom>
              <a:avLst/>
              <a:gdLst/>
              <a:ahLst/>
              <a:cxnLst/>
              <a:rect l="l" t="t" r="r" b="b"/>
              <a:pathLst>
                <a:path w="8224" h="13978" fill="none" extrusionOk="0">
                  <a:moveTo>
                    <a:pt x="3767" y="0"/>
                  </a:moveTo>
                  <a:cubicBezTo>
                    <a:pt x="3704" y="858"/>
                    <a:pt x="3223" y="1611"/>
                    <a:pt x="2825" y="2364"/>
                  </a:cubicBezTo>
                  <a:cubicBezTo>
                    <a:pt x="2030" y="3871"/>
                    <a:pt x="1612" y="5273"/>
                    <a:pt x="1193" y="6905"/>
                  </a:cubicBezTo>
                  <a:cubicBezTo>
                    <a:pt x="900" y="7993"/>
                    <a:pt x="649" y="9478"/>
                    <a:pt x="1" y="10420"/>
                  </a:cubicBezTo>
                  <a:cubicBezTo>
                    <a:pt x="1382" y="11466"/>
                    <a:pt x="3495" y="12031"/>
                    <a:pt x="5043" y="12784"/>
                  </a:cubicBezTo>
                  <a:cubicBezTo>
                    <a:pt x="5922" y="13224"/>
                    <a:pt x="7282" y="13977"/>
                    <a:pt x="8224" y="1395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3"/>
            <p:cNvSpPr/>
            <p:nvPr/>
          </p:nvSpPr>
          <p:spPr>
            <a:xfrm>
              <a:off x="4852250" y="1456400"/>
              <a:ext cx="117725" cy="214475"/>
            </a:xfrm>
            <a:custGeom>
              <a:avLst/>
              <a:gdLst/>
              <a:ahLst/>
              <a:cxnLst/>
              <a:rect l="l" t="t" r="r" b="b"/>
              <a:pathLst>
                <a:path w="4709" h="8579" fill="none" extrusionOk="0">
                  <a:moveTo>
                    <a:pt x="4708" y="0"/>
                  </a:moveTo>
                  <a:cubicBezTo>
                    <a:pt x="3453" y="1883"/>
                    <a:pt x="2595" y="4101"/>
                    <a:pt x="1465" y="6068"/>
                  </a:cubicBezTo>
                  <a:cubicBezTo>
                    <a:pt x="1026" y="6821"/>
                    <a:pt x="649" y="8098"/>
                    <a:pt x="0" y="857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>
              <a:off x="4836550" y="1675575"/>
              <a:ext cx="291400" cy="47625"/>
            </a:xfrm>
            <a:custGeom>
              <a:avLst/>
              <a:gdLst/>
              <a:ahLst/>
              <a:cxnLst/>
              <a:rect l="l" t="t" r="r" b="b"/>
              <a:pathLst>
                <a:path w="11656" h="1905" fill="none" extrusionOk="0">
                  <a:moveTo>
                    <a:pt x="1" y="0"/>
                  </a:moveTo>
                  <a:cubicBezTo>
                    <a:pt x="2470" y="544"/>
                    <a:pt x="5022" y="272"/>
                    <a:pt x="7533" y="837"/>
                  </a:cubicBezTo>
                  <a:cubicBezTo>
                    <a:pt x="8705" y="1088"/>
                    <a:pt x="10651" y="1904"/>
                    <a:pt x="11655" y="159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>
              <a:off x="5124250" y="1474700"/>
              <a:ext cx="94175" cy="235425"/>
            </a:xfrm>
            <a:custGeom>
              <a:avLst/>
              <a:gdLst/>
              <a:ahLst/>
              <a:cxnLst/>
              <a:rect l="l" t="t" r="r" b="b"/>
              <a:pathLst>
                <a:path w="3767" h="9417" fill="none" extrusionOk="0">
                  <a:moveTo>
                    <a:pt x="3704" y="0"/>
                  </a:moveTo>
                  <a:cubicBezTo>
                    <a:pt x="3767" y="775"/>
                    <a:pt x="3160" y="1674"/>
                    <a:pt x="2867" y="2428"/>
                  </a:cubicBezTo>
                  <a:cubicBezTo>
                    <a:pt x="2386" y="3704"/>
                    <a:pt x="2114" y="5043"/>
                    <a:pt x="1570" y="6298"/>
                  </a:cubicBezTo>
                  <a:cubicBezTo>
                    <a:pt x="1256" y="7010"/>
                    <a:pt x="545" y="9228"/>
                    <a:pt x="1" y="941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>
              <a:off x="4699500" y="1409300"/>
              <a:ext cx="127150" cy="239100"/>
            </a:xfrm>
            <a:custGeom>
              <a:avLst/>
              <a:gdLst/>
              <a:ahLst/>
              <a:cxnLst/>
              <a:rect l="l" t="t" r="r" b="b"/>
              <a:pathLst>
                <a:path w="5086" h="9564" fill="none" extrusionOk="0">
                  <a:moveTo>
                    <a:pt x="1" y="8308"/>
                  </a:moveTo>
                  <a:cubicBezTo>
                    <a:pt x="335" y="7261"/>
                    <a:pt x="1842" y="1"/>
                    <a:pt x="4290" y="2303"/>
                  </a:cubicBezTo>
                  <a:cubicBezTo>
                    <a:pt x="5085" y="3056"/>
                    <a:pt x="5001" y="5860"/>
                    <a:pt x="4729" y="6801"/>
                  </a:cubicBezTo>
                  <a:cubicBezTo>
                    <a:pt x="4457" y="7680"/>
                    <a:pt x="3997" y="8559"/>
                    <a:pt x="3558" y="9396"/>
                  </a:cubicBezTo>
                  <a:cubicBezTo>
                    <a:pt x="3683" y="9563"/>
                    <a:pt x="3704" y="9396"/>
                    <a:pt x="3788" y="94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>
              <a:off x="4768025" y="1048900"/>
              <a:ext cx="84250" cy="143875"/>
            </a:xfrm>
            <a:custGeom>
              <a:avLst/>
              <a:gdLst/>
              <a:ahLst/>
              <a:cxnLst/>
              <a:rect l="l" t="t" r="r" b="b"/>
              <a:pathLst>
                <a:path w="3370" h="5755" fill="none" extrusionOk="0">
                  <a:moveTo>
                    <a:pt x="1" y="1"/>
                  </a:moveTo>
                  <a:cubicBezTo>
                    <a:pt x="566" y="1235"/>
                    <a:pt x="1444" y="2386"/>
                    <a:pt x="2114" y="3579"/>
                  </a:cubicBezTo>
                  <a:cubicBezTo>
                    <a:pt x="2491" y="4227"/>
                    <a:pt x="2804" y="5357"/>
                    <a:pt x="3369" y="5755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3"/>
            <p:cNvSpPr/>
            <p:nvPr/>
          </p:nvSpPr>
          <p:spPr>
            <a:xfrm>
              <a:off x="4763325" y="1007050"/>
              <a:ext cx="147000" cy="107775"/>
            </a:xfrm>
            <a:custGeom>
              <a:avLst/>
              <a:gdLst/>
              <a:ahLst/>
              <a:cxnLst/>
              <a:rect l="l" t="t" r="r" b="b"/>
              <a:pathLst>
                <a:path w="5880" h="4311" fill="none" extrusionOk="0">
                  <a:moveTo>
                    <a:pt x="0" y="1549"/>
                  </a:moveTo>
                  <a:cubicBezTo>
                    <a:pt x="356" y="1235"/>
                    <a:pt x="2448" y="1"/>
                    <a:pt x="2909" y="63"/>
                  </a:cubicBezTo>
                  <a:cubicBezTo>
                    <a:pt x="3557" y="126"/>
                    <a:pt x="3662" y="649"/>
                    <a:pt x="3976" y="1214"/>
                  </a:cubicBezTo>
                  <a:cubicBezTo>
                    <a:pt x="4583" y="2260"/>
                    <a:pt x="4980" y="3516"/>
                    <a:pt x="5880" y="4290"/>
                  </a:cubicBezTo>
                  <a:cubicBezTo>
                    <a:pt x="5775" y="4311"/>
                    <a:pt x="5650" y="4290"/>
                    <a:pt x="5566" y="420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3"/>
            <p:cNvSpPr/>
            <p:nvPr/>
          </p:nvSpPr>
          <p:spPr>
            <a:xfrm>
              <a:off x="4637775" y="592250"/>
              <a:ext cx="276225" cy="444650"/>
            </a:xfrm>
            <a:custGeom>
              <a:avLst/>
              <a:gdLst/>
              <a:ahLst/>
              <a:cxnLst/>
              <a:rect l="l" t="t" r="r" b="b"/>
              <a:pathLst>
                <a:path w="11049" h="17786" fill="none" extrusionOk="0">
                  <a:moveTo>
                    <a:pt x="4729" y="16802"/>
                  </a:moveTo>
                  <a:cubicBezTo>
                    <a:pt x="3913" y="16446"/>
                    <a:pt x="3432" y="15421"/>
                    <a:pt x="2825" y="14793"/>
                  </a:cubicBezTo>
                  <a:cubicBezTo>
                    <a:pt x="1884" y="13789"/>
                    <a:pt x="628" y="12847"/>
                    <a:pt x="231" y="11466"/>
                  </a:cubicBezTo>
                  <a:cubicBezTo>
                    <a:pt x="1" y="10692"/>
                    <a:pt x="63" y="8746"/>
                    <a:pt x="1151" y="8537"/>
                  </a:cubicBezTo>
                  <a:cubicBezTo>
                    <a:pt x="1988" y="8391"/>
                    <a:pt x="3097" y="9646"/>
                    <a:pt x="3307" y="10274"/>
                  </a:cubicBezTo>
                  <a:cubicBezTo>
                    <a:pt x="2051" y="8977"/>
                    <a:pt x="1423" y="6759"/>
                    <a:pt x="1800" y="5001"/>
                  </a:cubicBezTo>
                  <a:cubicBezTo>
                    <a:pt x="2051" y="3976"/>
                    <a:pt x="2993" y="2574"/>
                    <a:pt x="3955" y="3850"/>
                  </a:cubicBezTo>
                  <a:cubicBezTo>
                    <a:pt x="3976" y="2448"/>
                    <a:pt x="4311" y="0"/>
                    <a:pt x="6340" y="691"/>
                  </a:cubicBezTo>
                  <a:cubicBezTo>
                    <a:pt x="7931" y="1235"/>
                    <a:pt x="8328" y="3662"/>
                    <a:pt x="8119" y="5127"/>
                  </a:cubicBezTo>
                  <a:cubicBezTo>
                    <a:pt x="8475" y="3871"/>
                    <a:pt x="10462" y="5712"/>
                    <a:pt x="10672" y="6361"/>
                  </a:cubicBezTo>
                  <a:cubicBezTo>
                    <a:pt x="11048" y="7512"/>
                    <a:pt x="10211" y="9269"/>
                    <a:pt x="9040" y="9688"/>
                  </a:cubicBezTo>
                  <a:cubicBezTo>
                    <a:pt x="10588" y="9918"/>
                    <a:pt x="10755" y="11592"/>
                    <a:pt x="9646" y="12513"/>
                  </a:cubicBezTo>
                  <a:cubicBezTo>
                    <a:pt x="9249" y="12847"/>
                    <a:pt x="8475" y="12847"/>
                    <a:pt x="8182" y="13182"/>
                  </a:cubicBezTo>
                  <a:cubicBezTo>
                    <a:pt x="7847" y="13580"/>
                    <a:pt x="8161" y="13789"/>
                    <a:pt x="7973" y="14270"/>
                  </a:cubicBezTo>
                  <a:cubicBezTo>
                    <a:pt x="7721" y="14919"/>
                    <a:pt x="5776" y="17785"/>
                    <a:pt x="5064" y="1671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4285225" y="690575"/>
              <a:ext cx="354675" cy="216600"/>
            </a:xfrm>
            <a:custGeom>
              <a:avLst/>
              <a:gdLst/>
              <a:ahLst/>
              <a:cxnLst/>
              <a:rect l="l" t="t" r="r" b="b"/>
              <a:pathLst>
                <a:path w="14187" h="8664" fill="none" extrusionOk="0">
                  <a:moveTo>
                    <a:pt x="10776" y="3223"/>
                  </a:moveTo>
                  <a:cubicBezTo>
                    <a:pt x="9730" y="1800"/>
                    <a:pt x="8307" y="126"/>
                    <a:pt x="6340" y="64"/>
                  </a:cubicBezTo>
                  <a:cubicBezTo>
                    <a:pt x="4875" y="1"/>
                    <a:pt x="3536" y="1570"/>
                    <a:pt x="5336" y="2386"/>
                  </a:cubicBezTo>
                  <a:cubicBezTo>
                    <a:pt x="4457" y="1884"/>
                    <a:pt x="3034" y="733"/>
                    <a:pt x="1967" y="1361"/>
                  </a:cubicBezTo>
                  <a:cubicBezTo>
                    <a:pt x="1151" y="1842"/>
                    <a:pt x="1088" y="2993"/>
                    <a:pt x="1758" y="3537"/>
                  </a:cubicBezTo>
                  <a:cubicBezTo>
                    <a:pt x="398" y="2826"/>
                    <a:pt x="0" y="4583"/>
                    <a:pt x="565" y="5462"/>
                  </a:cubicBezTo>
                  <a:cubicBezTo>
                    <a:pt x="1088" y="6278"/>
                    <a:pt x="3181" y="8182"/>
                    <a:pt x="3913" y="6613"/>
                  </a:cubicBezTo>
                  <a:cubicBezTo>
                    <a:pt x="4896" y="7743"/>
                    <a:pt x="8997" y="8663"/>
                    <a:pt x="8746" y="6173"/>
                  </a:cubicBezTo>
                  <a:cubicBezTo>
                    <a:pt x="9416" y="6676"/>
                    <a:pt x="11592" y="7324"/>
                    <a:pt x="11634" y="5964"/>
                  </a:cubicBezTo>
                  <a:cubicBezTo>
                    <a:pt x="14186" y="5985"/>
                    <a:pt x="11989" y="3872"/>
                    <a:pt x="11069" y="324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9" name="Google Shape;2249;p53"/>
          <p:cNvGrpSpPr/>
          <p:nvPr/>
        </p:nvGrpSpPr>
        <p:grpSpPr>
          <a:xfrm>
            <a:off x="324550" y="1522775"/>
            <a:ext cx="671650" cy="465050"/>
            <a:chOff x="2751525" y="1095450"/>
            <a:chExt cx="671650" cy="465050"/>
          </a:xfrm>
        </p:grpSpPr>
        <p:sp>
          <p:nvSpPr>
            <p:cNvPr id="2250" name="Google Shape;2250;p53"/>
            <p:cNvSpPr/>
            <p:nvPr/>
          </p:nvSpPr>
          <p:spPr>
            <a:xfrm>
              <a:off x="2751525" y="1095450"/>
              <a:ext cx="671650" cy="410650"/>
            </a:xfrm>
            <a:custGeom>
              <a:avLst/>
              <a:gdLst/>
              <a:ahLst/>
              <a:cxnLst/>
              <a:rect l="l" t="t" r="r" b="b"/>
              <a:pathLst>
                <a:path w="26866" h="16426" fill="none" extrusionOk="0">
                  <a:moveTo>
                    <a:pt x="2741" y="16091"/>
                  </a:moveTo>
                  <a:cubicBezTo>
                    <a:pt x="1193" y="14647"/>
                    <a:pt x="0" y="12869"/>
                    <a:pt x="2595" y="11069"/>
                  </a:cubicBezTo>
                  <a:cubicBezTo>
                    <a:pt x="3662" y="10337"/>
                    <a:pt x="5022" y="10253"/>
                    <a:pt x="6214" y="10567"/>
                  </a:cubicBezTo>
                  <a:cubicBezTo>
                    <a:pt x="5691" y="8684"/>
                    <a:pt x="5440" y="7722"/>
                    <a:pt x="6298" y="5964"/>
                  </a:cubicBezTo>
                  <a:cubicBezTo>
                    <a:pt x="7219" y="4081"/>
                    <a:pt x="8976" y="2491"/>
                    <a:pt x="10985" y="1758"/>
                  </a:cubicBezTo>
                  <a:cubicBezTo>
                    <a:pt x="15630" y="1"/>
                    <a:pt x="16990" y="2951"/>
                    <a:pt x="18936" y="6529"/>
                  </a:cubicBezTo>
                  <a:cubicBezTo>
                    <a:pt x="19605" y="3704"/>
                    <a:pt x="23581" y="2072"/>
                    <a:pt x="25234" y="5148"/>
                  </a:cubicBezTo>
                  <a:cubicBezTo>
                    <a:pt x="26866" y="8182"/>
                    <a:pt x="24209" y="11718"/>
                    <a:pt x="21028" y="12116"/>
                  </a:cubicBezTo>
                  <a:cubicBezTo>
                    <a:pt x="19585" y="12283"/>
                    <a:pt x="18706" y="12157"/>
                    <a:pt x="17199" y="12701"/>
                  </a:cubicBezTo>
                  <a:cubicBezTo>
                    <a:pt x="15588" y="13287"/>
                    <a:pt x="13914" y="13999"/>
                    <a:pt x="12261" y="14522"/>
                  </a:cubicBezTo>
                  <a:cubicBezTo>
                    <a:pt x="9981" y="15212"/>
                    <a:pt x="6235" y="16426"/>
                    <a:pt x="3892" y="16217"/>
                  </a:cubicBezTo>
                  <a:cubicBezTo>
                    <a:pt x="3494" y="16196"/>
                    <a:pt x="3055" y="16217"/>
                    <a:pt x="2616" y="16196"/>
                  </a:cubicBezTo>
                  <a:cubicBezTo>
                    <a:pt x="2406" y="15777"/>
                    <a:pt x="2155" y="15380"/>
                    <a:pt x="2092" y="1494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889600" y="1425525"/>
              <a:ext cx="174225" cy="134975"/>
            </a:xfrm>
            <a:custGeom>
              <a:avLst/>
              <a:gdLst/>
              <a:ahLst/>
              <a:cxnLst/>
              <a:rect l="l" t="t" r="r" b="b"/>
              <a:pathLst>
                <a:path w="6969" h="5399" fill="none" extrusionOk="0">
                  <a:moveTo>
                    <a:pt x="1256" y="4813"/>
                  </a:moveTo>
                  <a:cubicBezTo>
                    <a:pt x="775" y="3558"/>
                    <a:pt x="1" y="2198"/>
                    <a:pt x="1905" y="733"/>
                  </a:cubicBezTo>
                  <a:cubicBezTo>
                    <a:pt x="2867" y="1"/>
                    <a:pt x="4730" y="419"/>
                    <a:pt x="5295" y="1277"/>
                  </a:cubicBezTo>
                  <a:cubicBezTo>
                    <a:pt x="6968" y="3830"/>
                    <a:pt x="2826" y="5399"/>
                    <a:pt x="1152" y="483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3125525" y="1316200"/>
              <a:ext cx="204550" cy="179975"/>
            </a:xfrm>
            <a:custGeom>
              <a:avLst/>
              <a:gdLst/>
              <a:ahLst/>
              <a:cxnLst/>
              <a:rect l="l" t="t" r="r" b="b"/>
              <a:pathLst>
                <a:path w="8182" h="7199" fill="none" extrusionOk="0">
                  <a:moveTo>
                    <a:pt x="1507" y="5231"/>
                  </a:moveTo>
                  <a:cubicBezTo>
                    <a:pt x="628" y="4227"/>
                    <a:pt x="461" y="4123"/>
                    <a:pt x="0" y="2867"/>
                  </a:cubicBezTo>
                  <a:cubicBezTo>
                    <a:pt x="942" y="921"/>
                    <a:pt x="1674" y="503"/>
                    <a:pt x="2951" y="314"/>
                  </a:cubicBezTo>
                  <a:cubicBezTo>
                    <a:pt x="5231" y="1"/>
                    <a:pt x="5378" y="1005"/>
                    <a:pt x="6110" y="1988"/>
                  </a:cubicBezTo>
                  <a:cubicBezTo>
                    <a:pt x="8182" y="4687"/>
                    <a:pt x="2825" y="7198"/>
                    <a:pt x="1444" y="500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3"/>
            <p:cNvSpPr/>
            <p:nvPr/>
          </p:nvSpPr>
          <p:spPr>
            <a:xfrm>
              <a:off x="2907400" y="1182300"/>
              <a:ext cx="274125" cy="190950"/>
            </a:xfrm>
            <a:custGeom>
              <a:avLst/>
              <a:gdLst/>
              <a:ahLst/>
              <a:cxnLst/>
              <a:rect l="l" t="t" r="r" b="b"/>
              <a:pathLst>
                <a:path w="10965" h="7638" fill="none" extrusionOk="0">
                  <a:moveTo>
                    <a:pt x="1821" y="7240"/>
                  </a:moveTo>
                  <a:cubicBezTo>
                    <a:pt x="3160" y="6089"/>
                    <a:pt x="5252" y="5566"/>
                    <a:pt x="6821" y="4917"/>
                  </a:cubicBezTo>
                  <a:cubicBezTo>
                    <a:pt x="7365" y="4687"/>
                    <a:pt x="9249" y="4122"/>
                    <a:pt x="9562" y="3662"/>
                  </a:cubicBezTo>
                  <a:cubicBezTo>
                    <a:pt x="10964" y="1611"/>
                    <a:pt x="7282" y="0"/>
                    <a:pt x="5608" y="84"/>
                  </a:cubicBezTo>
                  <a:cubicBezTo>
                    <a:pt x="3411" y="188"/>
                    <a:pt x="1737" y="2009"/>
                    <a:pt x="963" y="3892"/>
                  </a:cubicBezTo>
                  <a:cubicBezTo>
                    <a:pt x="691" y="4541"/>
                    <a:pt x="0" y="6486"/>
                    <a:pt x="900" y="7093"/>
                  </a:cubicBezTo>
                  <a:cubicBezTo>
                    <a:pt x="1716" y="7637"/>
                    <a:pt x="3097" y="6403"/>
                    <a:pt x="4018" y="669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53"/>
          <p:cNvSpPr/>
          <p:nvPr/>
        </p:nvSpPr>
        <p:spPr>
          <a:xfrm rot="2107339">
            <a:off x="3263849" y="2193874"/>
            <a:ext cx="95227" cy="89512"/>
          </a:xfrm>
          <a:custGeom>
            <a:avLst/>
            <a:gdLst/>
            <a:ahLst/>
            <a:cxnLst/>
            <a:rect l="l" t="t" r="r" b="b"/>
            <a:pathLst>
              <a:path w="4918" h="4622" extrusionOk="0">
                <a:moveTo>
                  <a:pt x="3139" y="1360"/>
                </a:moveTo>
                <a:cubicBezTo>
                  <a:pt x="3244" y="1465"/>
                  <a:pt x="3306" y="1570"/>
                  <a:pt x="3390" y="1716"/>
                </a:cubicBezTo>
                <a:cubicBezTo>
                  <a:pt x="3578" y="1946"/>
                  <a:pt x="3725" y="2197"/>
                  <a:pt x="3830" y="2469"/>
                </a:cubicBezTo>
                <a:cubicBezTo>
                  <a:pt x="3913" y="2658"/>
                  <a:pt x="3976" y="2825"/>
                  <a:pt x="3997" y="3013"/>
                </a:cubicBezTo>
                <a:lnTo>
                  <a:pt x="3997" y="3285"/>
                </a:lnTo>
                <a:cubicBezTo>
                  <a:pt x="3976" y="3348"/>
                  <a:pt x="3976" y="3411"/>
                  <a:pt x="3934" y="3453"/>
                </a:cubicBezTo>
                <a:cubicBezTo>
                  <a:pt x="3913" y="3495"/>
                  <a:pt x="3913" y="3515"/>
                  <a:pt x="3892" y="3536"/>
                </a:cubicBezTo>
                <a:cubicBezTo>
                  <a:pt x="3809" y="3599"/>
                  <a:pt x="3725" y="3641"/>
                  <a:pt x="3662" y="3662"/>
                </a:cubicBezTo>
                <a:cubicBezTo>
                  <a:pt x="3453" y="3746"/>
                  <a:pt x="3202" y="3808"/>
                  <a:pt x="2993" y="3829"/>
                </a:cubicBezTo>
                <a:cubicBezTo>
                  <a:pt x="2811" y="3841"/>
                  <a:pt x="2644" y="3853"/>
                  <a:pt x="2475" y="3853"/>
                </a:cubicBezTo>
                <a:cubicBezTo>
                  <a:pt x="2351" y="3853"/>
                  <a:pt x="2226" y="3847"/>
                  <a:pt x="2093" y="3829"/>
                </a:cubicBezTo>
                <a:cubicBezTo>
                  <a:pt x="1884" y="3808"/>
                  <a:pt x="1674" y="3746"/>
                  <a:pt x="1486" y="3662"/>
                </a:cubicBezTo>
                <a:cubicBezTo>
                  <a:pt x="1382" y="3620"/>
                  <a:pt x="1277" y="3557"/>
                  <a:pt x="1172" y="3495"/>
                </a:cubicBezTo>
                <a:cubicBezTo>
                  <a:pt x="1068" y="3411"/>
                  <a:pt x="984" y="3327"/>
                  <a:pt x="900" y="3223"/>
                </a:cubicBezTo>
                <a:cubicBezTo>
                  <a:pt x="858" y="3181"/>
                  <a:pt x="837" y="3097"/>
                  <a:pt x="796" y="3034"/>
                </a:cubicBezTo>
                <a:lnTo>
                  <a:pt x="733" y="2720"/>
                </a:lnTo>
                <a:lnTo>
                  <a:pt x="733" y="2469"/>
                </a:lnTo>
                <a:cubicBezTo>
                  <a:pt x="754" y="2386"/>
                  <a:pt x="754" y="2302"/>
                  <a:pt x="775" y="2260"/>
                </a:cubicBezTo>
                <a:cubicBezTo>
                  <a:pt x="837" y="2155"/>
                  <a:pt x="900" y="2051"/>
                  <a:pt x="963" y="1946"/>
                </a:cubicBezTo>
                <a:cubicBezTo>
                  <a:pt x="1047" y="1863"/>
                  <a:pt x="1109" y="1758"/>
                  <a:pt x="1193" y="1716"/>
                </a:cubicBezTo>
                <a:cubicBezTo>
                  <a:pt x="1298" y="1632"/>
                  <a:pt x="1402" y="1570"/>
                  <a:pt x="1507" y="1528"/>
                </a:cubicBezTo>
                <a:cubicBezTo>
                  <a:pt x="1674" y="1423"/>
                  <a:pt x="1800" y="1360"/>
                  <a:pt x="1926" y="1360"/>
                </a:cubicBezTo>
                <a:lnTo>
                  <a:pt x="2135" y="1360"/>
                </a:lnTo>
                <a:cubicBezTo>
                  <a:pt x="2239" y="1402"/>
                  <a:pt x="2323" y="1423"/>
                  <a:pt x="2428" y="1444"/>
                </a:cubicBezTo>
                <a:cubicBezTo>
                  <a:pt x="2470" y="1465"/>
                  <a:pt x="2511" y="1507"/>
                  <a:pt x="2553" y="1528"/>
                </a:cubicBezTo>
                <a:lnTo>
                  <a:pt x="2574" y="1549"/>
                </a:lnTo>
                <a:cubicBezTo>
                  <a:pt x="2658" y="1611"/>
                  <a:pt x="2721" y="1653"/>
                  <a:pt x="2825" y="1653"/>
                </a:cubicBezTo>
                <a:cubicBezTo>
                  <a:pt x="2888" y="1653"/>
                  <a:pt x="2993" y="1632"/>
                  <a:pt x="3055" y="1549"/>
                </a:cubicBezTo>
                <a:cubicBezTo>
                  <a:pt x="3097" y="1507"/>
                  <a:pt x="3139" y="1444"/>
                  <a:pt x="3139" y="1360"/>
                </a:cubicBezTo>
                <a:close/>
                <a:moveTo>
                  <a:pt x="2574" y="0"/>
                </a:moveTo>
                <a:cubicBezTo>
                  <a:pt x="2470" y="0"/>
                  <a:pt x="2365" y="42"/>
                  <a:pt x="2281" y="63"/>
                </a:cubicBezTo>
                <a:cubicBezTo>
                  <a:pt x="2051" y="105"/>
                  <a:pt x="1926" y="377"/>
                  <a:pt x="2009" y="586"/>
                </a:cubicBezTo>
                <a:cubicBezTo>
                  <a:pt x="2009" y="607"/>
                  <a:pt x="2030" y="670"/>
                  <a:pt x="2051" y="691"/>
                </a:cubicBezTo>
                <a:cubicBezTo>
                  <a:pt x="1863" y="691"/>
                  <a:pt x="1716" y="733"/>
                  <a:pt x="1549" y="754"/>
                </a:cubicBezTo>
                <a:cubicBezTo>
                  <a:pt x="1214" y="837"/>
                  <a:pt x="984" y="984"/>
                  <a:pt x="754" y="1151"/>
                </a:cubicBezTo>
                <a:cubicBezTo>
                  <a:pt x="524" y="1339"/>
                  <a:pt x="335" y="1549"/>
                  <a:pt x="210" y="1821"/>
                </a:cubicBezTo>
                <a:cubicBezTo>
                  <a:pt x="63" y="2051"/>
                  <a:pt x="1" y="2302"/>
                  <a:pt x="1" y="2574"/>
                </a:cubicBezTo>
                <a:cubicBezTo>
                  <a:pt x="1" y="2699"/>
                  <a:pt x="21" y="2825"/>
                  <a:pt x="21" y="2971"/>
                </a:cubicBezTo>
                <a:cubicBezTo>
                  <a:pt x="42" y="3118"/>
                  <a:pt x="105" y="3243"/>
                  <a:pt x="168" y="3411"/>
                </a:cubicBezTo>
                <a:cubicBezTo>
                  <a:pt x="231" y="3536"/>
                  <a:pt x="335" y="3641"/>
                  <a:pt x="398" y="3746"/>
                </a:cubicBezTo>
                <a:cubicBezTo>
                  <a:pt x="482" y="3850"/>
                  <a:pt x="586" y="3955"/>
                  <a:pt x="691" y="4039"/>
                </a:cubicBezTo>
                <a:cubicBezTo>
                  <a:pt x="796" y="4122"/>
                  <a:pt x="900" y="4185"/>
                  <a:pt x="1047" y="4269"/>
                </a:cubicBezTo>
                <a:cubicBezTo>
                  <a:pt x="1172" y="4352"/>
                  <a:pt x="1319" y="4394"/>
                  <a:pt x="1486" y="4457"/>
                </a:cubicBezTo>
                <a:cubicBezTo>
                  <a:pt x="1811" y="4577"/>
                  <a:pt x="2170" y="4622"/>
                  <a:pt x="2528" y="4622"/>
                </a:cubicBezTo>
                <a:cubicBezTo>
                  <a:pt x="2793" y="4622"/>
                  <a:pt x="3057" y="4597"/>
                  <a:pt x="3306" y="4562"/>
                </a:cubicBezTo>
                <a:cubicBezTo>
                  <a:pt x="3453" y="4520"/>
                  <a:pt x="3578" y="4499"/>
                  <a:pt x="3725" y="4478"/>
                </a:cubicBezTo>
                <a:cubicBezTo>
                  <a:pt x="3871" y="4457"/>
                  <a:pt x="3997" y="4394"/>
                  <a:pt x="4122" y="4311"/>
                </a:cubicBezTo>
                <a:cubicBezTo>
                  <a:pt x="4248" y="4269"/>
                  <a:pt x="4395" y="4185"/>
                  <a:pt x="4499" y="4101"/>
                </a:cubicBezTo>
                <a:cubicBezTo>
                  <a:pt x="4625" y="3997"/>
                  <a:pt x="4708" y="3850"/>
                  <a:pt x="4771" y="3683"/>
                </a:cubicBezTo>
                <a:cubicBezTo>
                  <a:pt x="4876" y="3453"/>
                  <a:pt x="4918" y="3160"/>
                  <a:pt x="4876" y="2909"/>
                </a:cubicBezTo>
                <a:cubicBezTo>
                  <a:pt x="4855" y="2574"/>
                  <a:pt x="4750" y="2281"/>
                  <a:pt x="4625" y="1967"/>
                </a:cubicBezTo>
                <a:cubicBezTo>
                  <a:pt x="4520" y="1695"/>
                  <a:pt x="4353" y="1465"/>
                  <a:pt x="4206" y="1256"/>
                </a:cubicBezTo>
                <a:cubicBezTo>
                  <a:pt x="4102" y="1130"/>
                  <a:pt x="4018" y="1005"/>
                  <a:pt x="3913" y="900"/>
                </a:cubicBezTo>
                <a:cubicBezTo>
                  <a:pt x="3809" y="754"/>
                  <a:pt x="3704" y="628"/>
                  <a:pt x="3599" y="523"/>
                </a:cubicBezTo>
                <a:cubicBezTo>
                  <a:pt x="3516" y="440"/>
                  <a:pt x="3432" y="377"/>
                  <a:pt x="3327" y="293"/>
                </a:cubicBezTo>
                <a:cubicBezTo>
                  <a:pt x="3286" y="230"/>
                  <a:pt x="3244" y="210"/>
                  <a:pt x="3181" y="189"/>
                </a:cubicBezTo>
                <a:cubicBezTo>
                  <a:pt x="3118" y="147"/>
                  <a:pt x="3014" y="105"/>
                  <a:pt x="2972" y="84"/>
                </a:cubicBezTo>
                <a:cubicBezTo>
                  <a:pt x="2846" y="42"/>
                  <a:pt x="2742" y="42"/>
                  <a:pt x="25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53"/>
          <p:cNvSpPr/>
          <p:nvPr/>
        </p:nvSpPr>
        <p:spPr>
          <a:xfrm rot="8100000">
            <a:off x="3263841" y="3013845"/>
            <a:ext cx="95233" cy="89517"/>
          </a:xfrm>
          <a:custGeom>
            <a:avLst/>
            <a:gdLst/>
            <a:ahLst/>
            <a:cxnLst/>
            <a:rect l="l" t="t" r="r" b="b"/>
            <a:pathLst>
              <a:path w="4918" h="4622" extrusionOk="0">
                <a:moveTo>
                  <a:pt x="3139" y="1360"/>
                </a:moveTo>
                <a:cubicBezTo>
                  <a:pt x="3244" y="1465"/>
                  <a:pt x="3306" y="1570"/>
                  <a:pt x="3390" y="1716"/>
                </a:cubicBezTo>
                <a:cubicBezTo>
                  <a:pt x="3578" y="1946"/>
                  <a:pt x="3725" y="2197"/>
                  <a:pt x="3830" y="2469"/>
                </a:cubicBezTo>
                <a:cubicBezTo>
                  <a:pt x="3913" y="2658"/>
                  <a:pt x="3976" y="2825"/>
                  <a:pt x="3997" y="3013"/>
                </a:cubicBezTo>
                <a:lnTo>
                  <a:pt x="3997" y="3285"/>
                </a:lnTo>
                <a:cubicBezTo>
                  <a:pt x="3976" y="3348"/>
                  <a:pt x="3976" y="3411"/>
                  <a:pt x="3934" y="3453"/>
                </a:cubicBezTo>
                <a:cubicBezTo>
                  <a:pt x="3913" y="3495"/>
                  <a:pt x="3913" y="3515"/>
                  <a:pt x="3892" y="3536"/>
                </a:cubicBezTo>
                <a:cubicBezTo>
                  <a:pt x="3809" y="3599"/>
                  <a:pt x="3725" y="3641"/>
                  <a:pt x="3662" y="3662"/>
                </a:cubicBezTo>
                <a:cubicBezTo>
                  <a:pt x="3453" y="3746"/>
                  <a:pt x="3202" y="3808"/>
                  <a:pt x="2993" y="3829"/>
                </a:cubicBezTo>
                <a:cubicBezTo>
                  <a:pt x="2811" y="3841"/>
                  <a:pt x="2644" y="3853"/>
                  <a:pt x="2475" y="3853"/>
                </a:cubicBezTo>
                <a:cubicBezTo>
                  <a:pt x="2351" y="3853"/>
                  <a:pt x="2226" y="3847"/>
                  <a:pt x="2093" y="3829"/>
                </a:cubicBezTo>
                <a:cubicBezTo>
                  <a:pt x="1884" y="3808"/>
                  <a:pt x="1674" y="3746"/>
                  <a:pt x="1486" y="3662"/>
                </a:cubicBezTo>
                <a:cubicBezTo>
                  <a:pt x="1382" y="3620"/>
                  <a:pt x="1277" y="3557"/>
                  <a:pt x="1172" y="3495"/>
                </a:cubicBezTo>
                <a:cubicBezTo>
                  <a:pt x="1068" y="3411"/>
                  <a:pt x="984" y="3327"/>
                  <a:pt x="900" y="3223"/>
                </a:cubicBezTo>
                <a:cubicBezTo>
                  <a:pt x="858" y="3181"/>
                  <a:pt x="837" y="3097"/>
                  <a:pt x="796" y="3034"/>
                </a:cubicBezTo>
                <a:lnTo>
                  <a:pt x="733" y="2720"/>
                </a:lnTo>
                <a:lnTo>
                  <a:pt x="733" y="2469"/>
                </a:lnTo>
                <a:cubicBezTo>
                  <a:pt x="754" y="2386"/>
                  <a:pt x="754" y="2302"/>
                  <a:pt x="775" y="2260"/>
                </a:cubicBezTo>
                <a:cubicBezTo>
                  <a:pt x="837" y="2155"/>
                  <a:pt x="900" y="2051"/>
                  <a:pt x="963" y="1946"/>
                </a:cubicBezTo>
                <a:cubicBezTo>
                  <a:pt x="1047" y="1863"/>
                  <a:pt x="1109" y="1758"/>
                  <a:pt x="1193" y="1716"/>
                </a:cubicBezTo>
                <a:cubicBezTo>
                  <a:pt x="1298" y="1632"/>
                  <a:pt x="1402" y="1570"/>
                  <a:pt x="1507" y="1528"/>
                </a:cubicBezTo>
                <a:cubicBezTo>
                  <a:pt x="1674" y="1423"/>
                  <a:pt x="1800" y="1360"/>
                  <a:pt x="1926" y="1360"/>
                </a:cubicBezTo>
                <a:lnTo>
                  <a:pt x="2135" y="1360"/>
                </a:lnTo>
                <a:cubicBezTo>
                  <a:pt x="2239" y="1402"/>
                  <a:pt x="2323" y="1423"/>
                  <a:pt x="2428" y="1444"/>
                </a:cubicBezTo>
                <a:cubicBezTo>
                  <a:pt x="2470" y="1465"/>
                  <a:pt x="2511" y="1507"/>
                  <a:pt x="2553" y="1528"/>
                </a:cubicBezTo>
                <a:lnTo>
                  <a:pt x="2574" y="1549"/>
                </a:lnTo>
                <a:cubicBezTo>
                  <a:pt x="2658" y="1611"/>
                  <a:pt x="2721" y="1653"/>
                  <a:pt x="2825" y="1653"/>
                </a:cubicBezTo>
                <a:cubicBezTo>
                  <a:pt x="2888" y="1653"/>
                  <a:pt x="2993" y="1632"/>
                  <a:pt x="3055" y="1549"/>
                </a:cubicBezTo>
                <a:cubicBezTo>
                  <a:pt x="3097" y="1507"/>
                  <a:pt x="3139" y="1444"/>
                  <a:pt x="3139" y="1360"/>
                </a:cubicBezTo>
                <a:close/>
                <a:moveTo>
                  <a:pt x="2574" y="0"/>
                </a:moveTo>
                <a:cubicBezTo>
                  <a:pt x="2470" y="0"/>
                  <a:pt x="2365" y="42"/>
                  <a:pt x="2281" y="63"/>
                </a:cubicBezTo>
                <a:cubicBezTo>
                  <a:pt x="2051" y="105"/>
                  <a:pt x="1926" y="377"/>
                  <a:pt x="2009" y="586"/>
                </a:cubicBezTo>
                <a:cubicBezTo>
                  <a:pt x="2009" y="607"/>
                  <a:pt x="2030" y="670"/>
                  <a:pt x="2051" y="691"/>
                </a:cubicBezTo>
                <a:cubicBezTo>
                  <a:pt x="1863" y="691"/>
                  <a:pt x="1716" y="733"/>
                  <a:pt x="1549" y="754"/>
                </a:cubicBezTo>
                <a:cubicBezTo>
                  <a:pt x="1214" y="837"/>
                  <a:pt x="984" y="984"/>
                  <a:pt x="754" y="1151"/>
                </a:cubicBezTo>
                <a:cubicBezTo>
                  <a:pt x="524" y="1339"/>
                  <a:pt x="335" y="1549"/>
                  <a:pt x="210" y="1821"/>
                </a:cubicBezTo>
                <a:cubicBezTo>
                  <a:pt x="63" y="2051"/>
                  <a:pt x="1" y="2302"/>
                  <a:pt x="1" y="2574"/>
                </a:cubicBezTo>
                <a:cubicBezTo>
                  <a:pt x="1" y="2699"/>
                  <a:pt x="21" y="2825"/>
                  <a:pt x="21" y="2971"/>
                </a:cubicBezTo>
                <a:cubicBezTo>
                  <a:pt x="42" y="3118"/>
                  <a:pt x="105" y="3243"/>
                  <a:pt x="168" y="3411"/>
                </a:cubicBezTo>
                <a:cubicBezTo>
                  <a:pt x="231" y="3536"/>
                  <a:pt x="335" y="3641"/>
                  <a:pt x="398" y="3746"/>
                </a:cubicBezTo>
                <a:cubicBezTo>
                  <a:pt x="482" y="3850"/>
                  <a:pt x="586" y="3955"/>
                  <a:pt x="691" y="4039"/>
                </a:cubicBezTo>
                <a:cubicBezTo>
                  <a:pt x="796" y="4122"/>
                  <a:pt x="900" y="4185"/>
                  <a:pt x="1047" y="4269"/>
                </a:cubicBezTo>
                <a:cubicBezTo>
                  <a:pt x="1172" y="4352"/>
                  <a:pt x="1319" y="4394"/>
                  <a:pt x="1486" y="4457"/>
                </a:cubicBezTo>
                <a:cubicBezTo>
                  <a:pt x="1811" y="4577"/>
                  <a:pt x="2170" y="4622"/>
                  <a:pt x="2528" y="4622"/>
                </a:cubicBezTo>
                <a:cubicBezTo>
                  <a:pt x="2793" y="4622"/>
                  <a:pt x="3057" y="4597"/>
                  <a:pt x="3306" y="4562"/>
                </a:cubicBezTo>
                <a:cubicBezTo>
                  <a:pt x="3453" y="4520"/>
                  <a:pt x="3578" y="4499"/>
                  <a:pt x="3725" y="4478"/>
                </a:cubicBezTo>
                <a:cubicBezTo>
                  <a:pt x="3871" y="4457"/>
                  <a:pt x="3997" y="4394"/>
                  <a:pt x="4122" y="4311"/>
                </a:cubicBezTo>
                <a:cubicBezTo>
                  <a:pt x="4248" y="4269"/>
                  <a:pt x="4395" y="4185"/>
                  <a:pt x="4499" y="4101"/>
                </a:cubicBezTo>
                <a:cubicBezTo>
                  <a:pt x="4625" y="3997"/>
                  <a:pt x="4708" y="3850"/>
                  <a:pt x="4771" y="3683"/>
                </a:cubicBezTo>
                <a:cubicBezTo>
                  <a:pt x="4876" y="3453"/>
                  <a:pt x="4918" y="3160"/>
                  <a:pt x="4876" y="2909"/>
                </a:cubicBezTo>
                <a:cubicBezTo>
                  <a:pt x="4855" y="2574"/>
                  <a:pt x="4750" y="2281"/>
                  <a:pt x="4625" y="1967"/>
                </a:cubicBezTo>
                <a:cubicBezTo>
                  <a:pt x="4520" y="1695"/>
                  <a:pt x="4353" y="1465"/>
                  <a:pt x="4206" y="1256"/>
                </a:cubicBezTo>
                <a:cubicBezTo>
                  <a:pt x="4102" y="1130"/>
                  <a:pt x="4018" y="1005"/>
                  <a:pt x="3913" y="900"/>
                </a:cubicBezTo>
                <a:cubicBezTo>
                  <a:pt x="3809" y="754"/>
                  <a:pt x="3704" y="628"/>
                  <a:pt x="3599" y="523"/>
                </a:cubicBezTo>
                <a:cubicBezTo>
                  <a:pt x="3516" y="440"/>
                  <a:pt x="3432" y="377"/>
                  <a:pt x="3327" y="293"/>
                </a:cubicBezTo>
                <a:cubicBezTo>
                  <a:pt x="3286" y="230"/>
                  <a:pt x="3244" y="210"/>
                  <a:pt x="3181" y="189"/>
                </a:cubicBezTo>
                <a:cubicBezTo>
                  <a:pt x="3118" y="147"/>
                  <a:pt x="3014" y="105"/>
                  <a:pt x="2972" y="84"/>
                </a:cubicBezTo>
                <a:cubicBezTo>
                  <a:pt x="2846" y="42"/>
                  <a:pt x="2742" y="42"/>
                  <a:pt x="25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53"/>
          <p:cNvSpPr/>
          <p:nvPr/>
        </p:nvSpPr>
        <p:spPr>
          <a:xfrm rot="-2873938">
            <a:off x="3263841" y="3570420"/>
            <a:ext cx="95233" cy="89517"/>
          </a:xfrm>
          <a:custGeom>
            <a:avLst/>
            <a:gdLst/>
            <a:ahLst/>
            <a:cxnLst/>
            <a:rect l="l" t="t" r="r" b="b"/>
            <a:pathLst>
              <a:path w="4918" h="4622" extrusionOk="0">
                <a:moveTo>
                  <a:pt x="3139" y="1360"/>
                </a:moveTo>
                <a:cubicBezTo>
                  <a:pt x="3244" y="1465"/>
                  <a:pt x="3306" y="1570"/>
                  <a:pt x="3390" y="1716"/>
                </a:cubicBezTo>
                <a:cubicBezTo>
                  <a:pt x="3578" y="1946"/>
                  <a:pt x="3725" y="2197"/>
                  <a:pt x="3830" y="2469"/>
                </a:cubicBezTo>
                <a:cubicBezTo>
                  <a:pt x="3913" y="2658"/>
                  <a:pt x="3976" y="2825"/>
                  <a:pt x="3997" y="3013"/>
                </a:cubicBezTo>
                <a:lnTo>
                  <a:pt x="3997" y="3285"/>
                </a:lnTo>
                <a:cubicBezTo>
                  <a:pt x="3976" y="3348"/>
                  <a:pt x="3976" y="3411"/>
                  <a:pt x="3934" y="3453"/>
                </a:cubicBezTo>
                <a:cubicBezTo>
                  <a:pt x="3913" y="3495"/>
                  <a:pt x="3913" y="3515"/>
                  <a:pt x="3892" y="3536"/>
                </a:cubicBezTo>
                <a:cubicBezTo>
                  <a:pt x="3809" y="3599"/>
                  <a:pt x="3725" y="3641"/>
                  <a:pt x="3662" y="3662"/>
                </a:cubicBezTo>
                <a:cubicBezTo>
                  <a:pt x="3453" y="3746"/>
                  <a:pt x="3202" y="3808"/>
                  <a:pt x="2993" y="3829"/>
                </a:cubicBezTo>
                <a:cubicBezTo>
                  <a:pt x="2811" y="3841"/>
                  <a:pt x="2644" y="3853"/>
                  <a:pt x="2475" y="3853"/>
                </a:cubicBezTo>
                <a:cubicBezTo>
                  <a:pt x="2351" y="3853"/>
                  <a:pt x="2226" y="3847"/>
                  <a:pt x="2093" y="3829"/>
                </a:cubicBezTo>
                <a:cubicBezTo>
                  <a:pt x="1884" y="3808"/>
                  <a:pt x="1674" y="3746"/>
                  <a:pt x="1486" y="3662"/>
                </a:cubicBezTo>
                <a:cubicBezTo>
                  <a:pt x="1382" y="3620"/>
                  <a:pt x="1277" y="3557"/>
                  <a:pt x="1172" y="3495"/>
                </a:cubicBezTo>
                <a:cubicBezTo>
                  <a:pt x="1068" y="3411"/>
                  <a:pt x="984" y="3327"/>
                  <a:pt x="900" y="3223"/>
                </a:cubicBezTo>
                <a:cubicBezTo>
                  <a:pt x="858" y="3181"/>
                  <a:pt x="837" y="3097"/>
                  <a:pt x="796" y="3034"/>
                </a:cubicBezTo>
                <a:lnTo>
                  <a:pt x="733" y="2720"/>
                </a:lnTo>
                <a:lnTo>
                  <a:pt x="733" y="2469"/>
                </a:lnTo>
                <a:cubicBezTo>
                  <a:pt x="754" y="2386"/>
                  <a:pt x="754" y="2302"/>
                  <a:pt x="775" y="2260"/>
                </a:cubicBezTo>
                <a:cubicBezTo>
                  <a:pt x="837" y="2155"/>
                  <a:pt x="900" y="2051"/>
                  <a:pt x="963" y="1946"/>
                </a:cubicBezTo>
                <a:cubicBezTo>
                  <a:pt x="1047" y="1863"/>
                  <a:pt x="1109" y="1758"/>
                  <a:pt x="1193" y="1716"/>
                </a:cubicBezTo>
                <a:cubicBezTo>
                  <a:pt x="1298" y="1632"/>
                  <a:pt x="1402" y="1570"/>
                  <a:pt x="1507" y="1528"/>
                </a:cubicBezTo>
                <a:cubicBezTo>
                  <a:pt x="1674" y="1423"/>
                  <a:pt x="1800" y="1360"/>
                  <a:pt x="1926" y="1360"/>
                </a:cubicBezTo>
                <a:lnTo>
                  <a:pt x="2135" y="1360"/>
                </a:lnTo>
                <a:cubicBezTo>
                  <a:pt x="2239" y="1402"/>
                  <a:pt x="2323" y="1423"/>
                  <a:pt x="2428" y="1444"/>
                </a:cubicBezTo>
                <a:cubicBezTo>
                  <a:pt x="2470" y="1465"/>
                  <a:pt x="2511" y="1507"/>
                  <a:pt x="2553" y="1528"/>
                </a:cubicBezTo>
                <a:lnTo>
                  <a:pt x="2574" y="1549"/>
                </a:lnTo>
                <a:cubicBezTo>
                  <a:pt x="2658" y="1611"/>
                  <a:pt x="2721" y="1653"/>
                  <a:pt x="2825" y="1653"/>
                </a:cubicBezTo>
                <a:cubicBezTo>
                  <a:pt x="2888" y="1653"/>
                  <a:pt x="2993" y="1632"/>
                  <a:pt x="3055" y="1549"/>
                </a:cubicBezTo>
                <a:cubicBezTo>
                  <a:pt x="3097" y="1507"/>
                  <a:pt x="3139" y="1444"/>
                  <a:pt x="3139" y="1360"/>
                </a:cubicBezTo>
                <a:close/>
                <a:moveTo>
                  <a:pt x="2574" y="0"/>
                </a:moveTo>
                <a:cubicBezTo>
                  <a:pt x="2470" y="0"/>
                  <a:pt x="2365" y="42"/>
                  <a:pt x="2281" y="63"/>
                </a:cubicBezTo>
                <a:cubicBezTo>
                  <a:pt x="2051" y="105"/>
                  <a:pt x="1926" y="377"/>
                  <a:pt x="2009" y="586"/>
                </a:cubicBezTo>
                <a:cubicBezTo>
                  <a:pt x="2009" y="607"/>
                  <a:pt x="2030" y="670"/>
                  <a:pt x="2051" y="691"/>
                </a:cubicBezTo>
                <a:cubicBezTo>
                  <a:pt x="1863" y="691"/>
                  <a:pt x="1716" y="733"/>
                  <a:pt x="1549" y="754"/>
                </a:cubicBezTo>
                <a:cubicBezTo>
                  <a:pt x="1214" y="837"/>
                  <a:pt x="984" y="984"/>
                  <a:pt x="754" y="1151"/>
                </a:cubicBezTo>
                <a:cubicBezTo>
                  <a:pt x="524" y="1339"/>
                  <a:pt x="335" y="1549"/>
                  <a:pt x="210" y="1821"/>
                </a:cubicBezTo>
                <a:cubicBezTo>
                  <a:pt x="63" y="2051"/>
                  <a:pt x="1" y="2302"/>
                  <a:pt x="1" y="2574"/>
                </a:cubicBezTo>
                <a:cubicBezTo>
                  <a:pt x="1" y="2699"/>
                  <a:pt x="21" y="2825"/>
                  <a:pt x="21" y="2971"/>
                </a:cubicBezTo>
                <a:cubicBezTo>
                  <a:pt x="42" y="3118"/>
                  <a:pt x="105" y="3243"/>
                  <a:pt x="168" y="3411"/>
                </a:cubicBezTo>
                <a:cubicBezTo>
                  <a:pt x="231" y="3536"/>
                  <a:pt x="335" y="3641"/>
                  <a:pt x="398" y="3746"/>
                </a:cubicBezTo>
                <a:cubicBezTo>
                  <a:pt x="482" y="3850"/>
                  <a:pt x="586" y="3955"/>
                  <a:pt x="691" y="4039"/>
                </a:cubicBezTo>
                <a:cubicBezTo>
                  <a:pt x="796" y="4122"/>
                  <a:pt x="900" y="4185"/>
                  <a:pt x="1047" y="4269"/>
                </a:cubicBezTo>
                <a:cubicBezTo>
                  <a:pt x="1172" y="4352"/>
                  <a:pt x="1319" y="4394"/>
                  <a:pt x="1486" y="4457"/>
                </a:cubicBezTo>
                <a:cubicBezTo>
                  <a:pt x="1811" y="4577"/>
                  <a:pt x="2170" y="4622"/>
                  <a:pt x="2528" y="4622"/>
                </a:cubicBezTo>
                <a:cubicBezTo>
                  <a:pt x="2793" y="4622"/>
                  <a:pt x="3057" y="4597"/>
                  <a:pt x="3306" y="4562"/>
                </a:cubicBezTo>
                <a:cubicBezTo>
                  <a:pt x="3453" y="4520"/>
                  <a:pt x="3578" y="4499"/>
                  <a:pt x="3725" y="4478"/>
                </a:cubicBezTo>
                <a:cubicBezTo>
                  <a:pt x="3871" y="4457"/>
                  <a:pt x="3997" y="4394"/>
                  <a:pt x="4122" y="4311"/>
                </a:cubicBezTo>
                <a:cubicBezTo>
                  <a:pt x="4248" y="4269"/>
                  <a:pt x="4395" y="4185"/>
                  <a:pt x="4499" y="4101"/>
                </a:cubicBezTo>
                <a:cubicBezTo>
                  <a:pt x="4625" y="3997"/>
                  <a:pt x="4708" y="3850"/>
                  <a:pt x="4771" y="3683"/>
                </a:cubicBezTo>
                <a:cubicBezTo>
                  <a:pt x="4876" y="3453"/>
                  <a:pt x="4918" y="3160"/>
                  <a:pt x="4876" y="2909"/>
                </a:cubicBezTo>
                <a:cubicBezTo>
                  <a:pt x="4855" y="2574"/>
                  <a:pt x="4750" y="2281"/>
                  <a:pt x="4625" y="1967"/>
                </a:cubicBezTo>
                <a:cubicBezTo>
                  <a:pt x="4520" y="1695"/>
                  <a:pt x="4353" y="1465"/>
                  <a:pt x="4206" y="1256"/>
                </a:cubicBezTo>
                <a:cubicBezTo>
                  <a:pt x="4102" y="1130"/>
                  <a:pt x="4018" y="1005"/>
                  <a:pt x="3913" y="900"/>
                </a:cubicBezTo>
                <a:cubicBezTo>
                  <a:pt x="3809" y="754"/>
                  <a:pt x="3704" y="628"/>
                  <a:pt x="3599" y="523"/>
                </a:cubicBezTo>
                <a:cubicBezTo>
                  <a:pt x="3516" y="440"/>
                  <a:pt x="3432" y="377"/>
                  <a:pt x="3327" y="293"/>
                </a:cubicBezTo>
                <a:cubicBezTo>
                  <a:pt x="3286" y="230"/>
                  <a:pt x="3244" y="210"/>
                  <a:pt x="3181" y="189"/>
                </a:cubicBezTo>
                <a:cubicBezTo>
                  <a:pt x="3118" y="147"/>
                  <a:pt x="3014" y="105"/>
                  <a:pt x="2972" y="84"/>
                </a:cubicBezTo>
                <a:cubicBezTo>
                  <a:pt x="2846" y="42"/>
                  <a:pt x="2742" y="42"/>
                  <a:pt x="25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53"/>
          <p:cNvSpPr txBox="1"/>
          <p:nvPr/>
        </p:nvSpPr>
        <p:spPr>
          <a:xfrm rot="1371735">
            <a:off x="5131668" y="1756249"/>
            <a:ext cx="845523" cy="64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rPr>
              <a:t>Hi!</a:t>
            </a:r>
            <a:endParaRPr sz="3000" b="1">
              <a:solidFill>
                <a:schemeClr val="accent5"/>
              </a:solidFill>
              <a:latin typeface="Gaegu"/>
              <a:ea typeface="Gaegu"/>
              <a:cs typeface="Gaegu"/>
              <a:sym typeface="Gaeg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et Our Professors by Slidesgo">
  <a:themeElements>
    <a:clrScheme name="Simple Light">
      <a:dk1>
        <a:srgbClr val="313131"/>
      </a:dk1>
      <a:lt1>
        <a:srgbClr val="666666"/>
      </a:lt1>
      <a:dk2>
        <a:srgbClr val="FFFFFF"/>
      </a:dk2>
      <a:lt2>
        <a:srgbClr val="1F1F1F"/>
      </a:lt2>
      <a:accent1>
        <a:srgbClr val="FF8361"/>
      </a:accent1>
      <a:accent2>
        <a:srgbClr val="FCC6C7"/>
      </a:accent2>
      <a:accent3>
        <a:srgbClr val="FBAF42"/>
      </a:accent3>
      <a:accent4>
        <a:srgbClr val="A4E7FA"/>
      </a:accent4>
      <a:accent5>
        <a:srgbClr val="25A0A6"/>
      </a:accent5>
      <a:accent6>
        <a:srgbClr val="BBDCD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431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Gaegu</vt:lpstr>
      <vt:lpstr>Arial</vt:lpstr>
      <vt:lpstr>Permanent Marker</vt:lpstr>
      <vt:lpstr>Sarala</vt:lpstr>
      <vt:lpstr>Questrial</vt:lpstr>
      <vt:lpstr>Fira Sans Extra Condensed Medium</vt:lpstr>
      <vt:lpstr>Barlow Semi Condensed Light</vt:lpstr>
      <vt:lpstr>Meet Our Professors by Slidesgo</vt:lpstr>
      <vt:lpstr>Review Karya Tulis Ilmiah (KTI)</vt:lpstr>
      <vt:lpstr>ANGGOTA KELOMPOK</vt:lpstr>
      <vt:lpstr>LATAR BELAKANG DAN TUJUAN PENELITIAN</vt:lpstr>
      <vt:lpstr>METODE PENELITIAN</vt:lpstr>
      <vt:lpstr>HASIL DAN PEMBAHASAN</vt:lpstr>
      <vt:lpstr>Kenapa penulis memilih untuk menulis tentang topik ini?</vt:lpstr>
      <vt:lpstr>Thanks to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Karya Tulis Ilmiah (KTI)</dc:title>
  <dc:creator>Ciluk Baa</dc:creator>
  <cp:lastModifiedBy>Ciluk Baa</cp:lastModifiedBy>
  <cp:revision>2</cp:revision>
  <dcterms:modified xsi:type="dcterms:W3CDTF">2021-09-16T11:39:38Z</dcterms:modified>
</cp:coreProperties>
</file>