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T Sans"/>
      <p:regular r:id="rId18"/>
      <p:bold r:id="rId19"/>
      <p:italic r:id="rId20"/>
      <p:boldItalic r:id="rId21"/>
    </p:embeddedFont>
    <p:embeddedFont>
      <p:font typeface="Ex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italic.fntdata"/><Relationship Id="rId22" Type="http://schemas.openxmlformats.org/officeDocument/2006/relationships/font" Target="fonts/Exo-regular.fntdata"/><Relationship Id="rId21" Type="http://schemas.openxmlformats.org/officeDocument/2006/relationships/font" Target="fonts/PTSans-boldItalic.fntdata"/><Relationship Id="rId24" Type="http://schemas.openxmlformats.org/officeDocument/2006/relationships/font" Target="fonts/Exo-italic.fntdata"/><Relationship Id="rId23" Type="http://schemas.openxmlformats.org/officeDocument/2006/relationships/font" Target="fonts/Ex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Ex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TSans-bold.fntdata"/><Relationship Id="rId18" Type="http://schemas.openxmlformats.org/officeDocument/2006/relationships/font" Target="fonts/PT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1" name="Google Shape;26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4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Google Shape;308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6" name="Google Shape;30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9" name="Shape 3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0" name="Google Shape;313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1" name="Google Shape;31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6" name="Shape 3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7" name="Google Shape;320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8" name="Google Shape;32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4" name="Shape 3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5" name="Google Shape;324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6" name="Google Shape;32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4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" name="Google Shape;271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6" name="Google Shape;27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4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6" name="Google Shape;27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2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4" name="Google Shape;28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6" name="Shape 2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" name="Google Shape;285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8" name="Google Shape;28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0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2" name="Google Shape;28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8" name="Shape 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" name="Google Shape;294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0" name="Google Shape;29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2" name="Shape 2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3" name="Google Shape;299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4" name="Google Shape;29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6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" name="Google Shape;300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8" name="Google Shape;30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2"/>
          <p:cNvSpPr txBox="1"/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36862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" name="Google Shape;49;p2"/>
          <p:cNvSpPr txBox="1"/>
          <p:nvPr>
            <p:ph idx="1" type="subTitle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6" cy="586800"/>
            <a:chOff x="-11" y="606814"/>
            <a:chExt cx="1284436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3" y="4139005"/>
            <a:ext cx="1823015" cy="196993"/>
            <a:chOff x="7857346" y="4002005"/>
            <a:chExt cx="1823015" cy="196993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oogle Shape;1007;p1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08" name="Google Shape;1008;p1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1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1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1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1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1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1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1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1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1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1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6" name="Google Shape;1046;p1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47" name="Google Shape;1047;p11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8" name="Google Shape;1048;p11"/>
          <p:cNvGrpSpPr/>
          <p:nvPr/>
        </p:nvGrpSpPr>
        <p:grpSpPr>
          <a:xfrm>
            <a:off x="494301" y="4792125"/>
            <a:ext cx="1252896" cy="51000"/>
            <a:chOff x="2915381" y="4104819"/>
            <a:chExt cx="1252896" cy="51000"/>
          </a:xfrm>
        </p:grpSpPr>
        <p:sp>
          <p:nvSpPr>
            <p:cNvPr id="1049" name="Google Shape;1049;p1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1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1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1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1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1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1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1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1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1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1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1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1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1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3" name="Google Shape;1063;p11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4" name="Google Shape;1064;p11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065" name="Google Shape;1065;p11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11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11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11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11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0" name="Google Shape;1070;p11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071" name="Google Shape;1071;p1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1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1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1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6" name="Google Shape;1076;p11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7" name="Google Shape;1077;p11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1078" name="Google Shape;1078;p1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4" name="Google Shape;1084;p11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085" name="Google Shape;1085;p1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1" name="Google Shape;1091;p1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92" name="Google Shape;1092;p1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1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1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1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1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1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1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1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1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1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1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0" name="Google Shape;1130;p12"/>
          <p:cNvSpPr txBox="1"/>
          <p:nvPr>
            <p:ph type="title"/>
          </p:nvPr>
        </p:nvSpPr>
        <p:spPr>
          <a:xfrm>
            <a:off x="4433200" y="1945637"/>
            <a:ext cx="3997800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31" name="Google Shape;1131;p12"/>
          <p:cNvSpPr txBox="1"/>
          <p:nvPr>
            <p:ph idx="1" type="subTitle"/>
          </p:nvPr>
        </p:nvSpPr>
        <p:spPr>
          <a:xfrm>
            <a:off x="4433200" y="2519285"/>
            <a:ext cx="39978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2" name="Google Shape;1132;p12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12"/>
          <p:cNvSpPr/>
          <p:nvPr/>
        </p:nvSpPr>
        <p:spPr>
          <a:xfrm rot="-5400000">
            <a:off x="348812" y="-552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4" name="Google Shape;1134;p12"/>
          <p:cNvGrpSpPr/>
          <p:nvPr/>
        </p:nvGrpSpPr>
        <p:grpSpPr>
          <a:xfrm rot="10800000">
            <a:off x="-11" y="465966"/>
            <a:ext cx="883262" cy="242091"/>
            <a:chOff x="2300350" y="2601250"/>
            <a:chExt cx="2275275" cy="623625"/>
          </a:xfrm>
        </p:grpSpPr>
        <p:sp>
          <p:nvSpPr>
            <p:cNvPr id="1135" name="Google Shape;1135;p1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1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1" name="Google Shape;1141;p1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42" name="Google Shape;1142;p1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1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1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7" name="Google Shape;1147;p12"/>
          <p:cNvSpPr/>
          <p:nvPr/>
        </p:nvSpPr>
        <p:spPr>
          <a:xfrm rot="5400000">
            <a:off x="5514970" y="-3900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12"/>
          <p:cNvSpPr/>
          <p:nvPr/>
        </p:nvSpPr>
        <p:spPr>
          <a:xfrm rot="5400000">
            <a:off x="5794270" y="-869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9" name="Google Shape;1149;p12"/>
          <p:cNvGrpSpPr/>
          <p:nvPr/>
        </p:nvGrpSpPr>
        <p:grpSpPr>
          <a:xfrm>
            <a:off x="3502226" y="841481"/>
            <a:ext cx="1252896" cy="51000"/>
            <a:chOff x="2915381" y="4104819"/>
            <a:chExt cx="1252896" cy="51000"/>
          </a:xfrm>
        </p:grpSpPr>
        <p:sp>
          <p:nvSpPr>
            <p:cNvPr id="1150" name="Google Shape;1150;p1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1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1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1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1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1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1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1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4" name="Google Shape;1164;p12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5" name="Google Shape;1165;p12"/>
          <p:cNvGrpSpPr/>
          <p:nvPr/>
        </p:nvGrpSpPr>
        <p:grpSpPr>
          <a:xfrm>
            <a:off x="8085946" y="4723543"/>
            <a:ext cx="1823015" cy="196993"/>
            <a:chOff x="8085946" y="4723543"/>
            <a:chExt cx="1823015" cy="196993"/>
          </a:xfrm>
        </p:grpSpPr>
        <p:sp>
          <p:nvSpPr>
            <p:cNvPr id="1166" name="Google Shape;1166;p12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12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12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9" name="Google Shape;1169;p12"/>
          <p:cNvSpPr/>
          <p:nvPr/>
        </p:nvSpPr>
        <p:spPr>
          <a:xfrm rot="10800000">
            <a:off x="419712" y="40640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0" name="Google Shape;1170;p12"/>
          <p:cNvGrpSpPr/>
          <p:nvPr/>
        </p:nvGrpSpPr>
        <p:grpSpPr>
          <a:xfrm rot="5400000">
            <a:off x="29239" y="3087771"/>
            <a:ext cx="98902" cy="553090"/>
            <a:chOff x="4898850" y="4820550"/>
            <a:chExt cx="98902" cy="553090"/>
          </a:xfrm>
        </p:grpSpPr>
        <p:sp>
          <p:nvSpPr>
            <p:cNvPr id="1171" name="Google Shape;1171;p1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1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1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1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6" name="Google Shape;1176;p12"/>
          <p:cNvGrpSpPr/>
          <p:nvPr/>
        </p:nvGrpSpPr>
        <p:grpSpPr>
          <a:xfrm>
            <a:off x="4954518" y="4958766"/>
            <a:ext cx="1520982" cy="302065"/>
            <a:chOff x="5642557" y="-150670"/>
            <a:chExt cx="1520982" cy="302065"/>
          </a:xfrm>
        </p:grpSpPr>
        <p:sp>
          <p:nvSpPr>
            <p:cNvPr id="1177" name="Google Shape;1177;p1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1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1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1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1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3" name="Google Shape;1183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84" name="Google Shape;1184;p1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1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1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1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1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1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1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1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1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1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1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1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1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1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1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1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1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1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1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1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1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1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1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1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1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1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1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1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1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1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1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1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2" name="Google Shape;1222;p13"/>
          <p:cNvSpPr txBox="1"/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23" name="Google Shape;1223;p13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4" name="Google Shape;1224;p13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1225" name="Google Shape;1225;p13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13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7" name="Google Shape;1227;p13"/>
          <p:cNvGrpSpPr/>
          <p:nvPr/>
        </p:nvGrpSpPr>
        <p:grpSpPr>
          <a:xfrm>
            <a:off x="8059521" y="3662080"/>
            <a:ext cx="1823015" cy="196993"/>
            <a:chOff x="7857346" y="4002005"/>
            <a:chExt cx="1823015" cy="196993"/>
          </a:xfrm>
        </p:grpSpPr>
        <p:sp>
          <p:nvSpPr>
            <p:cNvPr id="1228" name="Google Shape;1228;p1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1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1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1" name="Google Shape;1231;p13"/>
          <p:cNvSpPr/>
          <p:nvPr/>
        </p:nvSpPr>
        <p:spPr>
          <a:xfrm rot="10800000">
            <a:off x="7375212" y="40449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2" name="Google Shape;1232;p13"/>
          <p:cNvGrpSpPr/>
          <p:nvPr/>
        </p:nvGrpSpPr>
        <p:grpSpPr>
          <a:xfrm flipH="1" rot="-5400000">
            <a:off x="3660496" y="4907217"/>
            <a:ext cx="1823016" cy="296643"/>
            <a:chOff x="7857346" y="3902355"/>
            <a:chExt cx="1823016" cy="296643"/>
          </a:xfrm>
        </p:grpSpPr>
        <p:sp>
          <p:nvSpPr>
            <p:cNvPr id="1233" name="Google Shape;1233;p1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13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13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1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1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13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9" name="Google Shape;1239;p13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13"/>
          <p:cNvSpPr/>
          <p:nvPr/>
        </p:nvSpPr>
        <p:spPr>
          <a:xfrm rot="10800000">
            <a:off x="4395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1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2" name="Google Shape;1242;p13"/>
          <p:cNvGrpSpPr/>
          <p:nvPr/>
        </p:nvGrpSpPr>
        <p:grpSpPr>
          <a:xfrm>
            <a:off x="7812807" y="1533337"/>
            <a:ext cx="1520982" cy="302065"/>
            <a:chOff x="5642557" y="-150670"/>
            <a:chExt cx="1520982" cy="302065"/>
          </a:xfrm>
        </p:grpSpPr>
        <p:sp>
          <p:nvSpPr>
            <p:cNvPr id="1243" name="Google Shape;1243;p1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1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1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1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8" name="Google Shape;1248;p13"/>
          <p:cNvGrpSpPr/>
          <p:nvPr/>
        </p:nvGrpSpPr>
        <p:grpSpPr>
          <a:xfrm rot="5400000">
            <a:off x="424642" y="3926674"/>
            <a:ext cx="302065" cy="1520982"/>
            <a:chOff x="-108754" y="2690919"/>
            <a:chExt cx="302065" cy="1520982"/>
          </a:xfrm>
        </p:grpSpPr>
        <p:sp>
          <p:nvSpPr>
            <p:cNvPr id="1249" name="Google Shape;1249;p13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13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13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13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3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4" name="Google Shape;1254;p13"/>
          <p:cNvSpPr/>
          <p:nvPr/>
        </p:nvSpPr>
        <p:spPr>
          <a:xfrm flipH="1" rot="-5400000">
            <a:off x="1059557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5" name="Google Shape;1255;p13"/>
          <p:cNvGrpSpPr/>
          <p:nvPr/>
        </p:nvGrpSpPr>
        <p:grpSpPr>
          <a:xfrm>
            <a:off x="8327763" y="172353"/>
            <a:ext cx="883262" cy="242091"/>
            <a:chOff x="2300350" y="2601250"/>
            <a:chExt cx="2275275" cy="623625"/>
          </a:xfrm>
        </p:grpSpPr>
        <p:sp>
          <p:nvSpPr>
            <p:cNvPr id="1256" name="Google Shape;1256;p1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1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2" name="Google Shape;1262;p13"/>
          <p:cNvGrpSpPr/>
          <p:nvPr/>
        </p:nvGrpSpPr>
        <p:grpSpPr>
          <a:xfrm flipH="1">
            <a:off x="-248008" y="1713528"/>
            <a:ext cx="883262" cy="242091"/>
            <a:chOff x="2300350" y="2601250"/>
            <a:chExt cx="2275275" cy="623625"/>
          </a:xfrm>
        </p:grpSpPr>
        <p:sp>
          <p:nvSpPr>
            <p:cNvPr id="1263" name="Google Shape;1263;p1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1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1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9" name="Google Shape;1269;p13"/>
          <p:cNvGrpSpPr/>
          <p:nvPr/>
        </p:nvGrpSpPr>
        <p:grpSpPr>
          <a:xfrm rot="-5400000">
            <a:off x="3666586" y="-57798"/>
            <a:ext cx="1823016" cy="296643"/>
            <a:chOff x="7857346" y="3902355"/>
            <a:chExt cx="1823016" cy="296643"/>
          </a:xfrm>
        </p:grpSpPr>
        <p:sp>
          <p:nvSpPr>
            <p:cNvPr id="1270" name="Google Shape;1270;p1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3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3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3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7" name="Google Shape;1277;p1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78" name="Google Shape;1278;p1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1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1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1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1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1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1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1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1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1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1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1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1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1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1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1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1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1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1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1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1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1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1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1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1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1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1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1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1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1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1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1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1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1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1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1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1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1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6" name="Google Shape;1316;p14"/>
          <p:cNvSpPr txBox="1"/>
          <p:nvPr>
            <p:ph idx="1" type="subTitle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7" name="Google Shape;1317;p14"/>
          <p:cNvSpPr txBox="1"/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18" name="Google Shape;1318;p14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9" name="Google Shape;1319;p14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1320" name="Google Shape;1320;p1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1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1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1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1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1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6" name="Google Shape;1326;p14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14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14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9" name="Google Shape;1329;p14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1330" name="Google Shape;1330;p14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14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2" name="Google Shape;1332;p14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1333" name="Google Shape;1333;p1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1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1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1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1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8" name="Google Shape;1338;p14"/>
          <p:cNvGrpSpPr/>
          <p:nvPr/>
        </p:nvGrpSpPr>
        <p:grpSpPr>
          <a:xfrm flipH="1" rot="10800000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1339" name="Google Shape;1339;p1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14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14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1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1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14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5" name="Google Shape;1345;p14"/>
          <p:cNvGrpSpPr/>
          <p:nvPr/>
        </p:nvGrpSpPr>
        <p:grpSpPr>
          <a:xfrm flipH="1">
            <a:off x="-799253" y="2157805"/>
            <a:ext cx="1823015" cy="196993"/>
            <a:chOff x="7857346" y="4002005"/>
            <a:chExt cx="1823015" cy="196993"/>
          </a:xfrm>
        </p:grpSpPr>
        <p:sp>
          <p:nvSpPr>
            <p:cNvPr id="1346" name="Google Shape;1346;p1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1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1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9" name="Google Shape;1349;p14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1350" name="Google Shape;1350;p1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351" name="Google Shape;1351;p1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1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1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1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1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1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1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p1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p1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0" name="Google Shape;1360;p1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1" name="Google Shape;1361;p1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362" name="Google Shape;1362;p1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1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1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1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6" name="Google Shape;1366;p1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7" name="Google Shape;1367;p1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1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1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1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1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72" name="Google Shape;1372;p14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1373" name="Google Shape;1373;p1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1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1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1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1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5"/>
          <p:cNvSpPr txBox="1"/>
          <p:nvPr>
            <p:ph idx="1" type="body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latin typeface="Exo"/>
                <a:ea typeface="Exo"/>
                <a:cs typeface="Exo"/>
                <a:sym typeface="Exo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3"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" name="Google Shape;1382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83" name="Google Shape;1383;p1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1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1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1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1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1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1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1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1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1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1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1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1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1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1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1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1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1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1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1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1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1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1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1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1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1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1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1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1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1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1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1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1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1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1" name="Google Shape;1421;p17"/>
          <p:cNvSpPr txBox="1"/>
          <p:nvPr>
            <p:ph type="title"/>
          </p:nvPr>
        </p:nvSpPr>
        <p:spPr>
          <a:xfrm>
            <a:off x="1858000" y="3253511"/>
            <a:ext cx="5428800" cy="4344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22" name="Google Shape;1422;p17"/>
          <p:cNvSpPr txBox="1"/>
          <p:nvPr>
            <p:ph idx="1" type="subTitle"/>
          </p:nvPr>
        </p:nvSpPr>
        <p:spPr>
          <a:xfrm>
            <a:off x="2262900" y="1459638"/>
            <a:ext cx="46182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423" name="Google Shape;1423;p17"/>
          <p:cNvSpPr/>
          <p:nvPr/>
        </p:nvSpPr>
        <p:spPr>
          <a:xfrm flipH="1" rot="-5400000">
            <a:off x="348818" y="42078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4" name="Google Shape;1424;p17"/>
          <p:cNvGrpSpPr/>
          <p:nvPr/>
        </p:nvGrpSpPr>
        <p:grpSpPr>
          <a:xfrm rot="-5400000">
            <a:off x="6107446" y="30626"/>
            <a:ext cx="1823016" cy="296643"/>
            <a:chOff x="7857346" y="3902355"/>
            <a:chExt cx="1823016" cy="296643"/>
          </a:xfrm>
        </p:grpSpPr>
        <p:sp>
          <p:nvSpPr>
            <p:cNvPr id="1425" name="Google Shape;1425;p1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17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17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1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1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17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1" name="Google Shape;1431;p17"/>
          <p:cNvSpPr/>
          <p:nvPr/>
        </p:nvSpPr>
        <p:spPr>
          <a:xfrm flipH="1">
            <a:off x="8088870" y="21452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2" name="Google Shape;1432;p17"/>
          <p:cNvGrpSpPr/>
          <p:nvPr/>
        </p:nvGrpSpPr>
        <p:grpSpPr>
          <a:xfrm>
            <a:off x="8658746" y="2958680"/>
            <a:ext cx="1823015" cy="196993"/>
            <a:chOff x="7857346" y="4002005"/>
            <a:chExt cx="1823015" cy="196993"/>
          </a:xfrm>
        </p:grpSpPr>
        <p:sp>
          <p:nvSpPr>
            <p:cNvPr id="1433" name="Google Shape;1433;p1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1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1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6" name="Google Shape;1436;p17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Google Shape;1437;p17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8" name="Google Shape;1438;p17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439" name="Google Shape;1439;p17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17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17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17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17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4" name="Google Shape;1444;p17"/>
          <p:cNvGrpSpPr/>
          <p:nvPr/>
        </p:nvGrpSpPr>
        <p:grpSpPr>
          <a:xfrm>
            <a:off x="4296532" y="4950349"/>
            <a:ext cx="1520982" cy="302065"/>
            <a:chOff x="5642557" y="-150670"/>
            <a:chExt cx="1520982" cy="302065"/>
          </a:xfrm>
        </p:grpSpPr>
        <p:sp>
          <p:nvSpPr>
            <p:cNvPr id="1445" name="Google Shape;1445;p1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1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1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1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1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0" name="Google Shape;1450;p17"/>
          <p:cNvGrpSpPr/>
          <p:nvPr/>
        </p:nvGrpSpPr>
        <p:grpSpPr>
          <a:xfrm rot="5400000">
            <a:off x="6750925" y="4175162"/>
            <a:ext cx="98902" cy="553090"/>
            <a:chOff x="4898850" y="4820550"/>
            <a:chExt cx="98902" cy="553090"/>
          </a:xfrm>
        </p:grpSpPr>
        <p:sp>
          <p:nvSpPr>
            <p:cNvPr id="1451" name="Google Shape;1451;p1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1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1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1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1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6" name="Google Shape;1456;p17"/>
          <p:cNvGrpSpPr/>
          <p:nvPr/>
        </p:nvGrpSpPr>
        <p:grpSpPr>
          <a:xfrm>
            <a:off x="-1414555" y="3744529"/>
            <a:ext cx="2297800" cy="347400"/>
            <a:chOff x="-1414555" y="3744529"/>
            <a:chExt cx="2297800" cy="347400"/>
          </a:xfrm>
        </p:grpSpPr>
        <p:sp>
          <p:nvSpPr>
            <p:cNvPr id="1457" name="Google Shape;1457;p17"/>
            <p:cNvSpPr/>
            <p:nvPr/>
          </p:nvSpPr>
          <p:spPr>
            <a:xfrm>
              <a:off x="-1414555" y="40238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17"/>
            <p:cNvSpPr/>
            <p:nvPr/>
          </p:nvSpPr>
          <p:spPr>
            <a:xfrm>
              <a:off x="-1111455" y="37445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9" name="Google Shape;1459;p17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1460" name="Google Shape;1460;p1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1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1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1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1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1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BLANK_8"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7" name="Google Shape;1467;p1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468" name="Google Shape;1468;p1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1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1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1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1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1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1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1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1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1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1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1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1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1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1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1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1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1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1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1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1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1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1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1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1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6" name="Google Shape;1506;p18"/>
          <p:cNvSpPr txBox="1"/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07" name="Google Shape;1507;p18"/>
          <p:cNvSpPr txBox="1"/>
          <p:nvPr>
            <p:ph idx="1" type="subTitle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08" name="Google Shape;1508;p18"/>
          <p:cNvSpPr txBox="1"/>
          <p:nvPr>
            <p:ph idx="2" type="title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09" name="Google Shape;1509;p18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0" name="Google Shape;1510;p18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1" name="Google Shape;1511;p18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512" name="Google Shape;1512;p1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8" name="Google Shape;1518;p1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519" name="Google Shape;1519;p1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4" name="Google Shape;1524;p18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525" name="Google Shape;1525;p18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18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7" name="Google Shape;1527;p18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8" name="Google Shape;1528;p18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529" name="Google Shape;1529;p1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18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18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1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1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18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5" name="Google Shape;1535;p18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536" name="Google Shape;1536;p18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18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8" name="Google Shape;1538;p18"/>
          <p:cNvSpPr/>
          <p:nvPr/>
        </p:nvSpPr>
        <p:spPr>
          <a:xfrm flipH="1" rot="10800000">
            <a:off x="2358070" y="4766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9" name="Google Shape;1539;p1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0" name="Google Shape;1540;p18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541" name="Google Shape;1541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9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1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548" name="Google Shape;1548;p1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1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1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1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1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1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1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1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1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1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1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1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1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1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1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1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1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1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1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1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1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1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1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1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1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1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1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6" name="Google Shape;1586;p19"/>
          <p:cNvSpPr txBox="1"/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noFill/>
          <a:ln>
            <a:noFill/>
          </a:ln>
          <a:effectLst>
            <a:outerShdw blurRad="157163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87" name="Google Shape;1587;p19"/>
          <p:cNvSpPr txBox="1"/>
          <p:nvPr>
            <p:ph idx="1" type="subTitle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88" name="Google Shape;1588;p19"/>
          <p:cNvGrpSpPr/>
          <p:nvPr/>
        </p:nvGrpSpPr>
        <p:grpSpPr>
          <a:xfrm>
            <a:off x="8137507" y="-109361"/>
            <a:ext cx="586800" cy="1284434"/>
            <a:chOff x="8137507" y="-109361"/>
            <a:chExt cx="586800" cy="1284434"/>
          </a:xfrm>
        </p:grpSpPr>
        <p:sp>
          <p:nvSpPr>
            <p:cNvPr id="1589" name="Google Shape;1589;p19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90" name="Google Shape;1590;p19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591" name="Google Shape;1591;p1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1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3" name="Google Shape;1593;p1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1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1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1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97" name="Google Shape;1597;p19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598" name="Google Shape;1598;p1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3" name="Google Shape;1603;p19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4" name="Google Shape;1604;p19"/>
          <p:cNvGrpSpPr/>
          <p:nvPr/>
        </p:nvGrpSpPr>
        <p:grpSpPr>
          <a:xfrm>
            <a:off x="4913901" y="675155"/>
            <a:ext cx="1252896" cy="51000"/>
            <a:chOff x="2915381" y="4104819"/>
            <a:chExt cx="1252896" cy="51000"/>
          </a:xfrm>
        </p:grpSpPr>
        <p:sp>
          <p:nvSpPr>
            <p:cNvPr id="1605" name="Google Shape;1605;p19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19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9" name="Google Shape;1619;p19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0" name="Google Shape;1620;p19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1" name="Google Shape;1621;p19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622" name="Google Shape;1622;p1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1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1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1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1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7" name="Google Shape;1627;p19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628" name="Google Shape;1628;p1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1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1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1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1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0"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4" name="Google Shape;1634;p2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635" name="Google Shape;1635;p20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20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20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20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20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20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20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20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20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20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20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20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20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20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20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20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20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20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20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20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20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3" name="Google Shape;1673;p20"/>
          <p:cNvSpPr txBox="1"/>
          <p:nvPr>
            <p:ph type="title"/>
          </p:nvPr>
        </p:nvSpPr>
        <p:spPr>
          <a:xfrm>
            <a:off x="1773100" y="2597100"/>
            <a:ext cx="188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74" name="Google Shape;1674;p20"/>
          <p:cNvSpPr txBox="1"/>
          <p:nvPr>
            <p:ph idx="1" type="subTitle"/>
          </p:nvPr>
        </p:nvSpPr>
        <p:spPr>
          <a:xfrm>
            <a:off x="1173396" y="1500310"/>
            <a:ext cx="30852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5" name="Google Shape;1675;p20"/>
          <p:cNvSpPr txBox="1"/>
          <p:nvPr>
            <p:ph idx="2" type="title"/>
          </p:nvPr>
        </p:nvSpPr>
        <p:spPr>
          <a:xfrm>
            <a:off x="5491225" y="3013625"/>
            <a:ext cx="188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76" name="Google Shape;1676;p20"/>
          <p:cNvSpPr txBox="1"/>
          <p:nvPr>
            <p:ph idx="3" type="subTitle"/>
          </p:nvPr>
        </p:nvSpPr>
        <p:spPr>
          <a:xfrm>
            <a:off x="4891521" y="3409635"/>
            <a:ext cx="30852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77" name="Google Shape;1677;p20"/>
          <p:cNvGrpSpPr/>
          <p:nvPr/>
        </p:nvGrpSpPr>
        <p:grpSpPr>
          <a:xfrm>
            <a:off x="-11" y="4386462"/>
            <a:ext cx="1284436" cy="586800"/>
            <a:chOff x="-11" y="4386462"/>
            <a:chExt cx="1284436" cy="586800"/>
          </a:xfrm>
        </p:grpSpPr>
        <p:sp>
          <p:nvSpPr>
            <p:cNvPr id="1678" name="Google Shape;1678;p20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9" name="Google Shape;1679;p20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1680" name="Google Shape;1680;p2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2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p2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p2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2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p2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86" name="Google Shape;1686;p20"/>
          <p:cNvGrpSpPr/>
          <p:nvPr/>
        </p:nvGrpSpPr>
        <p:grpSpPr>
          <a:xfrm>
            <a:off x="1852307" y="-114308"/>
            <a:ext cx="1520982" cy="302065"/>
            <a:chOff x="5642557" y="-150670"/>
            <a:chExt cx="1520982" cy="302065"/>
          </a:xfrm>
        </p:grpSpPr>
        <p:sp>
          <p:nvSpPr>
            <p:cNvPr id="1687" name="Google Shape;1687;p20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20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20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20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20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2" name="Google Shape;1692;p20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1693" name="Google Shape;1693;p2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2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2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2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2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8" name="Google Shape;1698;p20"/>
          <p:cNvSpPr/>
          <p:nvPr/>
        </p:nvSpPr>
        <p:spPr>
          <a:xfrm>
            <a:off x="471087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9" name="Google Shape;1699;p20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0" name="Google Shape;1700;p20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1" name="Google Shape;1701;p20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2" name="Google Shape;1702;p20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703" name="Google Shape;1703;p20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20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20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20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20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8" name="Google Shape;1708;p20"/>
          <p:cNvSpPr txBox="1"/>
          <p:nvPr>
            <p:ph idx="4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9019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8" name="Google Shape;168;p3"/>
          <p:cNvSpPr txBox="1"/>
          <p:nvPr>
            <p:ph idx="2" type="title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9" name="Google Shape;169;p3"/>
          <p:cNvSpPr txBox="1"/>
          <p:nvPr>
            <p:ph idx="1" type="subTitle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"/>
          <p:cNvSpPr txBox="1"/>
          <p:nvPr>
            <p:ph idx="3" type="title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1" name="Google Shape;171;p3"/>
          <p:cNvSpPr txBox="1"/>
          <p:nvPr>
            <p:ph idx="4" type="title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2" name="Google Shape;172;p3"/>
          <p:cNvSpPr txBox="1"/>
          <p:nvPr>
            <p:ph idx="5" type="subTitle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"/>
          <p:cNvSpPr txBox="1"/>
          <p:nvPr>
            <p:ph idx="6" type="title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4" name="Google Shape;174;p3"/>
          <p:cNvSpPr txBox="1"/>
          <p:nvPr>
            <p:ph idx="7" type="title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5" name="Google Shape;175;p3"/>
          <p:cNvSpPr txBox="1"/>
          <p:nvPr>
            <p:ph idx="8" type="subTitle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"/>
          <p:cNvSpPr txBox="1"/>
          <p:nvPr>
            <p:ph idx="9" type="title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7" name="Google Shape;177;p3"/>
          <p:cNvSpPr txBox="1"/>
          <p:nvPr>
            <p:ph idx="13" type="title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" name="Google Shape;178;p3"/>
          <p:cNvSpPr txBox="1"/>
          <p:nvPr>
            <p:ph idx="14" type="subTitle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"/>
          <p:cNvSpPr txBox="1"/>
          <p:nvPr>
            <p:ph idx="15" type="title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0" name="Google Shape;180;p3"/>
          <p:cNvSpPr txBox="1"/>
          <p:nvPr>
            <p:ph idx="16" type="title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1" name="Google Shape;181;p3"/>
          <p:cNvSpPr txBox="1"/>
          <p:nvPr>
            <p:ph idx="17" type="subTitle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"/>
          <p:cNvSpPr txBox="1"/>
          <p:nvPr>
            <p:ph idx="18" type="title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3" name="Google Shape;183;p3"/>
          <p:cNvSpPr txBox="1"/>
          <p:nvPr>
            <p:ph idx="19" type="title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4" name="Google Shape;184;p3"/>
          <p:cNvSpPr txBox="1"/>
          <p:nvPr>
            <p:ph idx="20" type="subTitle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"/>
          <p:cNvSpPr txBox="1"/>
          <p:nvPr>
            <p:ph idx="21" type="title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86" name="Google Shape;186;p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187" name="Google Shape;187;p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p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" name="Google Shape;193;p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194" name="Google Shape;194;p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3"/>
          <p:cNvSpPr/>
          <p:nvPr/>
        </p:nvSpPr>
        <p:spPr>
          <a:xfrm flipH="1" rot="5400000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202" name="Google Shape;202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3" name="Google Shape;203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3" name="Google Shape;213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4" name="Google Shape;214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4" name="Google Shape;224;p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225" name="Google Shape;225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26" name="Google Shape;226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6" name="Google Shape;236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7" name="Google Shape;237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7" name="Google Shape;247;p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248" name="Google Shape;248;p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255" name="Google Shape;255;p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7"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" name="Google Shape;1710;p2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711" name="Google Shape;1711;p2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2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2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2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2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2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2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2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2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2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2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2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2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2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2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2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2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2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2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2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9" name="Google Shape;1749;p21"/>
          <p:cNvSpPr txBox="1"/>
          <p:nvPr>
            <p:ph idx="1" type="subTitle"/>
          </p:nvPr>
        </p:nvSpPr>
        <p:spPr>
          <a:xfrm>
            <a:off x="713100" y="1461275"/>
            <a:ext cx="37467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0" name="Google Shape;1750;p21"/>
          <p:cNvSpPr txBox="1"/>
          <p:nvPr>
            <p:ph idx="2" type="subTitle"/>
          </p:nvPr>
        </p:nvSpPr>
        <p:spPr>
          <a:xfrm>
            <a:off x="4684200" y="1461275"/>
            <a:ext cx="3746700" cy="17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751" name="Google Shape;1751;p21"/>
          <p:cNvGrpSpPr/>
          <p:nvPr/>
        </p:nvGrpSpPr>
        <p:grpSpPr>
          <a:xfrm>
            <a:off x="1455" y="-88864"/>
            <a:ext cx="586800" cy="1284434"/>
            <a:chOff x="1455" y="-88864"/>
            <a:chExt cx="586800" cy="1284434"/>
          </a:xfrm>
        </p:grpSpPr>
        <p:sp>
          <p:nvSpPr>
            <p:cNvPr id="1752" name="Google Shape;1752;p21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53" name="Google Shape;1753;p21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1754" name="Google Shape;1754;p2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5" name="Google Shape;1755;p2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6" name="Google Shape;1756;p2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7" name="Google Shape;1757;p2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8" name="Google Shape;1758;p2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9" name="Google Shape;1759;p2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60" name="Google Shape;1760;p21"/>
          <p:cNvGrpSpPr/>
          <p:nvPr/>
        </p:nvGrpSpPr>
        <p:grpSpPr>
          <a:xfrm rot="5400000">
            <a:off x="6254700" y="-51175"/>
            <a:ext cx="98902" cy="553090"/>
            <a:chOff x="4898850" y="4820550"/>
            <a:chExt cx="98902" cy="553090"/>
          </a:xfrm>
        </p:grpSpPr>
        <p:sp>
          <p:nvSpPr>
            <p:cNvPr id="1761" name="Google Shape;1761;p2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2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2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2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2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6" name="Google Shape;1766;p21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767" name="Google Shape;1767;p2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2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2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2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2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2" name="Google Shape;1772;p21"/>
          <p:cNvGrpSpPr/>
          <p:nvPr/>
        </p:nvGrpSpPr>
        <p:grpSpPr>
          <a:xfrm flipH="1">
            <a:off x="-799253" y="4748605"/>
            <a:ext cx="1823015" cy="196993"/>
            <a:chOff x="7857346" y="4002005"/>
            <a:chExt cx="1823015" cy="196993"/>
          </a:xfrm>
        </p:grpSpPr>
        <p:sp>
          <p:nvSpPr>
            <p:cNvPr id="1773" name="Google Shape;1773;p2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2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2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6" name="Google Shape;1776;p21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7" name="Google Shape;1777;p21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778" name="Google Shape;1778;p21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21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21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21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21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3" name="Google Shape;1783;p21"/>
          <p:cNvGrpSpPr/>
          <p:nvPr/>
        </p:nvGrpSpPr>
        <p:grpSpPr>
          <a:xfrm>
            <a:off x="1434676" y="384506"/>
            <a:ext cx="1252896" cy="51000"/>
            <a:chOff x="2915381" y="4104819"/>
            <a:chExt cx="1252896" cy="51000"/>
          </a:xfrm>
        </p:grpSpPr>
        <p:sp>
          <p:nvSpPr>
            <p:cNvPr id="1784" name="Google Shape;1784;p2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2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2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2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2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2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2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2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2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2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2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2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2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2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8" name="Google Shape;1798;p2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9019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5"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0" name="Google Shape;1800;p2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801" name="Google Shape;1801;p2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2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2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2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2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2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2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2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2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2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2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2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2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2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2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2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2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2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2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9" name="Google Shape;1839;p22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40" name="Google Shape;1840;p22"/>
          <p:cNvSpPr txBox="1"/>
          <p:nvPr>
            <p:ph idx="2" type="title"/>
          </p:nvPr>
        </p:nvSpPr>
        <p:spPr>
          <a:xfrm>
            <a:off x="755600" y="2900863"/>
            <a:ext cx="226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41" name="Google Shape;1841;p22"/>
          <p:cNvSpPr txBox="1"/>
          <p:nvPr>
            <p:ph idx="1" type="subTitle"/>
          </p:nvPr>
        </p:nvSpPr>
        <p:spPr>
          <a:xfrm>
            <a:off x="755600" y="3296863"/>
            <a:ext cx="22656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2" name="Google Shape;1842;p22"/>
          <p:cNvSpPr txBox="1"/>
          <p:nvPr>
            <p:ph idx="3" type="title"/>
          </p:nvPr>
        </p:nvSpPr>
        <p:spPr>
          <a:xfrm>
            <a:off x="3443604" y="2900863"/>
            <a:ext cx="226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43" name="Google Shape;1843;p22"/>
          <p:cNvSpPr txBox="1"/>
          <p:nvPr>
            <p:ph idx="4" type="subTitle"/>
          </p:nvPr>
        </p:nvSpPr>
        <p:spPr>
          <a:xfrm>
            <a:off x="3443604" y="3296863"/>
            <a:ext cx="22656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4" name="Google Shape;1844;p22"/>
          <p:cNvSpPr txBox="1"/>
          <p:nvPr>
            <p:ph idx="5" type="title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45" name="Google Shape;1845;p22"/>
          <p:cNvSpPr txBox="1"/>
          <p:nvPr>
            <p:ph idx="6" type="subTitle"/>
          </p:nvPr>
        </p:nvSpPr>
        <p:spPr>
          <a:xfrm>
            <a:off x="6132644" y="3296863"/>
            <a:ext cx="22656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46" name="Google Shape;1846;p22"/>
          <p:cNvGrpSpPr/>
          <p:nvPr/>
        </p:nvGrpSpPr>
        <p:grpSpPr>
          <a:xfrm>
            <a:off x="-7" y="-76201"/>
            <a:ext cx="586800" cy="1284425"/>
            <a:chOff x="-7" y="-76201"/>
            <a:chExt cx="586800" cy="1284425"/>
          </a:xfrm>
        </p:grpSpPr>
        <p:sp>
          <p:nvSpPr>
            <p:cNvPr id="1847" name="Google Shape;1847;p22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48" name="Google Shape;1848;p22"/>
            <p:cNvGrpSpPr/>
            <p:nvPr/>
          </p:nvGrpSpPr>
          <p:grpSpPr>
            <a:xfrm flipH="1" rot="5400000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1849" name="Google Shape;1849;p2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0" name="Google Shape;1850;p2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1" name="Google Shape;1851;p2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2" name="Google Shape;1852;p2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3" name="Google Shape;1853;p2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4" name="Google Shape;1854;p2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55" name="Google Shape;1855;p22"/>
          <p:cNvGrpSpPr/>
          <p:nvPr/>
        </p:nvGrpSpPr>
        <p:grpSpPr>
          <a:xfrm rot="5400000">
            <a:off x="54450" y="1665375"/>
            <a:ext cx="98902" cy="553090"/>
            <a:chOff x="4898850" y="4820550"/>
            <a:chExt cx="98902" cy="553090"/>
          </a:xfrm>
        </p:grpSpPr>
        <p:sp>
          <p:nvSpPr>
            <p:cNvPr id="1856" name="Google Shape;1856;p2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2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2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2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2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1" name="Google Shape;1861;p22"/>
          <p:cNvSpPr/>
          <p:nvPr/>
        </p:nvSpPr>
        <p:spPr>
          <a:xfrm rot="-5400000">
            <a:off x="348814" y="40186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2" name="Google Shape;1862;p22"/>
          <p:cNvGrpSpPr/>
          <p:nvPr/>
        </p:nvGrpSpPr>
        <p:grpSpPr>
          <a:xfrm flipH="1" rot="-5400000">
            <a:off x="7907216" y="4455774"/>
            <a:ext cx="1823016" cy="296643"/>
            <a:chOff x="7857346" y="3902355"/>
            <a:chExt cx="1823016" cy="296643"/>
          </a:xfrm>
        </p:grpSpPr>
        <p:sp>
          <p:nvSpPr>
            <p:cNvPr id="1863" name="Google Shape;1863;p2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22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22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2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2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22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9" name="Google Shape;1869;p22"/>
          <p:cNvGrpSpPr/>
          <p:nvPr/>
        </p:nvGrpSpPr>
        <p:grpSpPr>
          <a:xfrm flipH="1">
            <a:off x="7120557" y="-107958"/>
            <a:ext cx="1520982" cy="302065"/>
            <a:chOff x="5642557" y="-150670"/>
            <a:chExt cx="1520982" cy="302065"/>
          </a:xfrm>
        </p:grpSpPr>
        <p:sp>
          <p:nvSpPr>
            <p:cNvPr id="1870" name="Google Shape;1870;p2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2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2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2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2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5" name="Google Shape;1875;p22"/>
          <p:cNvGrpSpPr/>
          <p:nvPr/>
        </p:nvGrpSpPr>
        <p:grpSpPr>
          <a:xfrm>
            <a:off x="8455187" y="1287478"/>
            <a:ext cx="883262" cy="242091"/>
            <a:chOff x="2300350" y="2601250"/>
            <a:chExt cx="2275275" cy="623625"/>
          </a:xfrm>
        </p:grpSpPr>
        <p:sp>
          <p:nvSpPr>
            <p:cNvPr id="1876" name="Google Shape;1876;p2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2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2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2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2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2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6"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3" name="Google Shape;1883;p2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884" name="Google Shape;1884;p2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2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2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2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2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2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2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2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2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2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2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2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2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2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2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2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2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2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2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2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2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2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2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2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2" name="Google Shape;1922;p23"/>
          <p:cNvSpPr txBox="1"/>
          <p:nvPr>
            <p:ph type="title"/>
          </p:nvPr>
        </p:nvSpPr>
        <p:spPr>
          <a:xfrm>
            <a:off x="2246574" y="1636039"/>
            <a:ext cx="201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23" name="Google Shape;1923;p23"/>
          <p:cNvSpPr txBox="1"/>
          <p:nvPr>
            <p:ph idx="1" type="subTitle"/>
          </p:nvPr>
        </p:nvSpPr>
        <p:spPr>
          <a:xfrm>
            <a:off x="2123424" y="2032039"/>
            <a:ext cx="22656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4" name="Google Shape;1924;p23"/>
          <p:cNvSpPr txBox="1"/>
          <p:nvPr>
            <p:ph idx="2" type="title"/>
          </p:nvPr>
        </p:nvSpPr>
        <p:spPr>
          <a:xfrm>
            <a:off x="6172578" y="1636039"/>
            <a:ext cx="201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25" name="Google Shape;1925;p23"/>
          <p:cNvSpPr txBox="1"/>
          <p:nvPr>
            <p:ph idx="3" type="subTitle"/>
          </p:nvPr>
        </p:nvSpPr>
        <p:spPr>
          <a:xfrm>
            <a:off x="6049428" y="2032039"/>
            <a:ext cx="22656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6" name="Google Shape;1926;p23"/>
          <p:cNvSpPr txBox="1"/>
          <p:nvPr>
            <p:ph idx="4" type="title"/>
          </p:nvPr>
        </p:nvSpPr>
        <p:spPr>
          <a:xfrm>
            <a:off x="2204274" y="3315400"/>
            <a:ext cx="210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27" name="Google Shape;1927;p23"/>
          <p:cNvSpPr txBox="1"/>
          <p:nvPr>
            <p:ph idx="5" type="subTitle"/>
          </p:nvPr>
        </p:nvSpPr>
        <p:spPr>
          <a:xfrm>
            <a:off x="2123424" y="3711400"/>
            <a:ext cx="22656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8" name="Google Shape;1928;p23"/>
          <p:cNvSpPr txBox="1"/>
          <p:nvPr>
            <p:ph idx="6" type="title"/>
          </p:nvPr>
        </p:nvSpPr>
        <p:spPr>
          <a:xfrm>
            <a:off x="6172578" y="3315400"/>
            <a:ext cx="201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29" name="Google Shape;1929;p23"/>
          <p:cNvSpPr txBox="1"/>
          <p:nvPr>
            <p:ph idx="7" type="subTitle"/>
          </p:nvPr>
        </p:nvSpPr>
        <p:spPr>
          <a:xfrm>
            <a:off x="6049428" y="3711400"/>
            <a:ext cx="22656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0" name="Google Shape;1930;p23"/>
          <p:cNvSpPr/>
          <p:nvPr/>
        </p:nvSpPr>
        <p:spPr>
          <a:xfrm>
            <a:off x="7" y="-992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1" name="Google Shape;1931;p23"/>
          <p:cNvGrpSpPr/>
          <p:nvPr/>
        </p:nvGrpSpPr>
        <p:grpSpPr>
          <a:xfrm>
            <a:off x="-500742" y="161244"/>
            <a:ext cx="1520982" cy="302065"/>
            <a:chOff x="5642557" y="-150670"/>
            <a:chExt cx="1520982" cy="302065"/>
          </a:xfrm>
        </p:grpSpPr>
        <p:sp>
          <p:nvSpPr>
            <p:cNvPr id="1932" name="Google Shape;1932;p2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2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2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2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2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7" name="Google Shape;1937;p23"/>
          <p:cNvGrpSpPr/>
          <p:nvPr/>
        </p:nvGrpSpPr>
        <p:grpSpPr>
          <a:xfrm rot="5400000">
            <a:off x="85100" y="2002025"/>
            <a:ext cx="98902" cy="553090"/>
            <a:chOff x="4898850" y="4820550"/>
            <a:chExt cx="98902" cy="553090"/>
          </a:xfrm>
        </p:grpSpPr>
        <p:sp>
          <p:nvSpPr>
            <p:cNvPr id="1938" name="Google Shape;1938;p2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2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2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2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3" name="Google Shape;1943;p23"/>
          <p:cNvGrpSpPr/>
          <p:nvPr/>
        </p:nvGrpSpPr>
        <p:grpSpPr>
          <a:xfrm flipH="1">
            <a:off x="5072422" y="4999731"/>
            <a:ext cx="1823015" cy="196993"/>
            <a:chOff x="7857346" y="4002005"/>
            <a:chExt cx="1823015" cy="196993"/>
          </a:xfrm>
        </p:grpSpPr>
        <p:sp>
          <p:nvSpPr>
            <p:cNvPr id="1944" name="Google Shape;1944;p2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2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7" name="Google Shape;1947;p23"/>
          <p:cNvSpPr/>
          <p:nvPr/>
        </p:nvSpPr>
        <p:spPr>
          <a:xfrm rot="-5400000">
            <a:off x="348812" y="41957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8" name="Google Shape;1948;p23"/>
          <p:cNvGrpSpPr/>
          <p:nvPr/>
        </p:nvGrpSpPr>
        <p:grpSpPr>
          <a:xfrm rot="5400000">
            <a:off x="9019112" y="1314150"/>
            <a:ext cx="98902" cy="553090"/>
            <a:chOff x="4898850" y="4820550"/>
            <a:chExt cx="98902" cy="553090"/>
          </a:xfrm>
        </p:grpSpPr>
        <p:sp>
          <p:nvSpPr>
            <p:cNvPr id="1949" name="Google Shape;1949;p2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2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2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4" name="Google Shape;1954;p2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5" name="Google Shape;1955;p23"/>
          <p:cNvGrpSpPr/>
          <p:nvPr/>
        </p:nvGrpSpPr>
        <p:grpSpPr>
          <a:xfrm>
            <a:off x="5072076" y="284994"/>
            <a:ext cx="1252896" cy="51000"/>
            <a:chOff x="2915381" y="4104819"/>
            <a:chExt cx="1252896" cy="51000"/>
          </a:xfrm>
        </p:grpSpPr>
        <p:sp>
          <p:nvSpPr>
            <p:cNvPr id="1956" name="Google Shape;1956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0" name="Google Shape;1970;p23"/>
          <p:cNvGrpSpPr/>
          <p:nvPr/>
        </p:nvGrpSpPr>
        <p:grpSpPr>
          <a:xfrm>
            <a:off x="8557211" y="3859075"/>
            <a:ext cx="586800" cy="1523238"/>
            <a:chOff x="8557211" y="3859075"/>
            <a:chExt cx="586800" cy="1523238"/>
          </a:xfrm>
        </p:grpSpPr>
        <p:sp>
          <p:nvSpPr>
            <p:cNvPr id="1971" name="Google Shape;1971;p23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72" name="Google Shape;1972;p23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973" name="Google Shape;1973;p23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974" name="Google Shape;1974;p23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5" name="Google Shape;1975;p23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6" name="Google Shape;1976;p23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7" name="Google Shape;1977;p23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8" name="Google Shape;1978;p23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9" name="Google Shape;1979;p23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0" name="Google Shape;1980;p23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1" name="Google Shape;1981;p23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2" name="Google Shape;1982;p23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3" name="Google Shape;1983;p23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84" name="Google Shape;1984;p23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985" name="Google Shape;1985;p23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6" name="Google Shape;1986;p23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7" name="Google Shape;1987;p23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8" name="Google Shape;1988;p23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9" name="Google Shape;1989;p23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0" name="Google Shape;1990;p23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1" name="Google Shape;1991;p23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2" name="Google Shape;1992;p23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3" name="Google Shape;1993;p23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4" name="Google Shape;1994;p23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995" name="Google Shape;1995;p23"/>
          <p:cNvSpPr txBox="1"/>
          <p:nvPr>
            <p:ph idx="8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7">
    <p:spTree>
      <p:nvGrpSpPr>
        <p:cNvPr id="1996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7" name="Google Shape;1997;p2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998" name="Google Shape;1998;p2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2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2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2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2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2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2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2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2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2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6" name="Google Shape;2036;p2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37" name="Google Shape;2037;p24"/>
          <p:cNvSpPr txBox="1"/>
          <p:nvPr>
            <p:ph idx="2" type="title"/>
          </p:nvPr>
        </p:nvSpPr>
        <p:spPr>
          <a:xfrm>
            <a:off x="2152068" y="1512817"/>
            <a:ext cx="182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38" name="Google Shape;2038;p24"/>
          <p:cNvSpPr txBox="1"/>
          <p:nvPr>
            <p:ph idx="1" type="subTitle"/>
          </p:nvPr>
        </p:nvSpPr>
        <p:spPr>
          <a:xfrm>
            <a:off x="1992918" y="1911375"/>
            <a:ext cx="214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9" name="Google Shape;2039;p24"/>
          <p:cNvSpPr txBox="1"/>
          <p:nvPr>
            <p:ph idx="3" type="title"/>
          </p:nvPr>
        </p:nvSpPr>
        <p:spPr>
          <a:xfrm>
            <a:off x="2152068" y="2624681"/>
            <a:ext cx="182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40" name="Google Shape;2040;p24"/>
          <p:cNvSpPr txBox="1"/>
          <p:nvPr>
            <p:ph idx="4" type="subTitle"/>
          </p:nvPr>
        </p:nvSpPr>
        <p:spPr>
          <a:xfrm>
            <a:off x="1992918" y="3019025"/>
            <a:ext cx="214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1" name="Google Shape;2041;p24"/>
          <p:cNvSpPr txBox="1"/>
          <p:nvPr>
            <p:ph idx="5" type="title"/>
          </p:nvPr>
        </p:nvSpPr>
        <p:spPr>
          <a:xfrm>
            <a:off x="6055343" y="2624681"/>
            <a:ext cx="182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42" name="Google Shape;2042;p24"/>
          <p:cNvSpPr txBox="1"/>
          <p:nvPr>
            <p:ph idx="6" type="subTitle"/>
          </p:nvPr>
        </p:nvSpPr>
        <p:spPr>
          <a:xfrm>
            <a:off x="5896193" y="3019032"/>
            <a:ext cx="214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3" name="Google Shape;2043;p24"/>
          <p:cNvSpPr txBox="1"/>
          <p:nvPr>
            <p:ph idx="7" type="title"/>
          </p:nvPr>
        </p:nvSpPr>
        <p:spPr>
          <a:xfrm>
            <a:off x="6055343" y="1512817"/>
            <a:ext cx="182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44" name="Google Shape;2044;p24"/>
          <p:cNvSpPr txBox="1"/>
          <p:nvPr>
            <p:ph idx="8" type="subTitle"/>
          </p:nvPr>
        </p:nvSpPr>
        <p:spPr>
          <a:xfrm>
            <a:off x="5896193" y="1911375"/>
            <a:ext cx="214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5" name="Google Shape;2045;p24"/>
          <p:cNvSpPr txBox="1"/>
          <p:nvPr>
            <p:ph idx="9" type="title"/>
          </p:nvPr>
        </p:nvSpPr>
        <p:spPr>
          <a:xfrm>
            <a:off x="2152068" y="3733187"/>
            <a:ext cx="182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46" name="Google Shape;2046;p24"/>
          <p:cNvSpPr txBox="1"/>
          <p:nvPr>
            <p:ph idx="13" type="subTitle"/>
          </p:nvPr>
        </p:nvSpPr>
        <p:spPr>
          <a:xfrm>
            <a:off x="1992918" y="4126675"/>
            <a:ext cx="214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7" name="Google Shape;2047;p24"/>
          <p:cNvSpPr txBox="1"/>
          <p:nvPr>
            <p:ph idx="14" type="title"/>
          </p:nvPr>
        </p:nvSpPr>
        <p:spPr>
          <a:xfrm>
            <a:off x="6055343" y="3733187"/>
            <a:ext cx="182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48" name="Google Shape;2048;p24"/>
          <p:cNvSpPr txBox="1"/>
          <p:nvPr>
            <p:ph idx="15" type="subTitle"/>
          </p:nvPr>
        </p:nvSpPr>
        <p:spPr>
          <a:xfrm>
            <a:off x="5896193" y="4126677"/>
            <a:ext cx="214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9" name="Google Shape;2049;p24"/>
          <p:cNvSpPr/>
          <p:nvPr/>
        </p:nvSpPr>
        <p:spPr>
          <a:xfrm>
            <a:off x="1455" y="-8885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0" name="Google Shape;2050;p24"/>
          <p:cNvGrpSpPr/>
          <p:nvPr/>
        </p:nvGrpSpPr>
        <p:grpSpPr>
          <a:xfrm rot="-5400000">
            <a:off x="-146785" y="231721"/>
            <a:ext cx="883262" cy="242091"/>
            <a:chOff x="2300350" y="2601250"/>
            <a:chExt cx="2275275" cy="623625"/>
          </a:xfrm>
        </p:grpSpPr>
        <p:sp>
          <p:nvSpPr>
            <p:cNvPr id="2051" name="Google Shape;2051;p2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2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2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2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2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2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7" name="Google Shape;2057;p24"/>
          <p:cNvGrpSpPr/>
          <p:nvPr/>
        </p:nvGrpSpPr>
        <p:grpSpPr>
          <a:xfrm>
            <a:off x="1685767" y="463191"/>
            <a:ext cx="1105976" cy="133969"/>
            <a:chOff x="8183182" y="663852"/>
            <a:chExt cx="1475028" cy="178673"/>
          </a:xfrm>
        </p:grpSpPr>
        <p:grpSp>
          <p:nvGrpSpPr>
            <p:cNvPr id="2058" name="Google Shape;2058;p2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59" name="Google Shape;2059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0" name="Google Shape;2060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1" name="Google Shape;2061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2" name="Google Shape;2062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3" name="Google Shape;2063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4" name="Google Shape;2064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5" name="Google Shape;2065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6" name="Google Shape;2066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7" name="Google Shape;2067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8" name="Google Shape;2068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9" name="Google Shape;2069;p2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70" name="Google Shape;2070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1" name="Google Shape;2071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2" name="Google Shape;2072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3" name="Google Shape;2073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4" name="Google Shape;2074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5" name="Google Shape;2075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80" name="Google Shape;2080;p24"/>
          <p:cNvSpPr/>
          <p:nvPr/>
        </p:nvSpPr>
        <p:spPr>
          <a:xfrm flipH="1">
            <a:off x="8167370" y="756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1" name="Google Shape;2081;p24"/>
          <p:cNvSpPr/>
          <p:nvPr/>
        </p:nvSpPr>
        <p:spPr>
          <a:xfrm flipH="1">
            <a:off x="7864270" y="4769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2" name="Google Shape;2082;p24"/>
          <p:cNvGrpSpPr/>
          <p:nvPr/>
        </p:nvGrpSpPr>
        <p:grpSpPr>
          <a:xfrm rot="5400000">
            <a:off x="6864300" y="-51175"/>
            <a:ext cx="98902" cy="553090"/>
            <a:chOff x="4898850" y="4820550"/>
            <a:chExt cx="98902" cy="553090"/>
          </a:xfrm>
        </p:grpSpPr>
        <p:sp>
          <p:nvSpPr>
            <p:cNvPr id="2083" name="Google Shape;2083;p2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2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2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2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2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8" name="Google Shape;2088;p24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2089" name="Google Shape;2089;p2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2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2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2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2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4" name="Google Shape;2094;p24"/>
          <p:cNvGrpSpPr/>
          <p:nvPr/>
        </p:nvGrpSpPr>
        <p:grpSpPr>
          <a:xfrm flipH="1">
            <a:off x="-799253" y="4748605"/>
            <a:ext cx="1823015" cy="196993"/>
            <a:chOff x="7857346" y="4002005"/>
            <a:chExt cx="1823015" cy="196993"/>
          </a:xfrm>
        </p:grpSpPr>
        <p:sp>
          <p:nvSpPr>
            <p:cNvPr id="2095" name="Google Shape;2095;p2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2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2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8" name="Google Shape;2098;p24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9" name="Google Shape;2099;p24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2100" name="Google Shape;2100;p24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5" name="Google Shape;2105;p24"/>
          <p:cNvGrpSpPr/>
          <p:nvPr/>
        </p:nvGrpSpPr>
        <p:grpSpPr>
          <a:xfrm>
            <a:off x="3945551" y="4775319"/>
            <a:ext cx="1252896" cy="51000"/>
            <a:chOff x="2915381" y="4104819"/>
            <a:chExt cx="1252896" cy="51000"/>
          </a:xfrm>
        </p:grpSpPr>
        <p:sp>
          <p:nvSpPr>
            <p:cNvPr id="2106" name="Google Shape;2106;p2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2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2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2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2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2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2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2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2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2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5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1" name="Google Shape;2121;p2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122" name="Google Shape;2122;p2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2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2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2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2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0" name="Google Shape;2160;p25"/>
          <p:cNvGrpSpPr/>
          <p:nvPr/>
        </p:nvGrpSpPr>
        <p:grpSpPr>
          <a:xfrm>
            <a:off x="4674957" y="4956042"/>
            <a:ext cx="1520982" cy="302065"/>
            <a:chOff x="5642557" y="-150670"/>
            <a:chExt cx="1520982" cy="302065"/>
          </a:xfrm>
        </p:grpSpPr>
        <p:sp>
          <p:nvSpPr>
            <p:cNvPr id="2161" name="Google Shape;2161;p2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rot="5400000">
            <a:off x="85100" y="2306825"/>
            <a:ext cx="98902" cy="553090"/>
            <a:chOff x="4898850" y="4820550"/>
            <a:chExt cx="98902" cy="553090"/>
          </a:xfrm>
        </p:grpSpPr>
        <p:sp>
          <p:nvSpPr>
            <p:cNvPr id="2167" name="Google Shape;2167;p2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2" name="Google Shape;2172;p25"/>
          <p:cNvGrpSpPr/>
          <p:nvPr/>
        </p:nvGrpSpPr>
        <p:grpSpPr>
          <a:xfrm>
            <a:off x="-1744592" y="3592129"/>
            <a:ext cx="2297800" cy="347400"/>
            <a:chOff x="-1439792" y="3592129"/>
            <a:chExt cx="2297800" cy="347400"/>
          </a:xfrm>
        </p:grpSpPr>
        <p:sp>
          <p:nvSpPr>
            <p:cNvPr id="2173" name="Google Shape;2173;p25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25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5" name="Google Shape;2175;p25"/>
          <p:cNvSpPr/>
          <p:nvPr/>
        </p:nvSpPr>
        <p:spPr>
          <a:xfrm rot="10800000">
            <a:off x="414162" y="44656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6" name="Google Shape;2176;p25"/>
          <p:cNvGrpSpPr/>
          <p:nvPr/>
        </p:nvGrpSpPr>
        <p:grpSpPr>
          <a:xfrm>
            <a:off x="-222733" y="225814"/>
            <a:ext cx="1507158" cy="586800"/>
            <a:chOff x="-222733" y="225814"/>
            <a:chExt cx="1507158" cy="586800"/>
          </a:xfrm>
        </p:grpSpPr>
        <p:sp>
          <p:nvSpPr>
            <p:cNvPr id="2177" name="Google Shape;2177;p25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78" name="Google Shape;2178;p25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179" name="Google Shape;2179;p25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180" name="Google Shape;2180;p25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1" name="Google Shape;2181;p25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2" name="Google Shape;2182;p25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3" name="Google Shape;2183;p25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4" name="Google Shape;2184;p25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5" name="Google Shape;2185;p25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6" name="Google Shape;2186;p25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7" name="Google Shape;2187;p25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8" name="Google Shape;2188;p25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9" name="Google Shape;2189;p25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90" name="Google Shape;2190;p25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191" name="Google Shape;2191;p25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2" name="Google Shape;2192;p25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3" name="Google Shape;2193;p25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4" name="Google Shape;2194;p25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5" name="Google Shape;2195;p25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6" name="Google Shape;2196;p25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7" name="Google Shape;2197;p25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8" name="Google Shape;2198;p25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9" name="Google Shape;2199;p25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0" name="Google Shape;2200;p25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201" name="Google Shape;2201;p25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2" name="Google Shape;2202;p25"/>
          <p:cNvGrpSpPr/>
          <p:nvPr/>
        </p:nvGrpSpPr>
        <p:grpSpPr>
          <a:xfrm>
            <a:off x="8041407" y="183762"/>
            <a:ext cx="1520982" cy="302065"/>
            <a:chOff x="5642557" y="-150670"/>
            <a:chExt cx="1520982" cy="302065"/>
          </a:xfrm>
        </p:grpSpPr>
        <p:sp>
          <p:nvSpPr>
            <p:cNvPr id="2203" name="Google Shape;2203;p2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2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2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8" name="Google Shape;2208;p25"/>
          <p:cNvGrpSpPr/>
          <p:nvPr/>
        </p:nvGrpSpPr>
        <p:grpSpPr>
          <a:xfrm rot="5400000">
            <a:off x="8360264" y="2845229"/>
            <a:ext cx="883262" cy="242091"/>
            <a:chOff x="2300350" y="2601250"/>
            <a:chExt cx="2275275" cy="623625"/>
          </a:xfrm>
        </p:grpSpPr>
        <p:sp>
          <p:nvSpPr>
            <p:cNvPr id="2209" name="Google Shape;2209;p2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5" name="Google Shape;2215;p25"/>
          <p:cNvGrpSpPr/>
          <p:nvPr/>
        </p:nvGrpSpPr>
        <p:grpSpPr>
          <a:xfrm>
            <a:off x="8267392" y="4678866"/>
            <a:ext cx="1105976" cy="133969"/>
            <a:chOff x="8183182" y="663852"/>
            <a:chExt cx="1475028" cy="178673"/>
          </a:xfrm>
        </p:grpSpPr>
        <p:grpSp>
          <p:nvGrpSpPr>
            <p:cNvPr id="2216" name="Google Shape;2216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217" name="Google Shape;2217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8" name="Google Shape;2218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9" name="Google Shape;2219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0" name="Google Shape;2220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1" name="Google Shape;2221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2" name="Google Shape;2222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3" name="Google Shape;2223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4" name="Google Shape;2224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5" name="Google Shape;2225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6" name="Google Shape;2226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27" name="Google Shape;2227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228" name="Google Shape;2228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9" name="Google Shape;2229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0" name="Google Shape;2230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1" name="Google Shape;2231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2" name="Google Shape;2232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3" name="Google Shape;2233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4" name="Google Shape;2234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5" name="Google Shape;2235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6" name="Google Shape;2236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7" name="Google Shape;2237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38" name="Google Shape;2238;p25"/>
          <p:cNvGrpSpPr/>
          <p:nvPr/>
        </p:nvGrpSpPr>
        <p:grpSpPr>
          <a:xfrm>
            <a:off x="5023301" y="238994"/>
            <a:ext cx="1252896" cy="51000"/>
            <a:chOff x="2915381" y="4104819"/>
            <a:chExt cx="1252896" cy="51000"/>
          </a:xfrm>
        </p:grpSpPr>
        <p:sp>
          <p:nvSpPr>
            <p:cNvPr id="2239" name="Google Shape;2239;p2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2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2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2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2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2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2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2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2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2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2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2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2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2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3" name="Google Shape;2253;p2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4"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5" name="Google Shape;2255;p2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256" name="Google Shape;2256;p2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2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2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2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2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2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2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2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2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2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2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2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2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2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2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2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2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2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2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2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2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2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2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2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2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2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2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4" name="Google Shape;2294;p26"/>
          <p:cNvSpPr/>
          <p:nvPr/>
        </p:nvSpPr>
        <p:spPr>
          <a:xfrm rot="-5400000">
            <a:off x="120212" y="7293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95" name="Google Shape;2295;p26"/>
          <p:cNvGrpSpPr/>
          <p:nvPr/>
        </p:nvGrpSpPr>
        <p:grpSpPr>
          <a:xfrm rot="5400000">
            <a:off x="85100" y="3657925"/>
            <a:ext cx="98902" cy="553090"/>
            <a:chOff x="4898850" y="4820550"/>
            <a:chExt cx="98902" cy="553090"/>
          </a:xfrm>
        </p:grpSpPr>
        <p:sp>
          <p:nvSpPr>
            <p:cNvPr id="2296" name="Google Shape;2296;p2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1" name="Google Shape;2301;p26"/>
          <p:cNvGrpSpPr/>
          <p:nvPr/>
        </p:nvGrpSpPr>
        <p:grpSpPr>
          <a:xfrm flipH="1">
            <a:off x="-538592" y="566830"/>
            <a:ext cx="1823016" cy="296643"/>
            <a:chOff x="7857346" y="3902355"/>
            <a:chExt cx="1823016" cy="296643"/>
          </a:xfrm>
        </p:grpSpPr>
        <p:sp>
          <p:nvSpPr>
            <p:cNvPr id="2302" name="Google Shape;2302;p26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26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8" name="Google Shape;2308;p26"/>
          <p:cNvGrpSpPr/>
          <p:nvPr/>
        </p:nvGrpSpPr>
        <p:grpSpPr>
          <a:xfrm rot="5400000">
            <a:off x="4799100" y="4593800"/>
            <a:ext cx="98902" cy="553090"/>
            <a:chOff x="4898850" y="4820550"/>
            <a:chExt cx="98902" cy="553090"/>
          </a:xfrm>
        </p:grpSpPr>
        <p:sp>
          <p:nvSpPr>
            <p:cNvPr id="2309" name="Google Shape;2309;p2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2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2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2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2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4" name="Google Shape;2314;p26"/>
          <p:cNvGrpSpPr/>
          <p:nvPr/>
        </p:nvGrpSpPr>
        <p:grpSpPr>
          <a:xfrm>
            <a:off x="432919" y="4756119"/>
            <a:ext cx="1105976" cy="133969"/>
            <a:chOff x="8183182" y="663852"/>
            <a:chExt cx="1475028" cy="178673"/>
          </a:xfrm>
        </p:grpSpPr>
        <p:grpSp>
          <p:nvGrpSpPr>
            <p:cNvPr id="2315" name="Google Shape;2315;p2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16" name="Google Shape;2316;p2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7" name="Google Shape;2317;p2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8" name="Google Shape;2318;p2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9" name="Google Shape;2319;p2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0" name="Google Shape;2320;p2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1" name="Google Shape;2321;p2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2" name="Google Shape;2322;p2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3" name="Google Shape;2323;p2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4" name="Google Shape;2324;p2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5" name="Google Shape;2325;p2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26" name="Google Shape;2326;p2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27" name="Google Shape;2327;p2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8" name="Google Shape;2328;p2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9" name="Google Shape;2329;p2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0" name="Google Shape;2330;p2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1" name="Google Shape;2331;p2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2" name="Google Shape;2332;p2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3" name="Google Shape;2333;p2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4" name="Google Shape;2334;p2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5" name="Google Shape;2335;p2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6" name="Google Shape;2336;p2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37" name="Google Shape;2337;p26"/>
          <p:cNvSpPr/>
          <p:nvPr/>
        </p:nvSpPr>
        <p:spPr>
          <a:xfrm rot="5400000">
            <a:off x="8279899" y="422812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8" name="Google Shape;2338;p26"/>
          <p:cNvSpPr/>
          <p:nvPr/>
        </p:nvSpPr>
        <p:spPr>
          <a:xfrm>
            <a:off x="8161612" y="-34880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9" name="Google Shape;2339;p26"/>
          <p:cNvGrpSpPr/>
          <p:nvPr/>
        </p:nvGrpSpPr>
        <p:grpSpPr>
          <a:xfrm>
            <a:off x="8395576" y="4749303"/>
            <a:ext cx="883262" cy="242091"/>
            <a:chOff x="2300350" y="2601250"/>
            <a:chExt cx="2275275" cy="623625"/>
          </a:xfrm>
        </p:grpSpPr>
        <p:sp>
          <p:nvSpPr>
            <p:cNvPr id="2340" name="Google Shape;2340;p2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2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2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2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2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2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6" name="Google Shape;2346;p26"/>
          <p:cNvGrpSpPr/>
          <p:nvPr/>
        </p:nvGrpSpPr>
        <p:grpSpPr>
          <a:xfrm>
            <a:off x="5989113" y="235761"/>
            <a:ext cx="1252896" cy="51000"/>
            <a:chOff x="2915381" y="4104819"/>
            <a:chExt cx="1252896" cy="51000"/>
          </a:xfrm>
        </p:grpSpPr>
        <p:sp>
          <p:nvSpPr>
            <p:cNvPr id="2347" name="Google Shape;2347;p2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2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2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2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2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2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2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2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2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2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2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2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2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2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1" name="Google Shape;2361;p2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1">
    <p:spTree>
      <p:nvGrpSpPr>
        <p:cNvPr id="2362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3" name="Google Shape;2363;p2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64" name="Google Shape;2364;p2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2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2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2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2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2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2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2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2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2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2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2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2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2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2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2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2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2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2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2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2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2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2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2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2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2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2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2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2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2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2" name="Google Shape;2402;p27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03" name="Google Shape;2403;p27"/>
          <p:cNvSpPr txBox="1"/>
          <p:nvPr>
            <p:ph idx="2" type="title"/>
          </p:nvPr>
        </p:nvSpPr>
        <p:spPr>
          <a:xfrm>
            <a:off x="841275" y="2611096"/>
            <a:ext cx="2040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04" name="Google Shape;2404;p27"/>
          <p:cNvSpPr txBox="1"/>
          <p:nvPr>
            <p:ph idx="1" type="subTitle"/>
          </p:nvPr>
        </p:nvSpPr>
        <p:spPr>
          <a:xfrm>
            <a:off x="841275" y="3019695"/>
            <a:ext cx="2040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5" name="Google Shape;2405;p27"/>
          <p:cNvSpPr txBox="1"/>
          <p:nvPr>
            <p:ph idx="3" type="title"/>
          </p:nvPr>
        </p:nvSpPr>
        <p:spPr>
          <a:xfrm>
            <a:off x="744825" y="1668255"/>
            <a:ext cx="2233500" cy="788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06" name="Google Shape;2406;p27"/>
          <p:cNvSpPr txBox="1"/>
          <p:nvPr>
            <p:ph idx="4" type="title"/>
          </p:nvPr>
        </p:nvSpPr>
        <p:spPr>
          <a:xfrm>
            <a:off x="3551593" y="2972975"/>
            <a:ext cx="2040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07" name="Google Shape;2407;p27"/>
          <p:cNvSpPr txBox="1"/>
          <p:nvPr>
            <p:ph idx="5" type="subTitle"/>
          </p:nvPr>
        </p:nvSpPr>
        <p:spPr>
          <a:xfrm>
            <a:off x="3551593" y="3381574"/>
            <a:ext cx="2040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8" name="Google Shape;2408;p27"/>
          <p:cNvSpPr txBox="1"/>
          <p:nvPr>
            <p:ph idx="6" type="title"/>
          </p:nvPr>
        </p:nvSpPr>
        <p:spPr>
          <a:xfrm>
            <a:off x="3455143" y="2030134"/>
            <a:ext cx="2233500" cy="788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09" name="Google Shape;2409;p27"/>
          <p:cNvSpPr txBox="1"/>
          <p:nvPr>
            <p:ph idx="7" type="title"/>
          </p:nvPr>
        </p:nvSpPr>
        <p:spPr>
          <a:xfrm>
            <a:off x="6261925" y="2611096"/>
            <a:ext cx="2040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10" name="Google Shape;2410;p27"/>
          <p:cNvSpPr txBox="1"/>
          <p:nvPr>
            <p:ph idx="8" type="subTitle"/>
          </p:nvPr>
        </p:nvSpPr>
        <p:spPr>
          <a:xfrm>
            <a:off x="6261925" y="3019695"/>
            <a:ext cx="2040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1" name="Google Shape;2411;p27"/>
          <p:cNvSpPr txBox="1"/>
          <p:nvPr>
            <p:ph idx="9" type="title"/>
          </p:nvPr>
        </p:nvSpPr>
        <p:spPr>
          <a:xfrm>
            <a:off x="6165475" y="1668255"/>
            <a:ext cx="2233500" cy="788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412" name="Google Shape;2412;p27"/>
          <p:cNvGrpSpPr/>
          <p:nvPr/>
        </p:nvGrpSpPr>
        <p:grpSpPr>
          <a:xfrm>
            <a:off x="-11" y="4335989"/>
            <a:ext cx="1284436" cy="586800"/>
            <a:chOff x="-11" y="4335989"/>
            <a:chExt cx="1284436" cy="586800"/>
          </a:xfrm>
        </p:grpSpPr>
        <p:sp>
          <p:nvSpPr>
            <p:cNvPr id="2413" name="Google Shape;2413;p27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14" name="Google Shape;2414;p27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2415" name="Google Shape;2415;p2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6" name="Google Shape;2416;p2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7" name="Google Shape;2417;p2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8" name="Google Shape;2418;p2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9" name="Google Shape;2419;p2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0" name="Google Shape;2420;p2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21" name="Google Shape;2421;p27"/>
          <p:cNvGrpSpPr/>
          <p:nvPr/>
        </p:nvGrpSpPr>
        <p:grpSpPr>
          <a:xfrm>
            <a:off x="1398057" y="-114308"/>
            <a:ext cx="1520982" cy="302065"/>
            <a:chOff x="5642557" y="-150670"/>
            <a:chExt cx="1520982" cy="302065"/>
          </a:xfrm>
        </p:grpSpPr>
        <p:sp>
          <p:nvSpPr>
            <p:cNvPr id="2422" name="Google Shape;2422;p2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2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2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2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2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7" name="Google Shape;2427;p27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2428" name="Google Shape;2428;p2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2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2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2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2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3" name="Google Shape;2433;p27"/>
          <p:cNvSpPr/>
          <p:nvPr/>
        </p:nvSpPr>
        <p:spPr>
          <a:xfrm>
            <a:off x="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4" name="Google Shape;2434;p27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5" name="Google Shape;2435;p27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6" name="Google Shape;2436;p27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7" name="Google Shape;2437;p27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2438" name="Google Shape;2438;p2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2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2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3" name="Google Shape;2443;p27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2444" name="Google Shape;2444;p27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3">
    <p:spTree>
      <p:nvGrpSpPr>
        <p:cNvPr id="2449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8" y="2843530"/>
            <a:ext cx="1823015" cy="196993"/>
            <a:chOff x="7857346" y="4002005"/>
            <a:chExt cx="1823015" cy="196993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2"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3" y="3300805"/>
            <a:ext cx="1823015" cy="196993"/>
            <a:chOff x="7857346" y="4002005"/>
            <a:chExt cx="1823015" cy="196993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8" cy="586800"/>
            <a:chOff x="-222733" y="4310689"/>
            <a:chExt cx="1507158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BLANK_4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62" name="Google Shape;262;p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" name="Google Shape;300;p4"/>
          <p:cNvSpPr txBox="1"/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1" name="Google Shape;301;p4"/>
          <p:cNvSpPr txBox="1"/>
          <p:nvPr>
            <p:ph idx="1" type="subTitle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2" name="Google Shape;302;p4"/>
          <p:cNvSpPr txBox="1"/>
          <p:nvPr>
            <p:ph idx="2" type="title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303" name="Google Shape;303;p4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304" name="Google Shape;304;p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9" name="Google Shape;309;p4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"/>
          <p:cNvSpPr/>
          <p:nvPr/>
        </p:nvSpPr>
        <p:spPr>
          <a:xfrm flipH="1" rot="10800000">
            <a:off x="2891470" y="4842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4" name="Google Shape;314;p4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315" name="Google Shape;315;p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" name="Google Shape;320;p4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321" name="Google Shape;321;p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" name="Google Shape;326;p4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327" name="Google Shape;327;p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2" name="Google Shape;332;p4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333" name="Google Shape;333;p4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6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37" name="Google Shape;337;p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5" name="Google Shape;375;p5"/>
          <p:cNvSpPr txBox="1"/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76" name="Google Shape;376;p5"/>
          <p:cNvSpPr txBox="1"/>
          <p:nvPr>
            <p:ph idx="1" type="subTitle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77" name="Google Shape;377;p5"/>
          <p:cNvGrpSpPr/>
          <p:nvPr/>
        </p:nvGrpSpPr>
        <p:grpSpPr>
          <a:xfrm rot="5400000">
            <a:off x="-74785" y="2017490"/>
            <a:ext cx="883262" cy="242091"/>
            <a:chOff x="2300350" y="2601250"/>
            <a:chExt cx="2275275" cy="623625"/>
          </a:xfrm>
        </p:grpSpPr>
        <p:sp>
          <p:nvSpPr>
            <p:cNvPr id="378" name="Google Shape;378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4" name="Google Shape;384;p5"/>
          <p:cNvGrpSpPr/>
          <p:nvPr/>
        </p:nvGrpSpPr>
        <p:grpSpPr>
          <a:xfrm>
            <a:off x="2272907" y="-131145"/>
            <a:ext cx="1520982" cy="302065"/>
            <a:chOff x="5642557" y="-150670"/>
            <a:chExt cx="1520982" cy="302065"/>
          </a:xfrm>
        </p:grpSpPr>
        <p:sp>
          <p:nvSpPr>
            <p:cNvPr id="385" name="Google Shape;385;p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0" name="Google Shape;390;p5"/>
          <p:cNvGrpSpPr/>
          <p:nvPr/>
        </p:nvGrpSpPr>
        <p:grpSpPr>
          <a:xfrm rot="5400000">
            <a:off x="85100" y="3794850"/>
            <a:ext cx="98902" cy="553090"/>
            <a:chOff x="4898850" y="4820550"/>
            <a:chExt cx="98902" cy="553090"/>
          </a:xfrm>
        </p:grpSpPr>
        <p:sp>
          <p:nvSpPr>
            <p:cNvPr id="391" name="Google Shape;391;p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6" name="Google Shape;396;p5"/>
          <p:cNvSpPr/>
          <p:nvPr/>
        </p:nvSpPr>
        <p:spPr>
          <a:xfrm>
            <a:off x="538387" y="-26918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5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5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9" name="Google Shape;399;p5"/>
          <p:cNvGrpSpPr/>
          <p:nvPr/>
        </p:nvGrpSpPr>
        <p:grpSpPr>
          <a:xfrm rot="5400000">
            <a:off x="8083957" y="246162"/>
            <a:ext cx="1520982" cy="302065"/>
            <a:chOff x="5642557" y="-150670"/>
            <a:chExt cx="1520982" cy="302065"/>
          </a:xfrm>
        </p:grpSpPr>
        <p:sp>
          <p:nvSpPr>
            <p:cNvPr id="400" name="Google Shape;400;p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5" name="Google Shape;405;p5"/>
          <p:cNvGrpSpPr/>
          <p:nvPr/>
        </p:nvGrpSpPr>
        <p:grpSpPr>
          <a:xfrm>
            <a:off x="-240856" y="4335989"/>
            <a:ext cx="1525280" cy="586800"/>
            <a:chOff x="-240856" y="4335989"/>
            <a:chExt cx="1525280" cy="586800"/>
          </a:xfrm>
        </p:grpSpPr>
        <p:sp>
          <p:nvSpPr>
            <p:cNvPr id="406" name="Google Shape;406;p5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7" name="Google Shape;407;p5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408" name="Google Shape;408;p5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409" name="Google Shape;409;p5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0" name="Google Shape;410;p5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1" name="Google Shape;411;p5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2" name="Google Shape;412;p5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" name="Google Shape;413;p5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" name="Google Shape;414;p5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" name="Google Shape;415;p5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6" name="Google Shape;416;p5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7" name="Google Shape;417;p5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8" name="Google Shape;418;p5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9" name="Google Shape;419;p5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420" name="Google Shape;420;p5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" name="Google Shape;421;p5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" name="Google Shape;422;p5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3" name="Google Shape;423;p5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4" name="Google Shape;424;p5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5" name="Google Shape;425;p5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6" name="Google Shape;426;p5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" name="Google Shape;427;p5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" name="Google Shape;428;p5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" name="Google Shape;429;p5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30" name="Google Shape;430;p5"/>
          <p:cNvGrpSpPr/>
          <p:nvPr/>
        </p:nvGrpSpPr>
        <p:grpSpPr>
          <a:xfrm>
            <a:off x="5717407" y="4966605"/>
            <a:ext cx="1520982" cy="302065"/>
            <a:chOff x="5642557" y="-150670"/>
            <a:chExt cx="1520982" cy="302065"/>
          </a:xfrm>
        </p:grpSpPr>
        <p:sp>
          <p:nvSpPr>
            <p:cNvPr id="431" name="Google Shape;431;p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38" name="Google Shape;438;p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6" name="Google Shape;476;p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77" name="Google Shape;477;p6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478" name="Google Shape;478;p6"/>
          <p:cNvGrpSpPr/>
          <p:nvPr/>
        </p:nvGrpSpPr>
        <p:grpSpPr>
          <a:xfrm flipH="1" rot="5400000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479" name="Google Shape;479;p6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5" name="Google Shape;485;p6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6" name="Google Shape;486;p6"/>
          <p:cNvGrpSpPr/>
          <p:nvPr/>
        </p:nvGrpSpPr>
        <p:grpSpPr>
          <a:xfrm>
            <a:off x="8085946" y="4723543"/>
            <a:ext cx="1823015" cy="196993"/>
            <a:chOff x="8085946" y="4723543"/>
            <a:chExt cx="1823015" cy="196993"/>
          </a:xfrm>
        </p:grpSpPr>
        <p:sp>
          <p:nvSpPr>
            <p:cNvPr id="487" name="Google Shape;487;p6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6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6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0" name="Google Shape;490;p6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491" name="Google Shape;491;p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92" name="Google Shape;492;p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2" name="Google Shape;502;p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503" name="Google Shape;503;p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3" name="Google Shape;513;p6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6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2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17" name="Google Shape;517;p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5" name="Google Shape;555;p7"/>
          <p:cNvSpPr txBox="1"/>
          <p:nvPr>
            <p:ph type="title"/>
          </p:nvPr>
        </p:nvSpPr>
        <p:spPr>
          <a:xfrm>
            <a:off x="2335650" y="758125"/>
            <a:ext cx="4472700" cy="9555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7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56" name="Google Shape;556;p7"/>
          <p:cNvSpPr txBox="1"/>
          <p:nvPr>
            <p:ph idx="1" type="subTitle"/>
          </p:nvPr>
        </p:nvSpPr>
        <p:spPr>
          <a:xfrm>
            <a:off x="2335650" y="1775000"/>
            <a:ext cx="4472700" cy="10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7" name="Google Shape;557;p7"/>
          <p:cNvSpPr txBox="1"/>
          <p:nvPr/>
        </p:nvSpPr>
        <p:spPr>
          <a:xfrm>
            <a:off x="2532450" y="3327757"/>
            <a:ext cx="40791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b="0" i="0" lang="en" sz="1200" u="none" cap="none" strike="noStrike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0" i="0" lang="en" sz="12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/>
              </a:rPr>
              <a:t>Freepik</a:t>
            </a:r>
            <a:endParaRPr b="0" i="0" sz="1200" u="none" cap="none" strike="noStrik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558" name="Google Shape;558;p7"/>
          <p:cNvSpPr/>
          <p:nvPr/>
        </p:nvSpPr>
        <p:spPr>
          <a:xfrm rot="10800000">
            <a:off x="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9" name="Google Shape;559;p7"/>
          <p:cNvGrpSpPr/>
          <p:nvPr/>
        </p:nvGrpSpPr>
        <p:grpSpPr>
          <a:xfrm>
            <a:off x="-11" y="606814"/>
            <a:ext cx="1284436" cy="586800"/>
            <a:chOff x="-11" y="606814"/>
            <a:chExt cx="1284436" cy="586800"/>
          </a:xfrm>
        </p:grpSpPr>
        <p:sp>
          <p:nvSpPr>
            <p:cNvPr id="560" name="Google Shape;560;p7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1" name="Google Shape;561;p7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62" name="Google Shape;562;p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68" name="Google Shape;568;p7"/>
          <p:cNvGrpSpPr/>
          <p:nvPr/>
        </p:nvGrpSpPr>
        <p:grpSpPr>
          <a:xfrm>
            <a:off x="2618882" y="4981392"/>
            <a:ext cx="1520982" cy="302065"/>
            <a:chOff x="5642557" y="-150670"/>
            <a:chExt cx="1520982" cy="302065"/>
          </a:xfrm>
        </p:grpSpPr>
        <p:sp>
          <p:nvSpPr>
            <p:cNvPr id="569" name="Google Shape;569;p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4" name="Google Shape;574;p7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575" name="Google Shape;575;p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0" name="Google Shape;580;p7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581" name="Google Shape;581;p7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3" name="Google Shape;583;p7"/>
          <p:cNvGrpSpPr/>
          <p:nvPr/>
        </p:nvGrpSpPr>
        <p:grpSpPr>
          <a:xfrm flipH="1">
            <a:off x="-529078" y="4313280"/>
            <a:ext cx="1823015" cy="196993"/>
            <a:chOff x="7857346" y="4002005"/>
            <a:chExt cx="1823015" cy="196993"/>
          </a:xfrm>
        </p:grpSpPr>
        <p:sp>
          <p:nvSpPr>
            <p:cNvPr id="584" name="Google Shape;584;p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7" name="Google Shape;587;p7"/>
          <p:cNvSpPr/>
          <p:nvPr/>
        </p:nvSpPr>
        <p:spPr>
          <a:xfrm rot="5400000">
            <a:off x="8208384" y="388567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8" name="Google Shape;588;p7"/>
          <p:cNvGrpSpPr/>
          <p:nvPr/>
        </p:nvGrpSpPr>
        <p:grpSpPr>
          <a:xfrm>
            <a:off x="5202992" y="4687341"/>
            <a:ext cx="1105976" cy="133969"/>
            <a:chOff x="8183182" y="663852"/>
            <a:chExt cx="1475028" cy="178673"/>
          </a:xfrm>
        </p:grpSpPr>
        <p:grpSp>
          <p:nvGrpSpPr>
            <p:cNvPr id="589" name="Google Shape;589;p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590" name="Google Shape;590;p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0" name="Google Shape;600;p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601" name="Google Shape;601;p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11" name="Google Shape;611;p7"/>
          <p:cNvSpPr/>
          <p:nvPr/>
        </p:nvSpPr>
        <p:spPr>
          <a:xfrm rot="10800000">
            <a:off x="8027645" y="21741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2" name="Google Shape;612;p7"/>
          <p:cNvGrpSpPr/>
          <p:nvPr/>
        </p:nvGrpSpPr>
        <p:grpSpPr>
          <a:xfrm rot="-5400000">
            <a:off x="7172708" y="384980"/>
            <a:ext cx="1823016" cy="296643"/>
            <a:chOff x="7857346" y="3902355"/>
            <a:chExt cx="1823016" cy="296643"/>
          </a:xfrm>
        </p:grpSpPr>
        <p:sp>
          <p:nvSpPr>
            <p:cNvPr id="613" name="Google Shape;613;p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9" name="Google Shape;619;p7"/>
          <p:cNvGrpSpPr/>
          <p:nvPr/>
        </p:nvGrpSpPr>
        <p:grpSpPr>
          <a:xfrm>
            <a:off x="8267392" y="2926266"/>
            <a:ext cx="1105976" cy="133969"/>
            <a:chOff x="8183182" y="663852"/>
            <a:chExt cx="1475028" cy="178673"/>
          </a:xfrm>
        </p:grpSpPr>
        <p:grpSp>
          <p:nvGrpSpPr>
            <p:cNvPr id="620" name="Google Shape;620;p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621" name="Google Shape;621;p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1" name="Google Shape;631;p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632" name="Google Shape;632;p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42" name="Google Shape;642;p7"/>
          <p:cNvGrpSpPr/>
          <p:nvPr/>
        </p:nvGrpSpPr>
        <p:grpSpPr>
          <a:xfrm>
            <a:off x="2360001" y="376081"/>
            <a:ext cx="1252896" cy="51000"/>
            <a:chOff x="2915381" y="4104819"/>
            <a:chExt cx="1252896" cy="51000"/>
          </a:xfrm>
        </p:grpSpPr>
        <p:sp>
          <p:nvSpPr>
            <p:cNvPr id="643" name="Google Shape;643;p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8" name="Google Shape;658;p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59" name="Google Shape;659;p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7" name="Google Shape;697;p8"/>
          <p:cNvSpPr txBox="1"/>
          <p:nvPr>
            <p:ph hasCustomPrompt="1" type="title"/>
          </p:nvPr>
        </p:nvSpPr>
        <p:spPr>
          <a:xfrm>
            <a:off x="713100" y="1328587"/>
            <a:ext cx="7717800" cy="16716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8" name="Google Shape;698;p8"/>
          <p:cNvSpPr txBox="1"/>
          <p:nvPr>
            <p:ph idx="1" type="subTitle"/>
          </p:nvPr>
        </p:nvSpPr>
        <p:spPr>
          <a:xfrm>
            <a:off x="2037000" y="3075825"/>
            <a:ext cx="5070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99" name="Google Shape;699;p8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0" name="Google Shape;700;p8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701" name="Google Shape;701;p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6" name="Google Shape;706;p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707" name="Google Shape;707;p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2" name="Google Shape;712;p8"/>
          <p:cNvSpPr/>
          <p:nvPr/>
        </p:nvSpPr>
        <p:spPr>
          <a:xfrm>
            <a:off x="-1414555" y="3338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8"/>
          <p:cNvSpPr/>
          <p:nvPr/>
        </p:nvSpPr>
        <p:spPr>
          <a:xfrm>
            <a:off x="-1111455" y="30587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4" name="Google Shape;714;p8"/>
          <p:cNvGrpSpPr/>
          <p:nvPr/>
        </p:nvGrpSpPr>
        <p:grpSpPr>
          <a:xfrm flipH="1">
            <a:off x="-799253" y="4139005"/>
            <a:ext cx="1823015" cy="196993"/>
            <a:chOff x="7857346" y="4002005"/>
            <a:chExt cx="1823015" cy="196993"/>
          </a:xfrm>
        </p:grpSpPr>
        <p:sp>
          <p:nvSpPr>
            <p:cNvPr id="715" name="Google Shape;715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8" name="Google Shape;718;p8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719" name="Google Shape;719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8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8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8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5" name="Google Shape;725;p8"/>
          <p:cNvSpPr/>
          <p:nvPr/>
        </p:nvSpPr>
        <p:spPr>
          <a:xfrm rot="5400000">
            <a:off x="5457595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8"/>
          <p:cNvSpPr/>
          <p:nvPr/>
        </p:nvSpPr>
        <p:spPr>
          <a:xfrm rot="5400000">
            <a:off x="5736895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8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8"/>
          <p:cNvSpPr/>
          <p:nvPr/>
        </p:nvSpPr>
        <p:spPr>
          <a:xfrm rot="5400000">
            <a:off x="8208386" y="420378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8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0" name="Google Shape;730;p8"/>
          <p:cNvGrpSpPr/>
          <p:nvPr/>
        </p:nvGrpSpPr>
        <p:grpSpPr>
          <a:xfrm>
            <a:off x="7965207" y="312162"/>
            <a:ext cx="1520982" cy="302065"/>
            <a:chOff x="5642557" y="-150670"/>
            <a:chExt cx="1520982" cy="302065"/>
          </a:xfrm>
        </p:grpSpPr>
        <p:sp>
          <p:nvSpPr>
            <p:cNvPr id="731" name="Google Shape;731;p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6" name="Google Shape;736;p8"/>
          <p:cNvGrpSpPr/>
          <p:nvPr/>
        </p:nvGrpSpPr>
        <p:grpSpPr>
          <a:xfrm>
            <a:off x="8495989" y="3241228"/>
            <a:ext cx="883262" cy="242091"/>
            <a:chOff x="2300350" y="2601250"/>
            <a:chExt cx="2275275" cy="623625"/>
          </a:xfrm>
        </p:grpSpPr>
        <p:sp>
          <p:nvSpPr>
            <p:cNvPr id="737" name="Google Shape;737;p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3" name="Google Shape;743;p8"/>
          <p:cNvGrpSpPr/>
          <p:nvPr/>
        </p:nvGrpSpPr>
        <p:grpSpPr>
          <a:xfrm>
            <a:off x="8267392" y="1860741"/>
            <a:ext cx="1105976" cy="133969"/>
            <a:chOff x="8183182" y="663852"/>
            <a:chExt cx="1475028" cy="178673"/>
          </a:xfrm>
        </p:grpSpPr>
        <p:grpSp>
          <p:nvGrpSpPr>
            <p:cNvPr id="744" name="Google Shape;744;p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45" name="Google Shape;745;p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5" name="Google Shape;755;p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56" name="Google Shape;756;p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66" name="Google Shape;766;p8"/>
          <p:cNvGrpSpPr/>
          <p:nvPr/>
        </p:nvGrpSpPr>
        <p:grpSpPr>
          <a:xfrm>
            <a:off x="5447301" y="4536119"/>
            <a:ext cx="1252896" cy="51000"/>
            <a:chOff x="2915381" y="4104819"/>
            <a:chExt cx="1252896" cy="51000"/>
          </a:xfrm>
        </p:grpSpPr>
        <p:sp>
          <p:nvSpPr>
            <p:cNvPr id="767" name="Google Shape;767;p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1" name="Google Shape;781;p8"/>
          <p:cNvGrpSpPr/>
          <p:nvPr/>
        </p:nvGrpSpPr>
        <p:grpSpPr>
          <a:xfrm>
            <a:off x="-235013" y="829744"/>
            <a:ext cx="1105976" cy="133969"/>
            <a:chOff x="8183182" y="663852"/>
            <a:chExt cx="1475028" cy="178673"/>
          </a:xfrm>
        </p:grpSpPr>
        <p:grpSp>
          <p:nvGrpSpPr>
            <p:cNvPr id="782" name="Google Shape;782;p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83" name="Google Shape;783;p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3" name="Google Shape;793;p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94" name="Google Shape;794;p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5" name="Google Shape;805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806" name="Google Shape;806;p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4" name="Google Shape;844;p9"/>
          <p:cNvSpPr txBox="1"/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5" name="Google Shape;845;p9"/>
          <p:cNvSpPr txBox="1"/>
          <p:nvPr>
            <p:ph idx="1" type="subTitle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6" name="Google Shape;846;p9"/>
          <p:cNvSpPr txBox="1"/>
          <p:nvPr>
            <p:ph idx="2" type="title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47" name="Google Shape;847;p9"/>
          <p:cNvSpPr/>
          <p:nvPr/>
        </p:nvSpPr>
        <p:spPr>
          <a:xfrm flipH="1" rot="10800000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8" name="Google Shape;848;p9"/>
          <p:cNvGrpSpPr/>
          <p:nvPr/>
        </p:nvGrpSpPr>
        <p:grpSpPr>
          <a:xfrm flipH="1" rot="-5400000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849" name="Google Shape;849;p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5" name="Google Shape;855;p9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6" name="Google Shape;856;p9"/>
          <p:cNvGrpSpPr/>
          <p:nvPr/>
        </p:nvGrpSpPr>
        <p:grpSpPr>
          <a:xfrm>
            <a:off x="8658746" y="2349080"/>
            <a:ext cx="1823015" cy="196993"/>
            <a:chOff x="7857346" y="4002005"/>
            <a:chExt cx="1823015" cy="196993"/>
          </a:xfrm>
        </p:grpSpPr>
        <p:sp>
          <p:nvSpPr>
            <p:cNvPr id="857" name="Google Shape;857;p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0" name="Google Shape;860;p9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9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2" name="Google Shape;862;p9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863" name="Google Shape;863;p9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9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9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9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9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8" name="Google Shape;868;p9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869" name="Google Shape;869;p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4" name="Google Shape;874;p9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875" name="Google Shape;875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876" name="Google Shape;876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6" name="Google Shape;886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887" name="Google Shape;887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7" name="Google Shape;897;p9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9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9" name="Google Shape;899;p9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900" name="Google Shape;900;p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7" name="Google Shape;907;p1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08" name="Google Shape;908;p10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0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0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0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0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0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0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0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0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0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0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0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0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0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0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0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0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0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0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0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0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0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0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0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0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0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10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0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0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0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0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0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0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10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10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10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10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0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6" name="Google Shape;946;p10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47" name="Google Shape;947;p10"/>
          <p:cNvSpPr txBox="1"/>
          <p:nvPr>
            <p:ph idx="2" type="title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48" name="Google Shape;948;p10"/>
          <p:cNvSpPr txBox="1"/>
          <p:nvPr>
            <p:ph idx="1" type="subTitle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9" name="Google Shape;949;p10"/>
          <p:cNvSpPr txBox="1"/>
          <p:nvPr>
            <p:ph idx="3" type="title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0" name="Google Shape;950;p10"/>
          <p:cNvSpPr txBox="1"/>
          <p:nvPr>
            <p:ph idx="4" type="subTitle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51" name="Google Shape;951;p10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952" name="Google Shape;952;p10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10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10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0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0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0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10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10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0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10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0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10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10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5" name="Google Shape;965;p10"/>
          <p:cNvGrpSpPr/>
          <p:nvPr/>
        </p:nvGrpSpPr>
        <p:grpSpPr>
          <a:xfrm flipH="1" rot="5400000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966" name="Google Shape;966;p1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10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10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0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2" name="Google Shape;972;p10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973" name="Google Shape;973;p10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0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10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0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0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8" name="Google Shape;978;p10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979" name="Google Shape;979;p10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10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0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0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0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4" name="Google Shape;984;p10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985" name="Google Shape;985;p1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1" name="Google Shape;991;p10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992" name="Google Shape;992;p1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8" name="Google Shape;998;p10"/>
          <p:cNvSpPr/>
          <p:nvPr/>
        </p:nvSpPr>
        <p:spPr>
          <a:xfrm flipH="1" rot="5400000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9" name="Google Shape;999;p10"/>
          <p:cNvGrpSpPr/>
          <p:nvPr/>
        </p:nvGrpSpPr>
        <p:grpSpPr>
          <a:xfrm flipH="1" rot="10800000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1000" name="Google Shape;1000;p1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1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1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1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1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0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0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0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0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0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0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0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0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2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p30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4" name="Google Shape;2654;p30"/>
          <p:cNvSpPr txBox="1"/>
          <p:nvPr>
            <p:ph idx="1" type="subTitle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Pertemuan 3</a:t>
            </a:r>
            <a:endParaRPr/>
          </a:p>
        </p:txBody>
      </p:sp>
      <p:grpSp>
        <p:nvGrpSpPr>
          <p:cNvPr id="2655" name="Google Shape;2655;p30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56" name="Google Shape;2656;p3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3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2" name="Google Shape;2662;p30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3" name="Google Shape;2663;p3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30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9" name="Google Shape;2669;p30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0" name="Google Shape;2670;p3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3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3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5" name="Google Shape;2675;p30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76" name="Google Shape;2676;p3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77" name="Google Shape;2677;p3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8" name="Google Shape;2678;p3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9" name="Google Shape;2679;p3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0" name="Google Shape;2680;p3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1" name="Google Shape;2681;p3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2" name="Google Shape;2682;p3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3" name="Google Shape;2683;p3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4" name="Google Shape;2684;p3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5" name="Google Shape;2685;p3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6" name="Google Shape;2686;p3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87" name="Google Shape;2687;p3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88" name="Google Shape;2688;p3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9" name="Google Shape;2689;p3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0" name="Google Shape;2690;p3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1" name="Google Shape;2691;p3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2" name="Google Shape;2692;p3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3" name="Google Shape;2693;p3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4" name="Google Shape;2694;p3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5" name="Google Shape;2695;p3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6" name="Google Shape;2696;p3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7" name="Google Shape;2697;p3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98" name="Google Shape;2698;p30"/>
          <p:cNvGrpSpPr/>
          <p:nvPr/>
        </p:nvGrpSpPr>
        <p:grpSpPr>
          <a:xfrm>
            <a:off x="5447301" y="4536119"/>
            <a:ext cx="1252896" cy="51000"/>
            <a:chOff x="2915381" y="4104819"/>
            <a:chExt cx="1252896" cy="51000"/>
          </a:xfrm>
        </p:grpSpPr>
        <p:sp>
          <p:nvSpPr>
            <p:cNvPr id="2699" name="Google Shape;2699;p3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3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3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3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3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3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3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3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3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3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3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3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3" name="Google Shape;2713;p30"/>
          <p:cNvSpPr txBox="1"/>
          <p:nvPr>
            <p:ph type="ctrTitle"/>
          </p:nvPr>
        </p:nvSpPr>
        <p:spPr>
          <a:xfrm>
            <a:off x="1317600" y="1117425"/>
            <a:ext cx="6508800" cy="1966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36862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100">
                <a:solidFill>
                  <a:schemeClr val="accent2"/>
                </a:solidFill>
              </a:rPr>
              <a:t>PRAKTIKUM </a:t>
            </a:r>
            <a:r>
              <a:rPr lang="en" sz="7000"/>
              <a:t> </a:t>
            </a:r>
            <a:r>
              <a:rPr lang="en" sz="4300"/>
              <a:t>ORGANISASI DAN ARSITEKTUR KOMPUTER</a:t>
            </a:r>
            <a:endParaRPr sz="4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7" name="Shape 3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Google Shape;3088;p39"/>
          <p:cNvSpPr txBox="1"/>
          <p:nvPr>
            <p:ph type="title"/>
          </p:nvPr>
        </p:nvSpPr>
        <p:spPr>
          <a:xfrm>
            <a:off x="850575" y="1146527"/>
            <a:ext cx="4166100" cy="572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Selector</a:t>
            </a:r>
            <a:endParaRPr/>
          </a:p>
        </p:txBody>
      </p:sp>
      <p:sp>
        <p:nvSpPr>
          <p:cNvPr id="3089" name="Google Shape;3089;p39"/>
          <p:cNvSpPr txBox="1"/>
          <p:nvPr>
            <p:ph idx="1" type="subTitle"/>
          </p:nvPr>
        </p:nvSpPr>
        <p:spPr>
          <a:xfrm>
            <a:off x="850575" y="1719225"/>
            <a:ext cx="41661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500"/>
              <a:t>Perangkat untuk memilih beberapa sinyal input  kemudian diteruskan menuju gerbang logika untuk menghasilkan output.</a:t>
            </a:r>
            <a:endParaRPr u="sng"/>
          </a:p>
        </p:txBody>
      </p:sp>
      <p:sp>
        <p:nvSpPr>
          <p:cNvPr id="3090" name="Google Shape;3090;p39"/>
          <p:cNvSpPr/>
          <p:nvPr/>
        </p:nvSpPr>
        <p:spPr>
          <a:xfrm>
            <a:off x="3246095" y="4391554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91" name="Google Shape;3091;p39"/>
          <p:cNvGrpSpPr/>
          <p:nvPr/>
        </p:nvGrpSpPr>
        <p:grpSpPr>
          <a:xfrm rot="-5400000">
            <a:off x="7445690" y="3626907"/>
            <a:ext cx="883262" cy="242091"/>
            <a:chOff x="2300350" y="2601250"/>
            <a:chExt cx="2275275" cy="623625"/>
          </a:xfrm>
        </p:grpSpPr>
        <p:sp>
          <p:nvSpPr>
            <p:cNvPr id="3092" name="Google Shape;3092;p3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p3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Google Shape;3094;p3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Google Shape;3095;p3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Google Shape;3096;p3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Google Shape;3097;p3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8" name="Google Shape;3098;p39"/>
          <p:cNvGrpSpPr/>
          <p:nvPr/>
        </p:nvGrpSpPr>
        <p:grpSpPr>
          <a:xfrm>
            <a:off x="4789594" y="914919"/>
            <a:ext cx="1105976" cy="133969"/>
            <a:chOff x="8183182" y="663852"/>
            <a:chExt cx="1475028" cy="178673"/>
          </a:xfrm>
        </p:grpSpPr>
        <p:grpSp>
          <p:nvGrpSpPr>
            <p:cNvPr id="3099" name="Google Shape;3099;p3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100" name="Google Shape;3100;p3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1" name="Google Shape;3101;p3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2" name="Google Shape;3102;p3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3" name="Google Shape;3103;p3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4" name="Google Shape;3104;p3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5" name="Google Shape;3105;p3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6" name="Google Shape;3106;p3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7" name="Google Shape;3107;p3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8" name="Google Shape;3108;p3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9" name="Google Shape;3109;p3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10" name="Google Shape;3110;p3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111" name="Google Shape;3111;p3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2" name="Google Shape;3112;p3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3" name="Google Shape;3113;p3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4" name="Google Shape;3114;p3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5" name="Google Shape;3115;p3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6" name="Google Shape;3116;p3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7" name="Google Shape;3117;p3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8" name="Google Shape;3118;p3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9" name="Google Shape;3119;p3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0" name="Google Shape;3120;p3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121" name="Google Shape;3121;p39"/>
          <p:cNvGrpSpPr/>
          <p:nvPr/>
        </p:nvGrpSpPr>
        <p:grpSpPr>
          <a:xfrm rot="5400000">
            <a:off x="5285275" y="3708175"/>
            <a:ext cx="98902" cy="553090"/>
            <a:chOff x="4898850" y="4820550"/>
            <a:chExt cx="98902" cy="553090"/>
          </a:xfrm>
        </p:grpSpPr>
        <p:sp>
          <p:nvSpPr>
            <p:cNvPr id="3122" name="Google Shape;3122;p3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Google Shape;3123;p3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Google Shape;3124;p3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p3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3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27" name="Google Shape;312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3475" y="1401850"/>
            <a:ext cx="3030098" cy="30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8" name="Google Shape;312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3375" y="2530725"/>
            <a:ext cx="3664800" cy="1754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2" name="Shape 3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" name="Google Shape;3133;p40"/>
          <p:cNvSpPr/>
          <p:nvPr/>
        </p:nvSpPr>
        <p:spPr>
          <a:xfrm>
            <a:off x="713100" y="3393675"/>
            <a:ext cx="4729500" cy="438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4" name="Google Shape;3134;p40"/>
          <p:cNvSpPr txBox="1"/>
          <p:nvPr>
            <p:ph type="title"/>
          </p:nvPr>
        </p:nvSpPr>
        <p:spPr>
          <a:xfrm>
            <a:off x="864525" y="2329475"/>
            <a:ext cx="7566300" cy="841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Tugas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3135" name="Google Shape;3135;p40"/>
          <p:cNvGrpSpPr/>
          <p:nvPr/>
        </p:nvGrpSpPr>
        <p:grpSpPr>
          <a:xfrm flipH="1">
            <a:off x="7672202" y="3605180"/>
            <a:ext cx="883262" cy="242091"/>
            <a:chOff x="2300350" y="2601250"/>
            <a:chExt cx="2275275" cy="623625"/>
          </a:xfrm>
        </p:grpSpPr>
        <p:sp>
          <p:nvSpPr>
            <p:cNvPr id="3136" name="Google Shape;3136;p4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Google Shape;3137;p4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Google Shape;3138;p4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Google Shape;3139;p4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Google Shape;3140;p4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Google Shape;3141;p4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42" name="Google Shape;3142;p40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3143" name="Google Shape;3143;p4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Google Shape;3144;p4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Google Shape;3145;p4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Google Shape;3146;p4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Google Shape;3147;p4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48" name="Google Shape;3148;p40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3149" name="Google Shape;3149;p4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150" name="Google Shape;3150;p4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1" name="Google Shape;3151;p4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2" name="Google Shape;3152;p4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3" name="Google Shape;3153;p4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4" name="Google Shape;3154;p4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5" name="Google Shape;3155;p4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6" name="Google Shape;3156;p4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7" name="Google Shape;3157;p4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8" name="Google Shape;3158;p4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9" name="Google Shape;3159;p4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60" name="Google Shape;3160;p4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161" name="Google Shape;3161;p4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2" name="Google Shape;3162;p4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3" name="Google Shape;3163;p4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4" name="Google Shape;3164;p4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5" name="Google Shape;3165;p4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6" name="Google Shape;3166;p4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7" name="Google Shape;3167;p4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8" name="Google Shape;3168;p4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9" name="Google Shape;3169;p4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0" name="Google Shape;3170;p4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171" name="Google Shape;3171;p40"/>
          <p:cNvGrpSpPr/>
          <p:nvPr/>
        </p:nvGrpSpPr>
        <p:grpSpPr>
          <a:xfrm>
            <a:off x="5294901" y="4383719"/>
            <a:ext cx="1252896" cy="51000"/>
            <a:chOff x="2915381" y="4104819"/>
            <a:chExt cx="1252896" cy="51000"/>
          </a:xfrm>
        </p:grpSpPr>
        <p:sp>
          <p:nvSpPr>
            <p:cNvPr id="3172" name="Google Shape;3172;p4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p4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p4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Google Shape;3175;p4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p4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p4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Google Shape;3178;p4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Google Shape;3179;p4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Google Shape;3180;p4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p4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Google Shape;3182;p4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p4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Google Shape;3184;p4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Google Shape;3185;p4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86" name="Google Shape;3186;p40"/>
          <p:cNvGrpSpPr/>
          <p:nvPr/>
        </p:nvGrpSpPr>
        <p:grpSpPr>
          <a:xfrm>
            <a:off x="2621939" y="674430"/>
            <a:ext cx="883262" cy="242091"/>
            <a:chOff x="2300350" y="2601250"/>
            <a:chExt cx="2275275" cy="623625"/>
          </a:xfrm>
        </p:grpSpPr>
        <p:sp>
          <p:nvSpPr>
            <p:cNvPr id="3187" name="Google Shape;3187;p4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Google Shape;3188;p4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Google Shape;3189;p4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Google Shape;3190;p4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p4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Google Shape;3192;p4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93" name="Google Shape;3193;p40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3194" name="Google Shape;3194;p4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Google Shape;3195;p40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Google Shape;3196;p40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p4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Google Shape;3198;p4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Google Shape;3199;p40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0" name="Google Shape;3200;p40"/>
          <p:cNvGrpSpPr/>
          <p:nvPr/>
        </p:nvGrpSpPr>
        <p:grpSpPr>
          <a:xfrm rot="5400000">
            <a:off x="3809575" y="1544225"/>
            <a:ext cx="98902" cy="553090"/>
            <a:chOff x="4898850" y="4820550"/>
            <a:chExt cx="98902" cy="553090"/>
          </a:xfrm>
        </p:grpSpPr>
        <p:sp>
          <p:nvSpPr>
            <p:cNvPr id="3201" name="Google Shape;3201;p4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Google Shape;3202;p4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Google Shape;3203;p4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Google Shape;3204;p4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Google Shape;3205;p4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9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p41"/>
          <p:cNvSpPr txBox="1"/>
          <p:nvPr>
            <p:ph type="title"/>
          </p:nvPr>
        </p:nvSpPr>
        <p:spPr>
          <a:xfrm>
            <a:off x="850575" y="765527"/>
            <a:ext cx="4166100" cy="572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Laporan Praktikum</a:t>
            </a:r>
            <a:endParaRPr/>
          </a:p>
        </p:txBody>
      </p:sp>
      <p:sp>
        <p:nvSpPr>
          <p:cNvPr id="3211" name="Google Shape;3211;p41"/>
          <p:cNvSpPr txBox="1"/>
          <p:nvPr>
            <p:ph idx="1" type="subTitle"/>
          </p:nvPr>
        </p:nvSpPr>
        <p:spPr>
          <a:xfrm>
            <a:off x="1232950" y="1643025"/>
            <a:ext cx="4166100" cy="29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Landasan teori</a:t>
            </a:r>
            <a:endParaRPr sz="1500"/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Alat &amp; bahan</a:t>
            </a:r>
            <a:endParaRPr sz="1500"/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Langkah kerja</a:t>
            </a:r>
            <a:endParaRPr sz="1500"/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Hasil percobaan</a:t>
            </a:r>
            <a:endParaRPr sz="1500"/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Kesimpulan</a:t>
            </a:r>
            <a:endParaRPr sz="1500"/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Referensi</a:t>
            </a:r>
            <a:endParaRPr sz="15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3"/>
                </a:solidFill>
              </a:rPr>
              <a:t>Rangkaian yang dibuat:</a:t>
            </a:r>
            <a:endParaRPr sz="1500">
              <a:solidFill>
                <a:schemeClr val="accent3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3"/>
                </a:solidFill>
              </a:rPr>
              <a:t>Multiplexer, Demultiplexer </a:t>
            </a:r>
            <a:endParaRPr sz="1500">
              <a:solidFill>
                <a:schemeClr val="accent3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3"/>
                </a:solidFill>
              </a:rPr>
              <a:t>* Buat tabel kebenaran dari semua rangkaian yang dicoba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500"/>
          </a:p>
        </p:txBody>
      </p:sp>
      <p:sp>
        <p:nvSpPr>
          <p:cNvPr id="3212" name="Google Shape;3212;p41"/>
          <p:cNvSpPr/>
          <p:nvPr/>
        </p:nvSpPr>
        <p:spPr>
          <a:xfrm>
            <a:off x="3246095" y="4391554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13" name="Google Shape;3213;p41"/>
          <p:cNvGrpSpPr/>
          <p:nvPr/>
        </p:nvGrpSpPr>
        <p:grpSpPr>
          <a:xfrm rot="-5400000">
            <a:off x="7445691" y="3626907"/>
            <a:ext cx="883262" cy="242091"/>
            <a:chOff x="2300350" y="2601250"/>
            <a:chExt cx="2275275" cy="623625"/>
          </a:xfrm>
        </p:grpSpPr>
        <p:sp>
          <p:nvSpPr>
            <p:cNvPr id="3214" name="Google Shape;3214;p4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p4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p4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p4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Google Shape;3218;p4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Google Shape;3219;p4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0" name="Google Shape;3220;p41"/>
          <p:cNvGrpSpPr/>
          <p:nvPr/>
        </p:nvGrpSpPr>
        <p:grpSpPr>
          <a:xfrm>
            <a:off x="4789594" y="914919"/>
            <a:ext cx="1105976" cy="133969"/>
            <a:chOff x="8183182" y="663852"/>
            <a:chExt cx="1475028" cy="178673"/>
          </a:xfrm>
        </p:grpSpPr>
        <p:grpSp>
          <p:nvGrpSpPr>
            <p:cNvPr id="3221" name="Google Shape;3221;p4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222" name="Google Shape;3222;p4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3" name="Google Shape;3223;p4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4" name="Google Shape;3224;p4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5" name="Google Shape;3225;p4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6" name="Google Shape;3226;p4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7" name="Google Shape;3227;p4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8" name="Google Shape;3228;p4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9" name="Google Shape;3229;p4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0" name="Google Shape;3230;p4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1" name="Google Shape;3231;p4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32" name="Google Shape;3232;p4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233" name="Google Shape;3233;p4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4" name="Google Shape;3234;p4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5" name="Google Shape;3235;p4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6" name="Google Shape;3236;p4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7" name="Google Shape;3237;p4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8" name="Google Shape;3238;p4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9" name="Google Shape;3239;p4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0" name="Google Shape;3240;p4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1" name="Google Shape;3241;p4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2" name="Google Shape;3242;p4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243" name="Google Shape;3243;p41"/>
          <p:cNvSpPr txBox="1"/>
          <p:nvPr/>
        </p:nvSpPr>
        <p:spPr>
          <a:xfrm>
            <a:off x="5399050" y="1561650"/>
            <a:ext cx="3000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Nama file 	: </a:t>
            </a:r>
            <a:endParaRPr b="0" i="0" sz="1500" u="none" cap="none" strike="noStrik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NPM_Tugas1.pdf</a:t>
            </a:r>
            <a:endParaRPr b="0" i="0" sz="1500" u="none" cap="none" strike="noStrik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Upload ke	: </a:t>
            </a:r>
            <a:endParaRPr b="0" i="0" sz="1500" u="none" cap="none" strike="noStrik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Google Classroom</a:t>
            </a:r>
            <a:endParaRPr b="0" i="0" sz="1500" u="none" cap="none" strike="noStrik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Deadline	: </a:t>
            </a:r>
            <a:endParaRPr b="0" i="0" sz="1500" u="none" cap="none" strike="noStrik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15 Maret 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7" name="Shape 3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8" name="Google Shape;3248;p42"/>
          <p:cNvSpPr txBox="1"/>
          <p:nvPr>
            <p:ph type="title"/>
          </p:nvPr>
        </p:nvSpPr>
        <p:spPr>
          <a:xfrm>
            <a:off x="2333025" y="1189150"/>
            <a:ext cx="4472700" cy="1838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Terima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Kasih!</a:t>
            </a:r>
            <a:endParaRPr/>
          </a:p>
        </p:txBody>
      </p:sp>
      <p:grpSp>
        <p:nvGrpSpPr>
          <p:cNvPr id="3249" name="Google Shape;3249;p42"/>
          <p:cNvGrpSpPr/>
          <p:nvPr/>
        </p:nvGrpSpPr>
        <p:grpSpPr>
          <a:xfrm rot="-5400000">
            <a:off x="6756923" y="2604103"/>
            <a:ext cx="883262" cy="242091"/>
            <a:chOff x="2300350" y="2601250"/>
            <a:chExt cx="2275275" cy="623625"/>
          </a:xfrm>
        </p:grpSpPr>
        <p:sp>
          <p:nvSpPr>
            <p:cNvPr id="3250" name="Google Shape;3250;p4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Google Shape;3251;p4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Google Shape;3252;p4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Google Shape;3253;p4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Google Shape;3254;p4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Google Shape;3255;p4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56" name="Google Shape;3256;p42"/>
          <p:cNvGrpSpPr/>
          <p:nvPr/>
        </p:nvGrpSpPr>
        <p:grpSpPr>
          <a:xfrm rot="5400000">
            <a:off x="7305100" y="3695000"/>
            <a:ext cx="98902" cy="553090"/>
            <a:chOff x="4898850" y="4820550"/>
            <a:chExt cx="98902" cy="553090"/>
          </a:xfrm>
        </p:grpSpPr>
        <p:sp>
          <p:nvSpPr>
            <p:cNvPr id="3257" name="Google Shape;3257;p4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Google Shape;3258;p4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Google Shape;3259;p4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Google Shape;3260;p4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Google Shape;3261;p4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2" name="Google Shape;3262;p42"/>
          <p:cNvGrpSpPr/>
          <p:nvPr/>
        </p:nvGrpSpPr>
        <p:grpSpPr>
          <a:xfrm rot="5400000">
            <a:off x="1498582" y="1509734"/>
            <a:ext cx="883262" cy="242091"/>
            <a:chOff x="2300350" y="2601250"/>
            <a:chExt cx="2275275" cy="623625"/>
          </a:xfrm>
        </p:grpSpPr>
        <p:sp>
          <p:nvSpPr>
            <p:cNvPr id="3263" name="Google Shape;3263;p4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Google Shape;3264;p4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Google Shape;3265;p4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Google Shape;3266;p4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Google Shape;3267;p4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Google Shape;3268;p4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9" name="Google Shape;3269;p42"/>
          <p:cNvGrpSpPr/>
          <p:nvPr/>
        </p:nvGrpSpPr>
        <p:grpSpPr>
          <a:xfrm rot="5400000">
            <a:off x="2081150" y="2794900"/>
            <a:ext cx="98902" cy="553090"/>
            <a:chOff x="4898850" y="4820550"/>
            <a:chExt cx="98902" cy="553090"/>
          </a:xfrm>
        </p:grpSpPr>
        <p:sp>
          <p:nvSpPr>
            <p:cNvPr id="3270" name="Google Shape;3270;p4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Google Shape;3271;p4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Google Shape;3272;p4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Google Shape;3273;p4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Google Shape;3274;p4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7" name="Shape 2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" name="Google Shape;2718;p31"/>
          <p:cNvSpPr/>
          <p:nvPr/>
        </p:nvSpPr>
        <p:spPr>
          <a:xfrm>
            <a:off x="3398175" y="3817630"/>
            <a:ext cx="23604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9" name="Google Shape;2719;p31"/>
          <p:cNvSpPr/>
          <p:nvPr/>
        </p:nvSpPr>
        <p:spPr>
          <a:xfrm>
            <a:off x="4737525" y="2146069"/>
            <a:ext cx="23604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0" name="Google Shape;2720;p31"/>
          <p:cNvSpPr/>
          <p:nvPr/>
        </p:nvSpPr>
        <p:spPr>
          <a:xfrm>
            <a:off x="2058825" y="2146069"/>
            <a:ext cx="23604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1" name="Google Shape;2721;p3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Agenda Pertemuan 1</a:t>
            </a:r>
            <a:endParaRPr sz="3200">
              <a:solidFill>
                <a:schemeClr val="accent2"/>
              </a:solidFill>
            </a:endParaRPr>
          </a:p>
        </p:txBody>
      </p:sp>
      <p:sp>
        <p:nvSpPr>
          <p:cNvPr id="2722" name="Google Shape;2722;p31"/>
          <p:cNvSpPr txBox="1"/>
          <p:nvPr>
            <p:ph idx="2" type="title"/>
          </p:nvPr>
        </p:nvSpPr>
        <p:spPr>
          <a:xfrm>
            <a:off x="2122275" y="2208918"/>
            <a:ext cx="2233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Multiplexer</a:t>
            </a:r>
            <a:endParaRPr/>
          </a:p>
        </p:txBody>
      </p:sp>
      <p:sp>
        <p:nvSpPr>
          <p:cNvPr id="2723" name="Google Shape;2723;p31"/>
          <p:cNvSpPr txBox="1"/>
          <p:nvPr>
            <p:ph idx="3" type="title"/>
          </p:nvPr>
        </p:nvSpPr>
        <p:spPr>
          <a:xfrm>
            <a:off x="2122275" y="1571744"/>
            <a:ext cx="2233500" cy="484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24" name="Google Shape;2724;p31"/>
          <p:cNvSpPr txBox="1"/>
          <p:nvPr>
            <p:ph idx="4" type="title"/>
          </p:nvPr>
        </p:nvSpPr>
        <p:spPr>
          <a:xfrm>
            <a:off x="4737525" y="2208913"/>
            <a:ext cx="2360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Demultiplexer</a:t>
            </a:r>
            <a:endParaRPr/>
          </a:p>
        </p:txBody>
      </p:sp>
      <p:sp>
        <p:nvSpPr>
          <p:cNvPr id="2725" name="Google Shape;2725;p31"/>
          <p:cNvSpPr txBox="1"/>
          <p:nvPr>
            <p:ph idx="6" type="title"/>
          </p:nvPr>
        </p:nvSpPr>
        <p:spPr>
          <a:xfrm>
            <a:off x="4816875" y="1571744"/>
            <a:ext cx="2201700" cy="484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26" name="Google Shape;2726;p31"/>
          <p:cNvSpPr txBox="1"/>
          <p:nvPr>
            <p:ph idx="13" type="title"/>
          </p:nvPr>
        </p:nvSpPr>
        <p:spPr>
          <a:xfrm>
            <a:off x="3385425" y="3880488"/>
            <a:ext cx="2360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Selector</a:t>
            </a:r>
            <a:endParaRPr/>
          </a:p>
        </p:txBody>
      </p:sp>
      <p:sp>
        <p:nvSpPr>
          <p:cNvPr id="2727" name="Google Shape;2727;p31"/>
          <p:cNvSpPr txBox="1"/>
          <p:nvPr>
            <p:ph idx="15" type="title"/>
          </p:nvPr>
        </p:nvSpPr>
        <p:spPr>
          <a:xfrm>
            <a:off x="3461625" y="3243279"/>
            <a:ext cx="2233500" cy="484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728" name="Google Shape;2728;p31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29" name="Google Shape;2729;p3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3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3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3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3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7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32"/>
          <p:cNvSpPr/>
          <p:nvPr/>
        </p:nvSpPr>
        <p:spPr>
          <a:xfrm>
            <a:off x="713100" y="3393675"/>
            <a:ext cx="4729500" cy="438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9" name="Google Shape;2739;p32"/>
          <p:cNvSpPr txBox="1"/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Multiplexer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740" name="Google Shape;2740;p32"/>
          <p:cNvSpPr txBox="1"/>
          <p:nvPr>
            <p:ph idx="2" type="title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741" name="Google Shape;2741;p32"/>
          <p:cNvGrpSpPr/>
          <p:nvPr/>
        </p:nvGrpSpPr>
        <p:grpSpPr>
          <a:xfrm flipH="1">
            <a:off x="7672202" y="3605179"/>
            <a:ext cx="883262" cy="242091"/>
            <a:chOff x="2300350" y="2601250"/>
            <a:chExt cx="2275275" cy="623625"/>
          </a:xfrm>
        </p:grpSpPr>
        <p:sp>
          <p:nvSpPr>
            <p:cNvPr id="2742" name="Google Shape;2742;p3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3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3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3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3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3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8" name="Google Shape;2748;p32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2749" name="Google Shape;2749;p3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3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3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3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3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4" name="Google Shape;2754;p32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2755" name="Google Shape;2755;p3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56" name="Google Shape;2756;p3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7" name="Google Shape;2757;p3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8" name="Google Shape;2758;p3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9" name="Google Shape;2759;p3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0" name="Google Shape;2760;p3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1" name="Google Shape;2761;p3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2" name="Google Shape;2762;p3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3" name="Google Shape;2763;p3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4" name="Google Shape;2764;p3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5" name="Google Shape;2765;p3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66" name="Google Shape;2766;p3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767" name="Google Shape;2767;p3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8" name="Google Shape;2768;p3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9" name="Google Shape;2769;p3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0" name="Google Shape;2770;p3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1" name="Google Shape;2771;p3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2" name="Google Shape;2772;p3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3" name="Google Shape;2773;p3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4" name="Google Shape;2774;p3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5" name="Google Shape;2775;p3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6" name="Google Shape;2776;p3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77" name="Google Shape;2777;p32"/>
          <p:cNvGrpSpPr/>
          <p:nvPr/>
        </p:nvGrpSpPr>
        <p:grpSpPr>
          <a:xfrm>
            <a:off x="5294901" y="4383719"/>
            <a:ext cx="1252896" cy="51000"/>
            <a:chOff x="2915381" y="4104819"/>
            <a:chExt cx="1252896" cy="51000"/>
          </a:xfrm>
        </p:grpSpPr>
        <p:sp>
          <p:nvSpPr>
            <p:cNvPr id="2778" name="Google Shape;2778;p3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3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3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3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3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3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3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3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3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3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3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3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3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3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2" name="Google Shape;2792;p32"/>
          <p:cNvGrpSpPr/>
          <p:nvPr/>
        </p:nvGrpSpPr>
        <p:grpSpPr>
          <a:xfrm>
            <a:off x="2621939" y="674429"/>
            <a:ext cx="883262" cy="242091"/>
            <a:chOff x="2300350" y="2601250"/>
            <a:chExt cx="2275275" cy="623625"/>
          </a:xfrm>
        </p:grpSpPr>
        <p:sp>
          <p:nvSpPr>
            <p:cNvPr id="2793" name="Google Shape;2793;p3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3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3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3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3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3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9" name="Google Shape;2799;p32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2800" name="Google Shape;2800;p3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32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32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3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3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32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6" name="Google Shape;2806;p32"/>
          <p:cNvGrpSpPr/>
          <p:nvPr/>
        </p:nvGrpSpPr>
        <p:grpSpPr>
          <a:xfrm rot="5400000">
            <a:off x="3809575" y="1544225"/>
            <a:ext cx="98902" cy="553090"/>
            <a:chOff x="4898850" y="4820550"/>
            <a:chExt cx="98902" cy="553090"/>
          </a:xfrm>
        </p:grpSpPr>
        <p:sp>
          <p:nvSpPr>
            <p:cNvPr id="2807" name="Google Shape;2807;p3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3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3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3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3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5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33"/>
          <p:cNvSpPr txBox="1"/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Multiplexer</a:t>
            </a:r>
            <a:endParaRPr/>
          </a:p>
        </p:txBody>
      </p:sp>
      <p:sp>
        <p:nvSpPr>
          <p:cNvPr id="2817" name="Google Shape;2817;p33"/>
          <p:cNvSpPr txBox="1"/>
          <p:nvPr>
            <p:ph idx="1" type="subTitle"/>
          </p:nvPr>
        </p:nvSpPr>
        <p:spPr>
          <a:xfrm>
            <a:off x="865500" y="1966250"/>
            <a:ext cx="33522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500"/>
              <a:t>Rangkaian yang memiliki banyak jalur input</a:t>
            </a:r>
            <a:r>
              <a:rPr b="1" i="1" lang="en" sz="1500"/>
              <a:t> </a:t>
            </a:r>
            <a:r>
              <a:rPr lang="en" sz="1500"/>
              <a:t>dan dan menghasilkan satu output. Dalam implementasinya multiplexer digunakan untuk menyeleksi data dan kemudian digabungkan menjadi satu jalur.</a:t>
            </a:r>
            <a:endParaRPr u="sng"/>
          </a:p>
        </p:txBody>
      </p:sp>
      <p:sp>
        <p:nvSpPr>
          <p:cNvPr id="2818" name="Google Shape;2818;p33"/>
          <p:cNvSpPr/>
          <p:nvPr/>
        </p:nvSpPr>
        <p:spPr>
          <a:xfrm>
            <a:off x="3246095" y="4391554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9" name="Google Shape;2819;p33"/>
          <p:cNvGrpSpPr/>
          <p:nvPr/>
        </p:nvGrpSpPr>
        <p:grpSpPr>
          <a:xfrm rot="-5400000">
            <a:off x="7445690" y="3626907"/>
            <a:ext cx="883262" cy="242091"/>
            <a:chOff x="2300350" y="2601250"/>
            <a:chExt cx="2275275" cy="623625"/>
          </a:xfrm>
        </p:grpSpPr>
        <p:sp>
          <p:nvSpPr>
            <p:cNvPr id="2820" name="Google Shape;2820;p3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3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3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3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3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3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6" name="Google Shape;2826;p33"/>
          <p:cNvGrpSpPr/>
          <p:nvPr/>
        </p:nvGrpSpPr>
        <p:grpSpPr>
          <a:xfrm>
            <a:off x="4789594" y="914919"/>
            <a:ext cx="1105976" cy="133969"/>
            <a:chOff x="8183182" y="663852"/>
            <a:chExt cx="1475028" cy="178673"/>
          </a:xfrm>
        </p:grpSpPr>
        <p:grpSp>
          <p:nvGrpSpPr>
            <p:cNvPr id="2827" name="Google Shape;2827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28" name="Google Shape;2828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9" name="Google Shape;2829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0" name="Google Shape;2830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1" name="Google Shape;2831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2" name="Google Shape;2832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3" name="Google Shape;2833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4" name="Google Shape;2834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5" name="Google Shape;2835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6" name="Google Shape;2836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7" name="Google Shape;2837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38" name="Google Shape;2838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39" name="Google Shape;2839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0" name="Google Shape;2840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1" name="Google Shape;2841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2" name="Google Shape;2842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3" name="Google Shape;2843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4" name="Google Shape;2844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5" name="Google Shape;2845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6" name="Google Shape;2846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7" name="Google Shape;2847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8" name="Google Shape;2848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49" name="Google Shape;2849;p33"/>
          <p:cNvGrpSpPr/>
          <p:nvPr/>
        </p:nvGrpSpPr>
        <p:grpSpPr>
          <a:xfrm rot="5400000">
            <a:off x="5285275" y="3708175"/>
            <a:ext cx="98902" cy="553090"/>
            <a:chOff x="4898850" y="4820550"/>
            <a:chExt cx="98902" cy="553090"/>
          </a:xfrm>
        </p:grpSpPr>
        <p:sp>
          <p:nvSpPr>
            <p:cNvPr id="2850" name="Google Shape;2850;p3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3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3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3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3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55" name="Google Shape;285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9000" y="1966275"/>
            <a:ext cx="4486201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9" name="Shape 2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0" name="Google Shape;2860;p3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800"/>
              <a:t>Latihan</a:t>
            </a:r>
            <a:endParaRPr sz="2800">
              <a:solidFill>
                <a:schemeClr val="accent2"/>
              </a:solidFill>
            </a:endParaRPr>
          </a:p>
        </p:txBody>
      </p:sp>
      <p:grpSp>
        <p:nvGrpSpPr>
          <p:cNvPr id="2861" name="Google Shape;2861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862" name="Google Shape;2862;p3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3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3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3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3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3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68" name="Google Shape;286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7163" y="1197500"/>
            <a:ext cx="6109674" cy="297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9" name="Google Shape;2869;p34"/>
          <p:cNvSpPr txBox="1"/>
          <p:nvPr>
            <p:ph idx="4294967295" type="subTitle"/>
          </p:nvPr>
        </p:nvSpPr>
        <p:spPr>
          <a:xfrm>
            <a:off x="2762700" y="4172150"/>
            <a:ext cx="36186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Kerjakan di TinkerCad</a:t>
            </a:r>
            <a:endParaRPr b="0" baseline="30000" i="0" sz="1400" u="sng" cap="none" strike="noStrik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3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Google Shape;2874;p35"/>
          <p:cNvSpPr/>
          <p:nvPr/>
        </p:nvSpPr>
        <p:spPr>
          <a:xfrm>
            <a:off x="713100" y="3393675"/>
            <a:ext cx="4729500" cy="438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5" name="Google Shape;2875;p35"/>
          <p:cNvSpPr txBox="1"/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Demultiplexer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76" name="Google Shape;2876;p35"/>
          <p:cNvSpPr txBox="1"/>
          <p:nvPr>
            <p:ph idx="2" type="title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877" name="Google Shape;2877;p35"/>
          <p:cNvGrpSpPr/>
          <p:nvPr/>
        </p:nvGrpSpPr>
        <p:grpSpPr>
          <a:xfrm flipH="1">
            <a:off x="7672202" y="3605178"/>
            <a:ext cx="883262" cy="242091"/>
            <a:chOff x="2300350" y="2601250"/>
            <a:chExt cx="2275275" cy="623625"/>
          </a:xfrm>
        </p:grpSpPr>
        <p:sp>
          <p:nvSpPr>
            <p:cNvPr id="2878" name="Google Shape;2878;p3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3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3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3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3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3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4" name="Google Shape;2884;p35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2885" name="Google Shape;2885;p3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3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3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3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3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0" name="Google Shape;2890;p35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2891" name="Google Shape;2891;p3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92" name="Google Shape;2892;p3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3" name="Google Shape;2893;p3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4" name="Google Shape;2894;p3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5" name="Google Shape;2895;p3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6" name="Google Shape;2896;p3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7" name="Google Shape;2897;p3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8" name="Google Shape;2898;p3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9" name="Google Shape;2899;p3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0" name="Google Shape;2900;p3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1" name="Google Shape;2901;p3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02" name="Google Shape;2902;p3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03" name="Google Shape;2903;p3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4" name="Google Shape;2904;p3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5" name="Google Shape;2905;p3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6" name="Google Shape;2906;p3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7" name="Google Shape;2907;p3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8" name="Google Shape;2908;p3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9" name="Google Shape;2909;p3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0" name="Google Shape;2910;p3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1" name="Google Shape;2911;p3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2" name="Google Shape;2912;p3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13" name="Google Shape;2913;p35"/>
          <p:cNvGrpSpPr/>
          <p:nvPr/>
        </p:nvGrpSpPr>
        <p:grpSpPr>
          <a:xfrm>
            <a:off x="5294901" y="4383719"/>
            <a:ext cx="1252896" cy="51000"/>
            <a:chOff x="2915381" y="4104819"/>
            <a:chExt cx="1252896" cy="51000"/>
          </a:xfrm>
        </p:grpSpPr>
        <p:sp>
          <p:nvSpPr>
            <p:cNvPr id="2914" name="Google Shape;2914;p3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3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3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3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3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3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3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3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3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3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3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3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3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3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8" name="Google Shape;2928;p35"/>
          <p:cNvGrpSpPr/>
          <p:nvPr/>
        </p:nvGrpSpPr>
        <p:grpSpPr>
          <a:xfrm>
            <a:off x="2621939" y="674428"/>
            <a:ext cx="883262" cy="242091"/>
            <a:chOff x="2300350" y="2601250"/>
            <a:chExt cx="2275275" cy="623625"/>
          </a:xfrm>
        </p:grpSpPr>
        <p:sp>
          <p:nvSpPr>
            <p:cNvPr id="2929" name="Google Shape;2929;p3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3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3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3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3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p3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35" name="Google Shape;2935;p35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2936" name="Google Shape;2936;p3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3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3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3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3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3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2" name="Google Shape;2942;p35"/>
          <p:cNvGrpSpPr/>
          <p:nvPr/>
        </p:nvGrpSpPr>
        <p:grpSpPr>
          <a:xfrm rot="5400000">
            <a:off x="3809575" y="1544225"/>
            <a:ext cx="98902" cy="553090"/>
            <a:chOff x="4898850" y="4820550"/>
            <a:chExt cx="98902" cy="553090"/>
          </a:xfrm>
        </p:grpSpPr>
        <p:sp>
          <p:nvSpPr>
            <p:cNvPr id="2943" name="Google Shape;2943;p3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3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3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3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3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1" name="Shape 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2" name="Google Shape;2952;p36"/>
          <p:cNvSpPr txBox="1"/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Demultiplexer</a:t>
            </a:r>
            <a:endParaRPr/>
          </a:p>
        </p:txBody>
      </p:sp>
      <p:sp>
        <p:nvSpPr>
          <p:cNvPr id="2953" name="Google Shape;2953;p36"/>
          <p:cNvSpPr txBox="1"/>
          <p:nvPr>
            <p:ph idx="1" type="subTitle"/>
          </p:nvPr>
        </p:nvSpPr>
        <p:spPr>
          <a:xfrm>
            <a:off x="865500" y="1966250"/>
            <a:ext cx="2727600" cy="19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500"/>
              <a:t>Rangkaian yang memiliki satu input dan banyak output. Demultiplexer berfungsi menyalurkan data yang berasal dari input menuju beberapa output atau bisa disebut </a:t>
            </a:r>
            <a:r>
              <a:rPr i="1" lang="en" sz="1500"/>
              <a:t>data distributor</a:t>
            </a:r>
            <a:r>
              <a:rPr lang="en" sz="1500"/>
              <a:t>.</a:t>
            </a:r>
            <a:endParaRPr baseline="30000" u="sng"/>
          </a:p>
        </p:txBody>
      </p:sp>
      <p:sp>
        <p:nvSpPr>
          <p:cNvPr id="2954" name="Google Shape;2954;p36"/>
          <p:cNvSpPr/>
          <p:nvPr/>
        </p:nvSpPr>
        <p:spPr>
          <a:xfrm>
            <a:off x="3246095" y="4391554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55" name="Google Shape;2955;p36"/>
          <p:cNvGrpSpPr/>
          <p:nvPr/>
        </p:nvGrpSpPr>
        <p:grpSpPr>
          <a:xfrm rot="-5400000">
            <a:off x="7445689" y="3626907"/>
            <a:ext cx="883262" cy="242091"/>
            <a:chOff x="2300350" y="2601250"/>
            <a:chExt cx="2275275" cy="623625"/>
          </a:xfrm>
        </p:grpSpPr>
        <p:sp>
          <p:nvSpPr>
            <p:cNvPr id="2956" name="Google Shape;2956;p3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3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3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3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3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3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62" name="Google Shape;2962;p36"/>
          <p:cNvGrpSpPr/>
          <p:nvPr/>
        </p:nvGrpSpPr>
        <p:grpSpPr>
          <a:xfrm>
            <a:off x="4789594" y="914919"/>
            <a:ext cx="1105976" cy="133969"/>
            <a:chOff x="8183182" y="663852"/>
            <a:chExt cx="1475028" cy="178673"/>
          </a:xfrm>
        </p:grpSpPr>
        <p:grpSp>
          <p:nvGrpSpPr>
            <p:cNvPr id="2963" name="Google Shape;2963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64" name="Google Shape;2964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5" name="Google Shape;2965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6" name="Google Shape;2966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7" name="Google Shape;2967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8" name="Google Shape;2968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9" name="Google Shape;2969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0" name="Google Shape;2970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1" name="Google Shape;2971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2" name="Google Shape;2972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3" name="Google Shape;2973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74" name="Google Shape;2974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75" name="Google Shape;2975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6" name="Google Shape;2976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7" name="Google Shape;2977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8" name="Google Shape;2978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9" name="Google Shape;2979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0" name="Google Shape;2980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1" name="Google Shape;2981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2" name="Google Shape;2982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3" name="Google Shape;2983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4" name="Google Shape;2984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85" name="Google Shape;2985;p36"/>
          <p:cNvGrpSpPr/>
          <p:nvPr/>
        </p:nvGrpSpPr>
        <p:grpSpPr>
          <a:xfrm rot="5400000">
            <a:off x="5285275" y="3708175"/>
            <a:ext cx="98902" cy="553090"/>
            <a:chOff x="4898850" y="4820550"/>
            <a:chExt cx="98902" cy="553090"/>
          </a:xfrm>
        </p:grpSpPr>
        <p:sp>
          <p:nvSpPr>
            <p:cNvPr id="2986" name="Google Shape;2986;p3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3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3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3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3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91" name="Google Shape;299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1725" y="1779335"/>
            <a:ext cx="4080600" cy="22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5" name="Shape 2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6" name="Google Shape;2996;p37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800"/>
              <a:t>Latihan</a:t>
            </a:r>
            <a:endParaRPr sz="2800">
              <a:solidFill>
                <a:schemeClr val="accent2"/>
              </a:solidFill>
            </a:endParaRPr>
          </a:p>
        </p:txBody>
      </p:sp>
      <p:grpSp>
        <p:nvGrpSpPr>
          <p:cNvPr id="2997" name="Google Shape;2997;p37"/>
          <p:cNvGrpSpPr/>
          <p:nvPr/>
        </p:nvGrpSpPr>
        <p:grpSpPr>
          <a:xfrm>
            <a:off x="7126489" y="852728"/>
            <a:ext cx="883262" cy="242091"/>
            <a:chOff x="2300350" y="2601250"/>
            <a:chExt cx="2275275" cy="623625"/>
          </a:xfrm>
        </p:grpSpPr>
        <p:sp>
          <p:nvSpPr>
            <p:cNvPr id="2998" name="Google Shape;2998;p3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Google Shape;2999;p3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Google Shape;3000;p3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p3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Google Shape;3002;p3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p3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4" name="Google Shape;3004;p37"/>
          <p:cNvSpPr txBox="1"/>
          <p:nvPr>
            <p:ph idx="4294967295" type="subTitle"/>
          </p:nvPr>
        </p:nvSpPr>
        <p:spPr>
          <a:xfrm>
            <a:off x="2762700" y="4158225"/>
            <a:ext cx="36186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Kerjakan di TinkerCad</a:t>
            </a:r>
            <a:endParaRPr b="0" baseline="30000" i="0" sz="1400" u="sng" cap="none" strike="noStrik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3005" name="Google Shape;300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1400" y="1211413"/>
            <a:ext cx="5301200" cy="29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9" name="Shape 3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" name="Google Shape;3010;p38"/>
          <p:cNvSpPr/>
          <p:nvPr/>
        </p:nvSpPr>
        <p:spPr>
          <a:xfrm>
            <a:off x="713100" y="3393675"/>
            <a:ext cx="4729500" cy="438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1" name="Google Shape;3011;p38"/>
          <p:cNvSpPr txBox="1"/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Selector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012" name="Google Shape;3012;p38"/>
          <p:cNvSpPr txBox="1"/>
          <p:nvPr>
            <p:ph idx="2" type="title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013" name="Google Shape;3013;p38"/>
          <p:cNvGrpSpPr/>
          <p:nvPr/>
        </p:nvGrpSpPr>
        <p:grpSpPr>
          <a:xfrm flipH="1">
            <a:off x="7672202" y="3605179"/>
            <a:ext cx="883262" cy="242091"/>
            <a:chOff x="2300350" y="2601250"/>
            <a:chExt cx="2275275" cy="623625"/>
          </a:xfrm>
        </p:grpSpPr>
        <p:sp>
          <p:nvSpPr>
            <p:cNvPr id="3014" name="Google Shape;3014;p3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3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3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p3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p3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p3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20" name="Google Shape;3020;p38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3021" name="Google Shape;3021;p3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p3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Google Shape;3023;p3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p3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Google Shape;3025;p3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26" name="Google Shape;3026;p38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3027" name="Google Shape;3027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28" name="Google Shape;3028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9" name="Google Shape;3029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0" name="Google Shape;3030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1" name="Google Shape;3031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2" name="Google Shape;3032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3" name="Google Shape;3033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4" name="Google Shape;3034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5" name="Google Shape;3035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6" name="Google Shape;3036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7" name="Google Shape;3037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38" name="Google Shape;3038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39" name="Google Shape;3039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0" name="Google Shape;3040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1" name="Google Shape;3041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2" name="Google Shape;3042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3" name="Google Shape;3043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4" name="Google Shape;3044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5" name="Google Shape;3045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6" name="Google Shape;3046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7" name="Google Shape;3047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8" name="Google Shape;3048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049" name="Google Shape;3049;p38"/>
          <p:cNvGrpSpPr/>
          <p:nvPr/>
        </p:nvGrpSpPr>
        <p:grpSpPr>
          <a:xfrm>
            <a:off x="5294901" y="4383719"/>
            <a:ext cx="1252896" cy="51000"/>
            <a:chOff x="2915381" y="4104819"/>
            <a:chExt cx="1252896" cy="51000"/>
          </a:xfrm>
        </p:grpSpPr>
        <p:sp>
          <p:nvSpPr>
            <p:cNvPr id="3050" name="Google Shape;3050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Google Shape;3052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Google Shape;3053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Google Shape;3055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Google Shape;3056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Google Shape;3057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Google Shape;3058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Google Shape;3059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Google Shape;3060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Google Shape;3061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Google Shape;3062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Google Shape;3063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4" name="Google Shape;3064;p38"/>
          <p:cNvGrpSpPr/>
          <p:nvPr/>
        </p:nvGrpSpPr>
        <p:grpSpPr>
          <a:xfrm>
            <a:off x="2621939" y="674429"/>
            <a:ext cx="883262" cy="242091"/>
            <a:chOff x="2300350" y="2601250"/>
            <a:chExt cx="2275275" cy="623625"/>
          </a:xfrm>
        </p:grpSpPr>
        <p:sp>
          <p:nvSpPr>
            <p:cNvPr id="3065" name="Google Shape;3065;p3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p3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p3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Google Shape;3068;p3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Google Shape;3069;p3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Google Shape;3070;p3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1" name="Google Shape;3071;p38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3072" name="Google Shape;3072;p3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p38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p38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3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p3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Google Shape;3077;p38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8" name="Google Shape;3078;p38"/>
          <p:cNvGrpSpPr/>
          <p:nvPr/>
        </p:nvGrpSpPr>
        <p:grpSpPr>
          <a:xfrm rot="5400000">
            <a:off x="3809575" y="1544225"/>
            <a:ext cx="98902" cy="553090"/>
            <a:chOff x="4898850" y="4820550"/>
            <a:chExt cx="98902" cy="553090"/>
          </a:xfrm>
        </p:grpSpPr>
        <p:sp>
          <p:nvSpPr>
            <p:cNvPr id="3079" name="Google Shape;3079;p3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p3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3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3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3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